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2"/>
  </p:notesMasterIdLst>
  <p:handoutMasterIdLst>
    <p:handoutMasterId r:id="rId33"/>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359" r:id="rId3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66" d="100"/>
          <a:sy n="66" d="100"/>
        </p:scale>
        <p:origin x="-546" y="-1290"/>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2017/11/2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2017/11/2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2017/11/2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 Id="rId4" Type="http://schemas.microsoft.com/office/2007/relationships/hdphoto" Target="../media/hdphoto8.wd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3.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hdphoto" Target="../media/hdphoto5.wdp"/><Relationship Id="rId3" Type="http://schemas.microsoft.com/office/2007/relationships/hdphoto" Target="../media/hdphoto3.wdp"/><Relationship Id="rId7" Type="http://schemas.openxmlformats.org/officeDocument/2006/relationships/image" Target="../media/image15.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4.jpeg"/><Relationship Id="rId5" Type="http://schemas.microsoft.com/office/2007/relationships/hdphoto" Target="../media/hdphoto4.wdp"/><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6.png"/><Relationship Id="rId1" Type="http://schemas.openxmlformats.org/officeDocument/2006/relationships/slideLayout" Target="../slideLayouts/slideLayout2.xml"/><Relationship Id="rId5" Type="http://schemas.microsoft.com/office/2007/relationships/hdphoto" Target="../media/hdphoto7.wdp"/><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160"/>
          <p:cNvSpPr>
            <a:spLocks noChangeArrowheads="1"/>
          </p:cNvSpPr>
          <p:nvPr/>
        </p:nvSpPr>
        <p:spPr bwMode="auto">
          <a:xfrm>
            <a:off x="677276" y="1340768"/>
            <a:ext cx="7992888" cy="3672408"/>
          </a:xfrm>
          <a:custGeom>
            <a:avLst/>
            <a:gdLst>
              <a:gd name="connsiteX0" fmla="*/ 0 w 7260238"/>
              <a:gd name="connsiteY0" fmla="*/ 0 h 3090960"/>
              <a:gd name="connsiteX1" fmla="*/ 7260238 w 7260238"/>
              <a:gd name="connsiteY1" fmla="*/ 0 h 3090960"/>
              <a:gd name="connsiteX2" fmla="*/ 7260238 w 7260238"/>
              <a:gd name="connsiteY2" fmla="*/ 3090960 h 3090960"/>
              <a:gd name="connsiteX3" fmla="*/ 0 w 7260238"/>
              <a:gd name="connsiteY3" fmla="*/ 3090960 h 3090960"/>
              <a:gd name="connsiteX4" fmla="*/ 0 w 7260238"/>
              <a:gd name="connsiteY4" fmla="*/ 0 h 3090960"/>
              <a:gd name="connsiteX0" fmla="*/ 0 w 7260238"/>
              <a:gd name="connsiteY0" fmla="*/ 0 h 3090960"/>
              <a:gd name="connsiteX1" fmla="*/ 7260238 w 7260238"/>
              <a:gd name="connsiteY1" fmla="*/ 0 h 3090960"/>
              <a:gd name="connsiteX2" fmla="*/ 7260238 w 7260238"/>
              <a:gd name="connsiteY2" fmla="*/ 3090960 h 3090960"/>
              <a:gd name="connsiteX3" fmla="*/ 666205 w 7260238"/>
              <a:gd name="connsiteY3" fmla="*/ 3090960 h 3090960"/>
              <a:gd name="connsiteX4" fmla="*/ 0 w 7260238"/>
              <a:gd name="connsiteY4" fmla="*/ 0 h 3090960"/>
              <a:gd name="connsiteX0" fmla="*/ 0 w 7260238"/>
              <a:gd name="connsiteY0" fmla="*/ 0 h 3141760"/>
              <a:gd name="connsiteX1" fmla="*/ 7260238 w 7260238"/>
              <a:gd name="connsiteY1" fmla="*/ 0 h 3141760"/>
              <a:gd name="connsiteX2" fmla="*/ 7031638 w 7260238"/>
              <a:gd name="connsiteY2" fmla="*/ 3141760 h 3141760"/>
              <a:gd name="connsiteX3" fmla="*/ 666205 w 7260238"/>
              <a:gd name="connsiteY3" fmla="*/ 3090960 h 3141760"/>
              <a:gd name="connsiteX4" fmla="*/ 0 w 7260238"/>
              <a:gd name="connsiteY4" fmla="*/ 0 h 3141760"/>
              <a:gd name="connsiteX0" fmla="*/ 0 w 7454971"/>
              <a:gd name="connsiteY0" fmla="*/ 0 h 3141760"/>
              <a:gd name="connsiteX1" fmla="*/ 7454971 w 7454971"/>
              <a:gd name="connsiteY1" fmla="*/ 0 h 3141760"/>
              <a:gd name="connsiteX2" fmla="*/ 7031638 w 7454971"/>
              <a:gd name="connsiteY2" fmla="*/ 3141760 h 3141760"/>
              <a:gd name="connsiteX3" fmla="*/ 666205 w 7454971"/>
              <a:gd name="connsiteY3" fmla="*/ 3090960 h 3141760"/>
              <a:gd name="connsiteX4" fmla="*/ 0 w 7454971"/>
              <a:gd name="connsiteY4" fmla="*/ 0 h 3141760"/>
              <a:gd name="connsiteX0" fmla="*/ 0 w 7454971"/>
              <a:gd name="connsiteY0" fmla="*/ 0 h 3353427"/>
              <a:gd name="connsiteX1" fmla="*/ 7454971 w 7454971"/>
              <a:gd name="connsiteY1" fmla="*/ 211667 h 3353427"/>
              <a:gd name="connsiteX2" fmla="*/ 7031638 w 7454971"/>
              <a:gd name="connsiteY2" fmla="*/ 3353427 h 3353427"/>
              <a:gd name="connsiteX3" fmla="*/ 666205 w 7454971"/>
              <a:gd name="connsiteY3" fmla="*/ 3302627 h 3353427"/>
              <a:gd name="connsiteX4" fmla="*/ 0 w 7454971"/>
              <a:gd name="connsiteY4" fmla="*/ 0 h 3353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54971" h="3353427">
                <a:moveTo>
                  <a:pt x="0" y="0"/>
                </a:moveTo>
                <a:lnTo>
                  <a:pt x="7454971" y="211667"/>
                </a:lnTo>
                <a:lnTo>
                  <a:pt x="7031638" y="3353427"/>
                </a:lnTo>
                <a:lnTo>
                  <a:pt x="666205" y="3302627"/>
                </a:lnTo>
                <a:lnTo>
                  <a:pt x="0" y="0"/>
                </a:lnTo>
                <a:close/>
              </a:path>
            </a:pathLst>
          </a:custGeom>
          <a:solidFill>
            <a:srgbClr val="0070C0"/>
          </a:solidFill>
          <a:ln w="12700" cmpd="sng">
            <a:noFill/>
            <a:miter lim="800000"/>
            <a:headEnd/>
            <a:tailEnd/>
          </a:ln>
        </p:spPr>
        <p:txBody>
          <a:bodyPr anchor="ctr"/>
          <a:lstStyle/>
          <a:p>
            <a:pPr algn="ctr">
              <a:defRPr/>
            </a:pPr>
            <a:endParaRPr lang="zh-CN" altLang="en-US" b="0">
              <a:solidFill>
                <a:srgbClr val="FFC000"/>
              </a:solidFill>
              <a:latin typeface="+mn-ea"/>
              <a:ea typeface="+mn-ea"/>
            </a:endParaRPr>
          </a:p>
        </p:txBody>
      </p:sp>
      <p:sp>
        <p:nvSpPr>
          <p:cNvPr id="11" name="TextBox 10"/>
          <p:cNvSpPr txBox="1"/>
          <p:nvPr/>
        </p:nvSpPr>
        <p:spPr>
          <a:xfrm>
            <a:off x="2171461" y="1925068"/>
            <a:ext cx="1089878" cy="639836"/>
          </a:xfrm>
          <a:prstGeom prst="rect">
            <a:avLst/>
          </a:prstGeom>
          <a:noFill/>
        </p:spPr>
        <p:txBody>
          <a:bodyPr wrap="none" lIns="69769" tIns="34884" rIns="69769" bIns="34884" rtlCol="0">
            <a:spAutoFit/>
          </a:bodyPr>
          <a:lstStyle/>
          <a:p>
            <a:pPr algn="ctr"/>
            <a:r>
              <a:rPr lang="zh-CN" altLang="en-US" sz="3700" b="1" dirty="0">
                <a:ln w="6350">
                  <a:noFill/>
                </a:ln>
                <a:solidFill>
                  <a:srgbClr val="CCECFF"/>
                </a:solidFill>
                <a:latin typeface="微软雅黑" panose="020B0503020204020204" pitchFamily="34" charset="-122"/>
                <a:ea typeface="微软雅黑" panose="020B0503020204020204" pitchFamily="34" charset="-122"/>
              </a:rPr>
              <a:t>前言</a:t>
            </a:r>
          </a:p>
        </p:txBody>
      </p:sp>
      <p:sp>
        <p:nvSpPr>
          <p:cNvPr id="12" name="TextBox 11"/>
          <p:cNvSpPr txBox="1"/>
          <p:nvPr/>
        </p:nvSpPr>
        <p:spPr>
          <a:xfrm>
            <a:off x="3216214" y="2180322"/>
            <a:ext cx="1283778" cy="347448"/>
          </a:xfrm>
          <a:prstGeom prst="rect">
            <a:avLst/>
          </a:prstGeom>
          <a:noFill/>
        </p:spPr>
        <p:txBody>
          <a:bodyPr wrap="none" lIns="69769" tIns="34884" rIns="69769" bIns="34884" rtlCol="0">
            <a:spAutoFit/>
          </a:bodyPr>
          <a:lstStyle/>
          <a:p>
            <a:pPr algn="ctr"/>
            <a:r>
              <a:rPr lang="en-US" altLang="zh-CN" dirty="0" smtClean="0">
                <a:ln w="12700">
                  <a:noFill/>
                </a:ln>
                <a:solidFill>
                  <a:srgbClr val="CCECFF"/>
                </a:solidFill>
                <a:latin typeface="微软雅黑" panose="020B0503020204020204" pitchFamily="34" charset="-122"/>
                <a:ea typeface="微软雅黑" panose="020B0503020204020204" pitchFamily="34" charset="-122"/>
              </a:rPr>
              <a:t>QIAN YAN</a:t>
            </a:r>
            <a:endParaRPr lang="zh-CN" altLang="en-US" dirty="0">
              <a:ln w="12700">
                <a:noFill/>
              </a:ln>
              <a:solidFill>
                <a:srgbClr val="CCECFF"/>
              </a:solidFill>
              <a:latin typeface="微软雅黑" panose="020B0503020204020204" pitchFamily="34" charset="-122"/>
              <a:ea typeface="微软雅黑" panose="020B0503020204020204" pitchFamily="34" charset="-122"/>
            </a:endParaRPr>
          </a:p>
        </p:txBody>
      </p:sp>
      <p:pic>
        <p:nvPicPr>
          <p:cNvPr id="13" name="Picture 65"/>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6629706" y="1340768"/>
            <a:ext cx="1250908" cy="833062"/>
          </a:xfrm>
          <a:prstGeom prst="rect">
            <a:avLst/>
          </a:prstGeom>
          <a:noFill/>
          <a:ln w="28575" cmpd="sng">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pic>
      <p:pic>
        <p:nvPicPr>
          <p:cNvPr id="14" name="Picture 66"/>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256808" y="1340768"/>
            <a:ext cx="1250908" cy="833062"/>
          </a:xfrm>
          <a:prstGeom prst="rect">
            <a:avLst/>
          </a:prstGeom>
          <a:noFill/>
          <a:ln w="28575" cmpd="sng">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pic>
      <p:sp>
        <p:nvSpPr>
          <p:cNvPr id="15" name="矩形 14"/>
          <p:cNvSpPr/>
          <p:nvPr/>
        </p:nvSpPr>
        <p:spPr>
          <a:xfrm>
            <a:off x="2243361" y="2574429"/>
            <a:ext cx="5562016" cy="523220"/>
          </a:xfrm>
          <a:prstGeom prst="rect">
            <a:avLst/>
          </a:prstGeom>
        </p:spPr>
        <p:txBody>
          <a:bodyPr wrap="squar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回顾</a:t>
            </a: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2017</a:t>
            </a:r>
            <a:r>
              <a:rPr kumimoji="0" lang="zh-CN" altLang="en-US"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a:t>
            </a:r>
            <a:r>
              <a:rPr kumimoji="0" lang="zh-CN" altLang="en-US" sz="2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展望</a:t>
            </a: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2018   </a:t>
            </a:r>
            <a:r>
              <a:rPr kumimoji="0" lang="zh-CN" altLang="en-US"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携手并进   </a:t>
            </a:r>
            <a:r>
              <a:rPr kumimoji="0" lang="zh-CN" altLang="en-US" sz="2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共赢</a:t>
            </a:r>
            <a:r>
              <a:rPr lang="zh-CN" altLang="en-US" sz="2000" kern="0" dirty="0">
                <a:solidFill>
                  <a:sysClr val="window" lastClr="FFFFFF"/>
                </a:solidFill>
                <a:latin typeface="微软雅黑" pitchFamily="34" charset="-122"/>
                <a:ea typeface="微软雅黑" pitchFamily="34" charset="-122"/>
              </a:rPr>
              <a:t>鸡</a:t>
            </a:r>
            <a:r>
              <a:rPr kumimoji="0" lang="zh-CN" altLang="en-US"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年</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6" name="TextBox 15"/>
          <p:cNvSpPr txBox="1"/>
          <p:nvPr/>
        </p:nvSpPr>
        <p:spPr>
          <a:xfrm>
            <a:off x="2267744" y="3212976"/>
            <a:ext cx="5616624" cy="978729"/>
          </a:xfrm>
          <a:prstGeom prst="rect">
            <a:avLst/>
          </a:prstGeom>
          <a:noFill/>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黑体" pitchFamily="49" charset="-122"/>
                <a:ea typeface="黑体" pitchFamily="49" charset="-122"/>
              </a:rPr>
              <a:t>回顾这一年的工作，在取得成绩的同时，我们也找到了工作中的不足和问题，主要反映于</a:t>
            </a:r>
            <a:r>
              <a:rPr kumimoji="0" lang="en-US" altLang="zh-CN" sz="1200" b="0" i="0" u="none" strike="noStrike" kern="0" cap="none" spc="0" normalizeH="0" baseline="0" noProof="0" dirty="0">
                <a:ln>
                  <a:noFill/>
                </a:ln>
                <a:solidFill>
                  <a:sysClr val="window" lastClr="FFFFFF"/>
                </a:solidFill>
                <a:effectLst/>
                <a:uLnTx/>
                <a:uFillTx/>
                <a:latin typeface="黑体" pitchFamily="49" charset="-122"/>
                <a:ea typeface="黑体" pitchFamily="49" charset="-122"/>
              </a:rPr>
              <a:t>xx</a:t>
            </a:r>
            <a:r>
              <a:rPr kumimoji="0" lang="zh-CN" altLang="en-US" sz="1200" b="0" i="0" u="none" strike="noStrike" kern="0" cap="none" spc="0" normalizeH="0" baseline="0" noProof="0" dirty="0">
                <a:ln>
                  <a:noFill/>
                </a:ln>
                <a:solidFill>
                  <a:sysClr val="window" lastClr="FFFFFF"/>
                </a:solidFill>
                <a:effectLst/>
                <a:uLnTx/>
                <a:uFillTx/>
                <a:latin typeface="黑体" pitchFamily="49" charset="-122"/>
                <a:ea typeface="黑体" pitchFamily="49" charset="-122"/>
              </a:rPr>
              <a:t>及</a:t>
            </a:r>
            <a:r>
              <a:rPr kumimoji="0" lang="en-US" altLang="zh-CN" sz="1200" b="0" i="0" u="none" strike="noStrike" kern="0" cap="none" spc="0" normalizeH="0" baseline="0" noProof="0" dirty="0">
                <a:ln>
                  <a:noFill/>
                </a:ln>
                <a:solidFill>
                  <a:sysClr val="window" lastClr="FFFFFF"/>
                </a:solidFill>
                <a:effectLst/>
                <a:uLnTx/>
                <a:uFillTx/>
                <a:latin typeface="黑体" pitchFamily="49" charset="-122"/>
                <a:ea typeface="黑体" pitchFamily="49" charset="-122"/>
              </a:rPr>
              <a:t>xxx</a:t>
            </a:r>
            <a:r>
              <a:rPr kumimoji="0" lang="zh-CN" altLang="en-US" sz="1200" b="0" i="0" u="none" strike="noStrike" kern="0" cap="none" spc="0" normalizeH="0" baseline="0" noProof="0" dirty="0">
                <a:ln>
                  <a:noFill/>
                </a:ln>
                <a:solidFill>
                  <a:sysClr val="window" lastClr="FFFFFF"/>
                </a:solidFill>
                <a:effectLst/>
                <a:uLnTx/>
                <a:uFillTx/>
                <a:latin typeface="黑体" pitchFamily="49" charset="-122"/>
                <a:ea typeface="黑体" pitchFamily="49" charset="-122"/>
              </a:rPr>
              <a:t>的风格、定型还有待进一步探索，尤其是网上的公司产品库充分体现我们</a:t>
            </a:r>
            <a:r>
              <a:rPr kumimoji="0" lang="en-US" altLang="zh-CN" sz="1200" b="0" i="0" u="none" strike="noStrike" kern="0" cap="none" spc="0" normalizeH="0" baseline="0" noProof="0" dirty="0" err="1">
                <a:ln>
                  <a:noFill/>
                </a:ln>
                <a:solidFill>
                  <a:sysClr val="window" lastClr="FFFFFF"/>
                </a:solidFill>
                <a:effectLst/>
                <a:uLnTx/>
                <a:uFillTx/>
                <a:latin typeface="黑体" pitchFamily="49" charset="-122"/>
                <a:ea typeface="黑体" pitchFamily="49" charset="-122"/>
              </a:rPr>
              <a:t>xxxxx</a:t>
            </a:r>
            <a:r>
              <a:rPr kumimoji="0" lang="zh-CN" altLang="en-US" sz="1200" b="0" i="0" u="none" strike="noStrike" kern="0" cap="none" spc="0" normalizeH="0" baseline="0" noProof="0" dirty="0">
                <a:ln>
                  <a:noFill/>
                </a:ln>
                <a:solidFill>
                  <a:sysClr val="window" lastClr="FFFFFF"/>
                </a:solidFill>
                <a:effectLst/>
                <a:uLnTx/>
                <a:uFillTx/>
                <a:latin typeface="黑体" pitchFamily="49" charset="-122"/>
                <a:ea typeface="黑体" pitchFamily="49" charset="-122"/>
              </a:rPr>
              <a:t>和我们这个平台能为客户提供良好的商机和快捷方便的信息、导航的功能发挥。展望新的一年，我们将继续努力，力争各项工作更上一个新台阶。</a:t>
            </a:r>
          </a:p>
        </p:txBody>
      </p:sp>
      <p:pic>
        <p:nvPicPr>
          <p:cNvPr id="17" name="Picture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074" y="3297840"/>
            <a:ext cx="2156662" cy="2507424"/>
          </a:xfrm>
          <a:prstGeom prst="rect">
            <a:avLst/>
          </a:prstGeom>
          <a:noFill/>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50"/>
                                        <p:tgtEl>
                                          <p:spTgt spid="10"/>
                                        </p:tgtEl>
                                      </p:cBhvr>
                                    </p:animEffect>
                                  </p:childTnLst>
                                </p:cTn>
                              </p:par>
                              <p:par>
                                <p:cTn id="8" presetID="16" presetClass="entr" presetSubtype="37" fill="hold" grpId="0" nodeType="withEffect">
                                  <p:stCondLst>
                                    <p:cond delay="750"/>
                                  </p:stCondLst>
                                  <p:iterate type="lt">
                                    <p:tmPct val="0"/>
                                  </p:iterate>
                                  <p:childTnLst>
                                    <p:set>
                                      <p:cBhvr>
                                        <p:cTn id="9" dur="1" fill="hold">
                                          <p:stCondLst>
                                            <p:cond delay="0"/>
                                          </p:stCondLst>
                                        </p:cTn>
                                        <p:tgtEl>
                                          <p:spTgt spid="11"/>
                                        </p:tgtEl>
                                        <p:attrNameLst>
                                          <p:attrName>style.visibility</p:attrName>
                                        </p:attrNameLst>
                                      </p:cBhvr>
                                      <p:to>
                                        <p:strVal val="visible"/>
                                      </p:to>
                                    </p:set>
                                    <p:animEffect transition="in" filter="barn(outVertical)">
                                      <p:cBhvr>
                                        <p:cTn id="10" dur="250"/>
                                        <p:tgtEl>
                                          <p:spTgt spid="11"/>
                                        </p:tgtEl>
                                      </p:cBhvr>
                                    </p:animEffect>
                                  </p:childTnLst>
                                </p:cTn>
                              </p:par>
                              <p:par>
                                <p:cTn id="11" presetID="26" presetClass="emph" presetSubtype="0" fill="hold" grpId="1" nodeType="withEffect">
                                  <p:stCondLst>
                                    <p:cond delay="1000"/>
                                  </p:stCondLst>
                                  <p:iterate type="lt">
                                    <p:tmPct val="0"/>
                                  </p:iterate>
                                  <p:childTnLst>
                                    <p:animEffect transition="out" filter="fade">
                                      <p:cBhvr>
                                        <p:cTn id="12" dur="250" tmFilter="0, 0; .2, .5; .8, .5; 1, 0"/>
                                        <p:tgtEl>
                                          <p:spTgt spid="11"/>
                                        </p:tgtEl>
                                      </p:cBhvr>
                                    </p:animEffect>
                                    <p:animScale>
                                      <p:cBhvr>
                                        <p:cTn id="13" dur="125" autoRev="1" fill="hold"/>
                                        <p:tgtEl>
                                          <p:spTgt spid="11"/>
                                        </p:tgtEl>
                                      </p:cBhvr>
                                      <p:by x="105000" y="105000"/>
                                    </p:animScale>
                                  </p:childTnLst>
                                </p:cTn>
                              </p:par>
                              <p:par>
                                <p:cTn id="14" presetID="16" presetClass="entr" presetSubtype="37" fill="hold" grpId="0" nodeType="withEffect">
                                  <p:stCondLst>
                                    <p:cond delay="1250"/>
                                  </p:stCondLst>
                                  <p:iterate type="lt">
                                    <p:tmPct val="0"/>
                                  </p:iterate>
                                  <p:childTnLst>
                                    <p:set>
                                      <p:cBhvr>
                                        <p:cTn id="15" dur="1" fill="hold">
                                          <p:stCondLst>
                                            <p:cond delay="0"/>
                                          </p:stCondLst>
                                        </p:cTn>
                                        <p:tgtEl>
                                          <p:spTgt spid="12"/>
                                        </p:tgtEl>
                                        <p:attrNameLst>
                                          <p:attrName>style.visibility</p:attrName>
                                        </p:attrNameLst>
                                      </p:cBhvr>
                                      <p:to>
                                        <p:strVal val="visible"/>
                                      </p:to>
                                    </p:set>
                                    <p:animEffect transition="in" filter="barn(outVertical)">
                                      <p:cBhvr>
                                        <p:cTn id="16" dur="250"/>
                                        <p:tgtEl>
                                          <p:spTgt spid="12"/>
                                        </p:tgtEl>
                                      </p:cBhvr>
                                    </p:animEffect>
                                  </p:childTnLst>
                                </p:cTn>
                              </p:par>
                              <p:par>
                                <p:cTn id="17" presetID="52" presetClass="entr" presetSubtype="0" fill="hold" nodeType="withEffect">
                                  <p:stCondLst>
                                    <p:cond delay="1500"/>
                                  </p:stCondLst>
                                  <p:childTnLst>
                                    <p:set>
                                      <p:cBhvr>
                                        <p:cTn id="18" dur="1" fill="hold">
                                          <p:stCondLst>
                                            <p:cond delay="0"/>
                                          </p:stCondLst>
                                        </p:cTn>
                                        <p:tgtEl>
                                          <p:spTgt spid="13"/>
                                        </p:tgtEl>
                                        <p:attrNameLst>
                                          <p:attrName>style.visibility</p:attrName>
                                        </p:attrNameLst>
                                      </p:cBhvr>
                                      <p:to>
                                        <p:strVal val="visible"/>
                                      </p:to>
                                    </p:set>
                                    <p:animScale>
                                      <p:cBhvr>
                                        <p:cTn id="19" dur="75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0" dur="750" decel="50000" fill="hold">
                                          <p:stCondLst>
                                            <p:cond delay="0"/>
                                          </p:stCondLst>
                                        </p:cTn>
                                        <p:tgtEl>
                                          <p:spTgt spid="13"/>
                                        </p:tgtEl>
                                        <p:attrNameLst>
                                          <p:attrName>ppt_x,ppt_y</p:attrName>
                                        </p:attrNameLst>
                                      </p:cBhvr>
                                      <p:rCtr x="0" y="0"/>
                                    </p:animMotion>
                                    <p:animEffect>
                                      <p:cBhvr>
                                        <p:cTn id="21" dur="750"/>
                                        <p:tgtEl>
                                          <p:spTgt spid="13"/>
                                        </p:tgtEl>
                                      </p:cBhvr>
                                    </p:animEffect>
                                  </p:childTnLst>
                                </p:cTn>
                              </p:par>
                              <p:par>
                                <p:cTn id="22" presetID="52" presetClass="entr" presetSubtype="0" fill="hold" nodeType="withEffect">
                                  <p:stCondLst>
                                    <p:cond delay="2250"/>
                                  </p:stCondLst>
                                  <p:childTnLst>
                                    <p:set>
                                      <p:cBhvr>
                                        <p:cTn id="23" dur="1" fill="hold">
                                          <p:stCondLst>
                                            <p:cond delay="0"/>
                                          </p:stCondLst>
                                        </p:cTn>
                                        <p:tgtEl>
                                          <p:spTgt spid="14"/>
                                        </p:tgtEl>
                                        <p:attrNameLst>
                                          <p:attrName>style.visibility</p:attrName>
                                        </p:attrNameLst>
                                      </p:cBhvr>
                                      <p:to>
                                        <p:strVal val="visible"/>
                                      </p:to>
                                    </p:set>
                                    <p:animScale>
                                      <p:cBhvr>
                                        <p:cTn id="24" dur="75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750" decel="50000" fill="hold">
                                          <p:stCondLst>
                                            <p:cond delay="0"/>
                                          </p:stCondLst>
                                        </p:cTn>
                                        <p:tgtEl>
                                          <p:spTgt spid="14"/>
                                        </p:tgtEl>
                                        <p:attrNameLst>
                                          <p:attrName>ppt_x,ppt_y</p:attrName>
                                        </p:attrNameLst>
                                      </p:cBhvr>
                                      <p:rCtr x="0" y="0"/>
                                    </p:animMotion>
                                    <p:animEffect>
                                      <p:cBhvr>
                                        <p:cTn id="26" dur="750"/>
                                        <p:tgtEl>
                                          <p:spTgt spid="14"/>
                                        </p:tgtEl>
                                      </p:cBhvr>
                                    </p:animEffect>
                                  </p:childTnLst>
                                </p:cTn>
                              </p:par>
                              <p:par>
                                <p:cTn id="27" presetID="41" presetClass="entr" presetSubtype="0" fill="hold" grpId="0" nodeType="withEffect">
                                  <p:stCondLst>
                                    <p:cond delay="3000"/>
                                  </p:stCondLst>
                                  <p:iterate type="lt">
                                    <p:tmPct val="10000"/>
                                  </p:iterate>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5"/>
                                        </p:tgtEl>
                                        <p:attrNameLst>
                                          <p:attrName>ppt_y</p:attrName>
                                        </p:attrNameLst>
                                      </p:cBhvr>
                                      <p:tavLst>
                                        <p:tav tm="0">
                                          <p:val>
                                            <p:strVal val="#ppt_y"/>
                                          </p:val>
                                        </p:tav>
                                        <p:tav tm="100000">
                                          <p:val>
                                            <p:strVal val="#ppt_y"/>
                                          </p:val>
                                        </p:tav>
                                      </p:tavLst>
                                    </p:anim>
                                    <p:anim calcmode="lin" valueType="num">
                                      <p:cBhvr>
                                        <p:cTn id="31"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5"/>
                                        </p:tgtEl>
                                      </p:cBhvr>
                                    </p:animEffect>
                                  </p:childTnLst>
                                </p:cTn>
                              </p:par>
                              <p:par>
                                <p:cTn id="34" presetID="16" presetClass="entr" presetSubtype="21" fill="hold" grpId="0" nodeType="withEffect">
                                  <p:stCondLst>
                                    <p:cond delay="4000"/>
                                  </p:stCondLst>
                                  <p:iterate type="lt">
                                    <p:tmPct val="10000"/>
                                  </p:iterate>
                                  <p:childTnLst>
                                    <p:set>
                                      <p:cBhvr>
                                        <p:cTn id="35" dur="1" fill="hold">
                                          <p:stCondLst>
                                            <p:cond delay="0"/>
                                          </p:stCondLst>
                                        </p:cTn>
                                        <p:tgtEl>
                                          <p:spTgt spid="16"/>
                                        </p:tgtEl>
                                        <p:attrNameLst>
                                          <p:attrName>style.visibility</p:attrName>
                                        </p:attrNameLst>
                                      </p:cBhvr>
                                      <p:to>
                                        <p:strVal val="visible"/>
                                      </p:to>
                                    </p:set>
                                    <p:animEffect transition="in" filter="barn(inVertical)">
                                      <p:cBhvr>
                                        <p:cTn id="36" dur="250"/>
                                        <p:tgtEl>
                                          <p:spTgt spid="16"/>
                                        </p:tgtEl>
                                      </p:cBhvr>
                                    </p:animEffect>
                                  </p:childTnLst>
                                </p:cTn>
                              </p:par>
                              <p:par>
                                <p:cTn id="37" presetID="2" presetClass="entr" presetSubtype="8"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0-#ppt_w/2"/>
                                          </p:val>
                                        </p:tav>
                                        <p:tav tm="100000">
                                          <p:val>
                                            <p:strVal val="#ppt_x"/>
                                          </p:val>
                                        </p:tav>
                                      </p:tavLst>
                                    </p:anim>
                                    <p:anim calcmode="lin" valueType="num">
                                      <p:cBhvr additive="base">
                                        <p:cTn id="40"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1" grpId="1"/>
      <p:bldP spid="12"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任意多边形 37"/>
          <p:cNvSpPr/>
          <p:nvPr/>
        </p:nvSpPr>
        <p:spPr>
          <a:xfrm rot="5400000">
            <a:off x="2805497" y="2927476"/>
            <a:ext cx="1127640" cy="542427"/>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rgbClr val="00B0F0"/>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39" name="任意多边形 38"/>
          <p:cNvSpPr/>
          <p:nvPr/>
        </p:nvSpPr>
        <p:spPr>
          <a:xfrm rot="18900000">
            <a:off x="1651707" y="2792308"/>
            <a:ext cx="794450" cy="805179"/>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rgbClr val="00B0F0"/>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40" name="任意多边形 39"/>
          <p:cNvSpPr/>
          <p:nvPr/>
        </p:nvSpPr>
        <p:spPr>
          <a:xfrm rot="18900000" flipV="1">
            <a:off x="2271619" y="3411558"/>
            <a:ext cx="794450" cy="805179"/>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rgbClr val="0070C0"/>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41" name="任意多边形 40"/>
          <p:cNvSpPr/>
          <p:nvPr/>
        </p:nvSpPr>
        <p:spPr>
          <a:xfrm rot="2700000">
            <a:off x="2257335" y="2170760"/>
            <a:ext cx="794450" cy="805179"/>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rgbClr val="0070C0"/>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42" name="心形 41"/>
          <p:cNvSpPr/>
          <p:nvPr/>
        </p:nvSpPr>
        <p:spPr>
          <a:xfrm>
            <a:off x="2540895" y="1913008"/>
            <a:ext cx="263700" cy="219751"/>
          </a:xfrm>
          <a:prstGeom prst="hear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grpSp>
        <p:nvGrpSpPr>
          <p:cNvPr id="43" name="组合 42"/>
          <p:cNvGrpSpPr/>
          <p:nvPr/>
        </p:nvGrpSpPr>
        <p:grpSpPr>
          <a:xfrm>
            <a:off x="3763610" y="3012898"/>
            <a:ext cx="168610" cy="423347"/>
            <a:chOff x="3114596" y="2996938"/>
            <a:chExt cx="224872" cy="564609"/>
          </a:xfrm>
          <a:solidFill>
            <a:srgbClr val="00B0F0"/>
          </a:solidFill>
        </p:grpSpPr>
        <p:sp>
          <p:nvSpPr>
            <p:cNvPr id="44" name="椭圆 43"/>
            <p:cNvSpPr/>
            <p:nvPr/>
          </p:nvSpPr>
          <p:spPr>
            <a:xfrm>
              <a:off x="3184508" y="2996938"/>
              <a:ext cx="90487" cy="90487"/>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45" name="同侧圆角矩形 44"/>
            <p:cNvSpPr/>
            <p:nvPr/>
          </p:nvSpPr>
          <p:spPr>
            <a:xfrm>
              <a:off x="3114865" y="3096786"/>
              <a:ext cx="224603" cy="63149"/>
            </a:xfrm>
            <a:prstGeom prst="round2SameRect">
              <a:avLst>
                <a:gd name="adj1" fmla="val 50000"/>
                <a:gd name="adj2" fmla="val 0"/>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46" name="矩形 45"/>
            <p:cNvSpPr/>
            <p:nvPr/>
          </p:nvSpPr>
          <p:spPr>
            <a:xfrm>
              <a:off x="3170785" y="3159935"/>
              <a:ext cx="112763" cy="154601"/>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47" name="同侧圆角矩形 46"/>
            <p:cNvSpPr/>
            <p:nvPr/>
          </p:nvSpPr>
          <p:spPr>
            <a:xfrm rot="10800000">
              <a:off x="3170785" y="3304372"/>
              <a:ext cx="45719" cy="257175"/>
            </a:xfrm>
            <a:prstGeom prst="round2SameRect">
              <a:avLst>
                <a:gd name="adj1" fmla="val 50000"/>
                <a:gd name="adj2" fmla="val 0"/>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48" name="同侧圆角矩形 47"/>
            <p:cNvSpPr/>
            <p:nvPr/>
          </p:nvSpPr>
          <p:spPr>
            <a:xfrm rot="10800000">
              <a:off x="3237416" y="3304372"/>
              <a:ext cx="45719" cy="257175"/>
            </a:xfrm>
            <a:prstGeom prst="round2SameRect">
              <a:avLst>
                <a:gd name="adj1" fmla="val 50000"/>
                <a:gd name="adj2" fmla="val 0"/>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49" name="同侧圆角矩形 48"/>
            <p:cNvSpPr/>
            <p:nvPr/>
          </p:nvSpPr>
          <p:spPr>
            <a:xfrm rot="10800000">
              <a:off x="3114596" y="3144503"/>
              <a:ext cx="31089" cy="180000"/>
            </a:xfrm>
            <a:prstGeom prst="round2SameRect">
              <a:avLst>
                <a:gd name="adj1" fmla="val 50000"/>
                <a:gd name="adj2" fmla="val 0"/>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50" name="同侧圆角矩形 49"/>
            <p:cNvSpPr/>
            <p:nvPr/>
          </p:nvSpPr>
          <p:spPr>
            <a:xfrm rot="10800000">
              <a:off x="3307081" y="3144503"/>
              <a:ext cx="31089" cy="180000"/>
            </a:xfrm>
            <a:prstGeom prst="round2SameRect">
              <a:avLst>
                <a:gd name="adj1" fmla="val 50000"/>
                <a:gd name="adj2" fmla="val 0"/>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grpSp>
      <p:grpSp>
        <p:nvGrpSpPr>
          <p:cNvPr id="51" name="组合 50"/>
          <p:cNvGrpSpPr/>
          <p:nvPr/>
        </p:nvGrpSpPr>
        <p:grpSpPr>
          <a:xfrm>
            <a:off x="1282904" y="3078583"/>
            <a:ext cx="329807" cy="233765"/>
            <a:chOff x="4979939" y="3638125"/>
            <a:chExt cx="439857" cy="311768"/>
          </a:xfrm>
          <a:solidFill>
            <a:srgbClr val="00B0F0"/>
          </a:solidFill>
        </p:grpSpPr>
        <p:grpSp>
          <p:nvGrpSpPr>
            <p:cNvPr id="52" name="组合 51"/>
            <p:cNvGrpSpPr/>
            <p:nvPr/>
          </p:nvGrpSpPr>
          <p:grpSpPr>
            <a:xfrm>
              <a:off x="4979939" y="3681386"/>
              <a:ext cx="439857" cy="268507"/>
              <a:chOff x="4975778" y="3669385"/>
              <a:chExt cx="439857" cy="268507"/>
            </a:xfrm>
            <a:grpFill/>
          </p:grpSpPr>
          <p:grpSp>
            <p:nvGrpSpPr>
              <p:cNvPr id="54" name="组合 53"/>
              <p:cNvGrpSpPr/>
              <p:nvPr/>
            </p:nvGrpSpPr>
            <p:grpSpPr>
              <a:xfrm>
                <a:off x="4975778" y="3689944"/>
                <a:ext cx="439857" cy="24689"/>
                <a:chOff x="4902784" y="3688900"/>
                <a:chExt cx="439857" cy="24689"/>
              </a:xfrm>
              <a:grpFill/>
            </p:grpSpPr>
            <p:sp>
              <p:nvSpPr>
                <p:cNvPr id="58" name="矩形 57"/>
                <p:cNvSpPr/>
                <p:nvPr/>
              </p:nvSpPr>
              <p:spPr>
                <a:xfrm rot="19380000">
                  <a:off x="4902784" y="3688900"/>
                  <a:ext cx="252000" cy="24688"/>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59" name="矩形 58"/>
                <p:cNvSpPr/>
                <p:nvPr/>
              </p:nvSpPr>
              <p:spPr>
                <a:xfrm rot="2220000" flipH="1">
                  <a:off x="5090641" y="3688901"/>
                  <a:ext cx="252000" cy="24688"/>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grpSp>
          <p:sp>
            <p:nvSpPr>
              <p:cNvPr id="55" name="等腰三角形 54"/>
              <p:cNvSpPr/>
              <p:nvPr/>
            </p:nvSpPr>
            <p:spPr>
              <a:xfrm>
                <a:off x="5044333" y="3669385"/>
                <a:ext cx="302746" cy="127806"/>
              </a:xfrm>
              <a:prstGeom prs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56" name="矩形 55"/>
              <p:cNvSpPr/>
              <p:nvPr/>
            </p:nvSpPr>
            <p:spPr>
              <a:xfrm>
                <a:off x="5043860" y="3797191"/>
                <a:ext cx="106784" cy="140701"/>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57" name="矩形 56"/>
              <p:cNvSpPr/>
              <p:nvPr/>
            </p:nvSpPr>
            <p:spPr>
              <a:xfrm>
                <a:off x="5238624" y="3797191"/>
                <a:ext cx="106784" cy="140701"/>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grpSp>
        <p:sp>
          <p:nvSpPr>
            <p:cNvPr id="53" name="剪去单角的矩形 52"/>
            <p:cNvSpPr/>
            <p:nvPr/>
          </p:nvSpPr>
          <p:spPr>
            <a:xfrm flipH="1" flipV="1">
              <a:off x="5266528" y="3638125"/>
              <a:ext cx="45719" cy="88107"/>
            </a:xfrm>
            <a:prstGeom prst="snip1Rect">
              <a:avLst>
                <a:gd name="adj" fmla="val 50000"/>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grpSp>
      <p:grpSp>
        <p:nvGrpSpPr>
          <p:cNvPr id="60" name="组合 59"/>
          <p:cNvGrpSpPr/>
          <p:nvPr/>
        </p:nvGrpSpPr>
        <p:grpSpPr>
          <a:xfrm>
            <a:off x="2497340" y="4267368"/>
            <a:ext cx="348928" cy="313760"/>
            <a:chOff x="2928203" y="5369694"/>
            <a:chExt cx="465358" cy="418456"/>
          </a:xfrm>
          <a:solidFill>
            <a:srgbClr val="0070C0"/>
          </a:solidFill>
        </p:grpSpPr>
        <p:grpSp>
          <p:nvGrpSpPr>
            <p:cNvPr id="61" name="组合 60"/>
            <p:cNvGrpSpPr/>
            <p:nvPr/>
          </p:nvGrpSpPr>
          <p:grpSpPr>
            <a:xfrm>
              <a:off x="2928203" y="5369694"/>
              <a:ext cx="460390" cy="418456"/>
              <a:chOff x="10760386" y="4041158"/>
              <a:chExt cx="460390" cy="418456"/>
            </a:xfrm>
            <a:grpFill/>
          </p:grpSpPr>
          <p:sp>
            <p:nvSpPr>
              <p:cNvPr id="64" name="任意多边形 63"/>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278127 w 406232"/>
                  <a:gd name="connsiteY7" fmla="*/ 209845 h 348959"/>
                  <a:gd name="connsiteX8" fmla="*/ 211452 w 406232"/>
                  <a:gd name="connsiteY8" fmla="*/ 305095 h 348959"/>
                  <a:gd name="connsiteX9" fmla="*/ 128108 w 406232"/>
                  <a:gd name="connsiteY9" fmla="*/ 345576 h 348959"/>
                  <a:gd name="connsiteX10" fmla="*/ 44765 w 406232"/>
                  <a:gd name="connsiteY10" fmla="*/ 345576 h 348959"/>
                  <a:gd name="connsiteX11" fmla="*/ 6665 w 406232"/>
                  <a:gd name="connsiteY11" fmla="*/ 305095 h 348959"/>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7668 w 407235"/>
                  <a:gd name="connsiteY0" fmla="*/ 305095 h 357637"/>
                  <a:gd name="connsiteX1" fmla="*/ 7668 w 407235"/>
                  <a:gd name="connsiteY1" fmla="*/ 226514 h 357637"/>
                  <a:gd name="connsiteX2" fmla="*/ 74343 w 407235"/>
                  <a:gd name="connsiteY2" fmla="*/ 128882 h 357637"/>
                  <a:gd name="connsiteX3" fmla="*/ 245793 w 407235"/>
                  <a:gd name="connsiteY3" fmla="*/ 43157 h 357637"/>
                  <a:gd name="connsiteX4" fmla="*/ 402955 w 407235"/>
                  <a:gd name="connsiteY4" fmla="*/ 295 h 357637"/>
                  <a:gd name="connsiteX5" fmla="*/ 360093 w 407235"/>
                  <a:gd name="connsiteY5" fmla="*/ 26489 h 357637"/>
                  <a:gd name="connsiteX6" fmla="*/ 331518 w 407235"/>
                  <a:gd name="connsiteY6" fmla="*/ 69351 h 357637"/>
                  <a:gd name="connsiteX7" fmla="*/ 279130 w 407235"/>
                  <a:gd name="connsiteY7" fmla="*/ 209845 h 357637"/>
                  <a:gd name="connsiteX8" fmla="*/ 212455 w 407235"/>
                  <a:gd name="connsiteY8" fmla="*/ 305095 h 357637"/>
                  <a:gd name="connsiteX9" fmla="*/ 121967 w 407235"/>
                  <a:gd name="connsiteY9" fmla="*/ 355101 h 357637"/>
                  <a:gd name="connsiteX10" fmla="*/ 45768 w 407235"/>
                  <a:gd name="connsiteY10" fmla="*/ 345576 h 357637"/>
                  <a:gd name="connsiteX11" fmla="*/ 7668 w 407235"/>
                  <a:gd name="connsiteY11" fmla="*/ 305095 h 357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65" name="任意多边形 64"/>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 fmla="*/ 114303 w 114766"/>
                  <a:gd name="connsiteY0" fmla="*/ 7143 h 117111"/>
                  <a:gd name="connsiteX1" fmla="*/ 66678 w 114766"/>
                  <a:gd name="connsiteY1" fmla="*/ 66675 h 117111"/>
                  <a:gd name="connsiteX2" fmla="*/ 40484 w 114766"/>
                  <a:gd name="connsiteY2" fmla="*/ 116681 h 117111"/>
                  <a:gd name="connsiteX3" fmla="*/ 3 w 114766"/>
                  <a:gd name="connsiteY3" fmla="*/ 88106 h 117111"/>
                  <a:gd name="connsiteX4" fmla="*/ 42865 w 114766"/>
                  <a:gd name="connsiteY4" fmla="*/ 40481 h 117111"/>
                  <a:gd name="connsiteX5" fmla="*/ 88109 w 114766"/>
                  <a:gd name="connsiteY5" fmla="*/ 4762 h 117111"/>
                  <a:gd name="connsiteX6" fmla="*/ 114303 w 114766"/>
                  <a:gd name="connsiteY6" fmla="*/ 7143 h 117111"/>
                  <a:gd name="connsiteX0" fmla="*/ 114306 w 114769"/>
                  <a:gd name="connsiteY0" fmla="*/ 7143 h 109586"/>
                  <a:gd name="connsiteX1" fmla="*/ 66681 w 114769"/>
                  <a:gd name="connsiteY1" fmla="*/ 66675 h 109586"/>
                  <a:gd name="connsiteX2" fmla="*/ 29099 w 114769"/>
                  <a:gd name="connsiteY2" fmla="*/ 108934 h 109586"/>
                  <a:gd name="connsiteX3" fmla="*/ 6 w 114769"/>
                  <a:gd name="connsiteY3" fmla="*/ 88106 h 109586"/>
                  <a:gd name="connsiteX4" fmla="*/ 42868 w 114769"/>
                  <a:gd name="connsiteY4" fmla="*/ 40481 h 109586"/>
                  <a:gd name="connsiteX5" fmla="*/ 88112 w 114769"/>
                  <a:gd name="connsiteY5" fmla="*/ 4762 h 109586"/>
                  <a:gd name="connsiteX6" fmla="*/ 114306 w 114769"/>
                  <a:gd name="connsiteY6" fmla="*/ 7143 h 109586"/>
                  <a:gd name="connsiteX0" fmla="*/ 148467 w 148642"/>
                  <a:gd name="connsiteY0" fmla="*/ 2864 h 123382"/>
                  <a:gd name="connsiteX1" fmla="*/ 66681 w 148642"/>
                  <a:gd name="connsiteY1" fmla="*/ 80472 h 123382"/>
                  <a:gd name="connsiteX2" fmla="*/ 29099 w 148642"/>
                  <a:gd name="connsiteY2" fmla="*/ 122731 h 123382"/>
                  <a:gd name="connsiteX3" fmla="*/ 6 w 148642"/>
                  <a:gd name="connsiteY3" fmla="*/ 101903 h 123382"/>
                  <a:gd name="connsiteX4" fmla="*/ 42868 w 148642"/>
                  <a:gd name="connsiteY4" fmla="*/ 54278 h 123382"/>
                  <a:gd name="connsiteX5" fmla="*/ 88112 w 148642"/>
                  <a:gd name="connsiteY5" fmla="*/ 18559 h 123382"/>
                  <a:gd name="connsiteX6" fmla="*/ 148467 w 148642"/>
                  <a:gd name="connsiteY6" fmla="*/ 2864 h 123382"/>
                  <a:gd name="connsiteX0" fmla="*/ 148467 w 151739"/>
                  <a:gd name="connsiteY0" fmla="*/ 11381 h 131899"/>
                  <a:gd name="connsiteX1" fmla="*/ 66681 w 151739"/>
                  <a:gd name="connsiteY1" fmla="*/ 88989 h 131899"/>
                  <a:gd name="connsiteX2" fmla="*/ 29099 w 151739"/>
                  <a:gd name="connsiteY2" fmla="*/ 131248 h 131899"/>
                  <a:gd name="connsiteX3" fmla="*/ 6 w 151739"/>
                  <a:gd name="connsiteY3" fmla="*/ 110420 h 131899"/>
                  <a:gd name="connsiteX4" fmla="*/ 42868 w 151739"/>
                  <a:gd name="connsiteY4" fmla="*/ 62795 h 131899"/>
                  <a:gd name="connsiteX5" fmla="*/ 129865 w 151739"/>
                  <a:gd name="connsiteY5" fmla="*/ 3837 h 131899"/>
                  <a:gd name="connsiteX6" fmla="*/ 148467 w 151739"/>
                  <a:gd name="connsiteY6" fmla="*/ 11381 h 13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grpSp>
        <p:sp>
          <p:nvSpPr>
            <p:cNvPr id="62" name="任意多边形 61"/>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sp>
          <p:nvSpPr>
            <p:cNvPr id="63" name="任意多边形 62"/>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 fmla="*/ 3352 w 180873"/>
                <a:gd name="connsiteY0" fmla="*/ 166776 h 173137"/>
                <a:gd name="connsiteX1" fmla="*/ 93840 w 180873"/>
                <a:gd name="connsiteY1" fmla="*/ 64383 h 173137"/>
                <a:gd name="connsiteX2" fmla="*/ 179565 w 180873"/>
                <a:gd name="connsiteY2" fmla="*/ 89 h 173137"/>
                <a:gd name="connsiteX3" fmla="*/ 139083 w 180873"/>
                <a:gd name="connsiteY3" fmla="*/ 52476 h 173137"/>
                <a:gd name="connsiteX4" fmla="*/ 50977 w 180873"/>
                <a:gd name="connsiteY4" fmla="*/ 138201 h 173137"/>
                <a:gd name="connsiteX5" fmla="*/ 22402 w 180873"/>
                <a:gd name="connsiteY5" fmla="*/ 159633 h 173137"/>
                <a:gd name="connsiteX6" fmla="*/ 3352 w 180873"/>
                <a:gd name="connsiteY6" fmla="*/ 166776 h 173137"/>
                <a:gd name="connsiteX0" fmla="*/ 4789 w 182310"/>
                <a:gd name="connsiteY0" fmla="*/ 166776 h 185696"/>
                <a:gd name="connsiteX1" fmla="*/ 95277 w 182310"/>
                <a:gd name="connsiteY1" fmla="*/ 64383 h 185696"/>
                <a:gd name="connsiteX2" fmla="*/ 181002 w 182310"/>
                <a:gd name="connsiteY2" fmla="*/ 89 h 185696"/>
                <a:gd name="connsiteX3" fmla="*/ 140520 w 182310"/>
                <a:gd name="connsiteY3" fmla="*/ 52476 h 185696"/>
                <a:gd name="connsiteX4" fmla="*/ 52414 w 182310"/>
                <a:gd name="connsiteY4" fmla="*/ 138201 h 185696"/>
                <a:gd name="connsiteX5" fmla="*/ 16695 w 182310"/>
                <a:gd name="connsiteY5" fmla="*/ 183445 h 185696"/>
                <a:gd name="connsiteX6" fmla="*/ 4789 w 182310"/>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8201 h 185696"/>
                <a:gd name="connsiteX5" fmla="*/ 16695 w 181809"/>
                <a:gd name="connsiteY5" fmla="*/ 183445 h 185696"/>
                <a:gd name="connsiteX6" fmla="*/ 4789 w 181809"/>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3439 h 185696"/>
                <a:gd name="connsiteX5" fmla="*/ 16695 w 181809"/>
                <a:gd name="connsiteY5" fmla="*/ 183445 h 185696"/>
                <a:gd name="connsiteX6" fmla="*/ 4789 w 181809"/>
                <a:gd name="connsiteY6" fmla="*/ 166776 h 185696"/>
                <a:gd name="connsiteX0" fmla="*/ 6892 w 183912"/>
                <a:gd name="connsiteY0" fmla="*/ 166776 h 183799"/>
                <a:gd name="connsiteX1" fmla="*/ 97380 w 183912"/>
                <a:gd name="connsiteY1" fmla="*/ 64383 h 183799"/>
                <a:gd name="connsiteX2" fmla="*/ 183105 w 183912"/>
                <a:gd name="connsiteY2" fmla="*/ 89 h 183799"/>
                <a:gd name="connsiteX3" fmla="*/ 135479 w 183912"/>
                <a:gd name="connsiteY3" fmla="*/ 52476 h 183799"/>
                <a:gd name="connsiteX4" fmla="*/ 54517 w 183912"/>
                <a:gd name="connsiteY4" fmla="*/ 133439 h 183799"/>
                <a:gd name="connsiteX5" fmla="*/ 11655 w 183912"/>
                <a:gd name="connsiteY5" fmla="*/ 181064 h 183799"/>
                <a:gd name="connsiteX6" fmla="*/ 6892 w 183912"/>
                <a:gd name="connsiteY6" fmla="*/ 166776 h 183799"/>
                <a:gd name="connsiteX0" fmla="*/ 6892 w 183575"/>
                <a:gd name="connsiteY0" fmla="*/ 166823 h 183846"/>
                <a:gd name="connsiteX1" fmla="*/ 97380 w 183575"/>
                <a:gd name="connsiteY1" fmla="*/ 64430 h 183846"/>
                <a:gd name="connsiteX2" fmla="*/ 183105 w 183575"/>
                <a:gd name="connsiteY2" fmla="*/ 136 h 183846"/>
                <a:gd name="connsiteX3" fmla="*/ 128336 w 183575"/>
                <a:gd name="connsiteY3" fmla="*/ 50142 h 183846"/>
                <a:gd name="connsiteX4" fmla="*/ 54517 w 183575"/>
                <a:gd name="connsiteY4" fmla="*/ 133486 h 183846"/>
                <a:gd name="connsiteX5" fmla="*/ 11655 w 183575"/>
                <a:gd name="connsiteY5" fmla="*/ 181111 h 183846"/>
                <a:gd name="connsiteX6" fmla="*/ 6892 w 183575"/>
                <a:gd name="connsiteY6" fmla="*/ 166823 h 183846"/>
                <a:gd name="connsiteX0" fmla="*/ 6892 w 183417"/>
                <a:gd name="connsiteY0" fmla="*/ 166742 h 183765"/>
                <a:gd name="connsiteX1" fmla="*/ 97380 w 183417"/>
                <a:gd name="connsiteY1" fmla="*/ 64349 h 183765"/>
                <a:gd name="connsiteX2" fmla="*/ 183105 w 183417"/>
                <a:gd name="connsiteY2" fmla="*/ 55 h 183765"/>
                <a:gd name="connsiteX3" fmla="*/ 123574 w 183417"/>
                <a:gd name="connsiteY3" fmla="*/ 54824 h 183765"/>
                <a:gd name="connsiteX4" fmla="*/ 54517 w 183417"/>
                <a:gd name="connsiteY4" fmla="*/ 133405 h 183765"/>
                <a:gd name="connsiteX5" fmla="*/ 11655 w 183417"/>
                <a:gd name="connsiteY5" fmla="*/ 181030 h 183765"/>
                <a:gd name="connsiteX6" fmla="*/ 6892 w 183417"/>
                <a:gd name="connsiteY6" fmla="*/ 166742 h 183765"/>
                <a:gd name="connsiteX0" fmla="*/ 5402 w 181927"/>
                <a:gd name="connsiteY0" fmla="*/ 166742 h 183765"/>
                <a:gd name="connsiteX1" fmla="*/ 95890 w 181927"/>
                <a:gd name="connsiteY1" fmla="*/ 64349 h 183765"/>
                <a:gd name="connsiteX2" fmla="*/ 181615 w 181927"/>
                <a:gd name="connsiteY2" fmla="*/ 55 h 183765"/>
                <a:gd name="connsiteX3" fmla="*/ 122084 w 181927"/>
                <a:gd name="connsiteY3" fmla="*/ 54824 h 183765"/>
                <a:gd name="connsiteX4" fmla="*/ 53027 w 181927"/>
                <a:gd name="connsiteY4" fmla="*/ 133405 h 183765"/>
                <a:gd name="connsiteX5" fmla="*/ 14927 w 181927"/>
                <a:gd name="connsiteY5" fmla="*/ 181030 h 183765"/>
                <a:gd name="connsiteX6" fmla="*/ 5402 w 181927"/>
                <a:gd name="connsiteY6" fmla="*/ 166742 h 1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Arial"/>
                <a:ea typeface="微软雅黑"/>
                <a:cs typeface="+mn-cs"/>
              </a:endParaRPr>
            </a:p>
          </p:txBody>
        </p:sp>
      </p:grpSp>
      <p:sp>
        <p:nvSpPr>
          <p:cNvPr id="66" name="矩形 65"/>
          <p:cNvSpPr/>
          <p:nvPr/>
        </p:nvSpPr>
        <p:spPr>
          <a:xfrm>
            <a:off x="4383116" y="2010598"/>
            <a:ext cx="1061779"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7" name="矩形 47"/>
          <p:cNvSpPr>
            <a:spLocks noChangeArrowheads="1"/>
          </p:cNvSpPr>
          <p:nvPr/>
        </p:nvSpPr>
        <p:spPr bwMode="auto">
          <a:xfrm>
            <a:off x="4383115" y="2287179"/>
            <a:ext cx="1808643"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68" name="矩形 67"/>
          <p:cNvSpPr/>
          <p:nvPr/>
        </p:nvSpPr>
        <p:spPr>
          <a:xfrm>
            <a:off x="6306228" y="2010598"/>
            <a:ext cx="1061779"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9" name="矩形 47"/>
          <p:cNvSpPr>
            <a:spLocks noChangeArrowheads="1"/>
          </p:cNvSpPr>
          <p:nvPr/>
        </p:nvSpPr>
        <p:spPr bwMode="auto">
          <a:xfrm>
            <a:off x="6306227" y="2287179"/>
            <a:ext cx="1796370"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70" name="矩形 69"/>
          <p:cNvSpPr/>
          <p:nvPr/>
        </p:nvSpPr>
        <p:spPr>
          <a:xfrm>
            <a:off x="4383116" y="3554473"/>
            <a:ext cx="1061779"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1" name="矩形 47"/>
          <p:cNvSpPr>
            <a:spLocks noChangeArrowheads="1"/>
          </p:cNvSpPr>
          <p:nvPr/>
        </p:nvSpPr>
        <p:spPr bwMode="auto">
          <a:xfrm>
            <a:off x="4383115" y="3831054"/>
            <a:ext cx="1808643"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72" name="矩形 71"/>
          <p:cNvSpPr/>
          <p:nvPr/>
        </p:nvSpPr>
        <p:spPr>
          <a:xfrm>
            <a:off x="6306228" y="3554473"/>
            <a:ext cx="1061779"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3" name="矩形 47"/>
          <p:cNvSpPr>
            <a:spLocks noChangeArrowheads="1"/>
          </p:cNvSpPr>
          <p:nvPr/>
        </p:nvSpPr>
        <p:spPr bwMode="auto">
          <a:xfrm>
            <a:off x="6306227" y="3831054"/>
            <a:ext cx="1796370"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Effect transition="in" filter="fade">
                                      <p:cBhvr>
                                        <p:cTn id="19" dur="500"/>
                                        <p:tgtEl>
                                          <p:spTgt spid="3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par>
                                <p:cTn id="31" presetID="53" presetClass="entr" presetSubtype="16"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Effect transition="in" filter="fade">
                                      <p:cBhvr>
                                        <p:cTn id="35" dur="500"/>
                                        <p:tgtEl>
                                          <p:spTgt spid="43"/>
                                        </p:tgtEl>
                                      </p:cBhvr>
                                    </p:animEffect>
                                  </p:childTnLst>
                                </p:cTn>
                              </p:par>
                              <p:par>
                                <p:cTn id="36" presetID="53" presetClass="entr" presetSubtype="16" fill="hold"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500" fill="hold"/>
                                        <p:tgtEl>
                                          <p:spTgt spid="51"/>
                                        </p:tgtEl>
                                        <p:attrNameLst>
                                          <p:attrName>ppt_w</p:attrName>
                                        </p:attrNameLst>
                                      </p:cBhvr>
                                      <p:tavLst>
                                        <p:tav tm="0">
                                          <p:val>
                                            <p:fltVal val="0"/>
                                          </p:val>
                                        </p:tav>
                                        <p:tav tm="100000">
                                          <p:val>
                                            <p:strVal val="#ppt_w"/>
                                          </p:val>
                                        </p:tav>
                                      </p:tavLst>
                                    </p:anim>
                                    <p:anim calcmode="lin" valueType="num">
                                      <p:cBhvr>
                                        <p:cTn id="39" dur="500" fill="hold"/>
                                        <p:tgtEl>
                                          <p:spTgt spid="51"/>
                                        </p:tgtEl>
                                        <p:attrNameLst>
                                          <p:attrName>ppt_h</p:attrName>
                                        </p:attrNameLst>
                                      </p:cBhvr>
                                      <p:tavLst>
                                        <p:tav tm="0">
                                          <p:val>
                                            <p:fltVal val="0"/>
                                          </p:val>
                                        </p:tav>
                                        <p:tav tm="100000">
                                          <p:val>
                                            <p:strVal val="#ppt_h"/>
                                          </p:val>
                                        </p:tav>
                                      </p:tavLst>
                                    </p:anim>
                                    <p:animEffect transition="in" filter="fade">
                                      <p:cBhvr>
                                        <p:cTn id="40" dur="500"/>
                                        <p:tgtEl>
                                          <p:spTgt spid="51"/>
                                        </p:tgtEl>
                                      </p:cBhvr>
                                    </p:animEffect>
                                  </p:childTnLst>
                                </p:cTn>
                              </p:par>
                              <p:par>
                                <p:cTn id="41" presetID="53" presetClass="entr" presetSubtype="16"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cBhvr>
                                        <p:cTn id="43" dur="500" fill="hold"/>
                                        <p:tgtEl>
                                          <p:spTgt spid="60"/>
                                        </p:tgtEl>
                                        <p:attrNameLst>
                                          <p:attrName>ppt_w</p:attrName>
                                        </p:attrNameLst>
                                      </p:cBhvr>
                                      <p:tavLst>
                                        <p:tav tm="0">
                                          <p:val>
                                            <p:fltVal val="0"/>
                                          </p:val>
                                        </p:tav>
                                        <p:tav tm="100000">
                                          <p:val>
                                            <p:strVal val="#ppt_w"/>
                                          </p:val>
                                        </p:tav>
                                      </p:tavLst>
                                    </p:anim>
                                    <p:anim calcmode="lin" valueType="num">
                                      <p:cBhvr>
                                        <p:cTn id="44" dur="500" fill="hold"/>
                                        <p:tgtEl>
                                          <p:spTgt spid="60"/>
                                        </p:tgtEl>
                                        <p:attrNameLst>
                                          <p:attrName>ppt_h</p:attrName>
                                        </p:attrNameLst>
                                      </p:cBhvr>
                                      <p:tavLst>
                                        <p:tav tm="0">
                                          <p:val>
                                            <p:fltVal val="0"/>
                                          </p:val>
                                        </p:tav>
                                        <p:tav tm="100000">
                                          <p:val>
                                            <p:strVal val="#ppt_h"/>
                                          </p:val>
                                        </p:tav>
                                      </p:tavLst>
                                    </p:anim>
                                    <p:animEffect transition="in" filter="fade">
                                      <p:cBhvr>
                                        <p:cTn id="45" dur="500"/>
                                        <p:tgtEl>
                                          <p:spTgt spid="60"/>
                                        </p:tgtEl>
                                      </p:cBhvr>
                                    </p:animEffect>
                                  </p:childTnLst>
                                </p:cTn>
                              </p:par>
                            </p:childTnLst>
                          </p:cTn>
                        </p:par>
                        <p:par>
                          <p:cTn id="46" fill="hold">
                            <p:stCondLst>
                              <p:cond delay="1000"/>
                            </p:stCondLst>
                            <p:childTnLst>
                              <p:par>
                                <p:cTn id="47" presetID="14" presetClass="entr" presetSubtype="10" fill="hold" grpId="0" nodeType="afterEffect">
                                  <p:stCondLst>
                                    <p:cond delay="0"/>
                                  </p:stCondLst>
                                  <p:childTnLst>
                                    <p:set>
                                      <p:cBhvr>
                                        <p:cTn id="48" dur="1" fill="hold">
                                          <p:stCondLst>
                                            <p:cond delay="0"/>
                                          </p:stCondLst>
                                        </p:cTn>
                                        <p:tgtEl>
                                          <p:spTgt spid="66"/>
                                        </p:tgtEl>
                                        <p:attrNameLst>
                                          <p:attrName>style.visibility</p:attrName>
                                        </p:attrNameLst>
                                      </p:cBhvr>
                                      <p:to>
                                        <p:strVal val="visible"/>
                                      </p:to>
                                    </p:set>
                                    <p:animEffect transition="in" filter="randombar(horizontal)">
                                      <p:cBhvr>
                                        <p:cTn id="49" dur="400"/>
                                        <p:tgtEl>
                                          <p:spTgt spid="66"/>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67"/>
                                        </p:tgtEl>
                                        <p:attrNameLst>
                                          <p:attrName>style.visibility</p:attrName>
                                        </p:attrNameLst>
                                      </p:cBhvr>
                                      <p:to>
                                        <p:strVal val="visible"/>
                                      </p:to>
                                    </p:set>
                                    <p:animEffect transition="in" filter="randombar(horizontal)">
                                      <p:cBhvr>
                                        <p:cTn id="52" dur="400"/>
                                        <p:tgtEl>
                                          <p:spTgt spid="67"/>
                                        </p:tgtEl>
                                      </p:cBhvr>
                                    </p:animEffect>
                                  </p:childTnLst>
                                </p:cTn>
                              </p:par>
                            </p:childTnLst>
                          </p:cTn>
                        </p:par>
                        <p:par>
                          <p:cTn id="53" fill="hold">
                            <p:stCondLst>
                              <p:cond delay="1400"/>
                            </p:stCondLst>
                            <p:childTnLst>
                              <p:par>
                                <p:cTn id="54" presetID="14" presetClass="entr" presetSubtype="10" fill="hold" grpId="0" nodeType="afterEffect">
                                  <p:stCondLst>
                                    <p:cond delay="100"/>
                                  </p:stCondLst>
                                  <p:childTnLst>
                                    <p:set>
                                      <p:cBhvr>
                                        <p:cTn id="55" dur="1" fill="hold">
                                          <p:stCondLst>
                                            <p:cond delay="0"/>
                                          </p:stCondLst>
                                        </p:cTn>
                                        <p:tgtEl>
                                          <p:spTgt spid="68"/>
                                        </p:tgtEl>
                                        <p:attrNameLst>
                                          <p:attrName>style.visibility</p:attrName>
                                        </p:attrNameLst>
                                      </p:cBhvr>
                                      <p:to>
                                        <p:strVal val="visible"/>
                                      </p:to>
                                    </p:set>
                                    <p:animEffect transition="in" filter="randombar(horizontal)">
                                      <p:cBhvr>
                                        <p:cTn id="56" dur="400"/>
                                        <p:tgtEl>
                                          <p:spTgt spid="68"/>
                                        </p:tgtEl>
                                      </p:cBhvr>
                                    </p:animEffect>
                                  </p:childTnLst>
                                </p:cTn>
                              </p:par>
                              <p:par>
                                <p:cTn id="57" presetID="14" presetClass="entr" presetSubtype="10" fill="hold" grpId="0" nodeType="withEffect">
                                  <p:stCondLst>
                                    <p:cond delay="100"/>
                                  </p:stCondLst>
                                  <p:childTnLst>
                                    <p:set>
                                      <p:cBhvr>
                                        <p:cTn id="58" dur="1" fill="hold">
                                          <p:stCondLst>
                                            <p:cond delay="0"/>
                                          </p:stCondLst>
                                        </p:cTn>
                                        <p:tgtEl>
                                          <p:spTgt spid="69"/>
                                        </p:tgtEl>
                                        <p:attrNameLst>
                                          <p:attrName>style.visibility</p:attrName>
                                        </p:attrNameLst>
                                      </p:cBhvr>
                                      <p:to>
                                        <p:strVal val="visible"/>
                                      </p:to>
                                    </p:set>
                                    <p:animEffect transition="in" filter="randombar(horizontal)">
                                      <p:cBhvr>
                                        <p:cTn id="59" dur="400"/>
                                        <p:tgtEl>
                                          <p:spTgt spid="69"/>
                                        </p:tgtEl>
                                      </p:cBhvr>
                                    </p:animEffect>
                                  </p:childTnLst>
                                </p:cTn>
                              </p:par>
                            </p:childTnLst>
                          </p:cTn>
                        </p:par>
                        <p:par>
                          <p:cTn id="60" fill="hold">
                            <p:stCondLst>
                              <p:cond delay="1900"/>
                            </p:stCondLst>
                            <p:childTnLst>
                              <p:par>
                                <p:cTn id="61" presetID="14" presetClass="entr" presetSubtype="10" fill="hold" grpId="0" nodeType="afterEffect">
                                  <p:stCondLst>
                                    <p:cond delay="100"/>
                                  </p:stCondLst>
                                  <p:childTnLst>
                                    <p:set>
                                      <p:cBhvr>
                                        <p:cTn id="62" dur="1" fill="hold">
                                          <p:stCondLst>
                                            <p:cond delay="0"/>
                                          </p:stCondLst>
                                        </p:cTn>
                                        <p:tgtEl>
                                          <p:spTgt spid="70"/>
                                        </p:tgtEl>
                                        <p:attrNameLst>
                                          <p:attrName>style.visibility</p:attrName>
                                        </p:attrNameLst>
                                      </p:cBhvr>
                                      <p:to>
                                        <p:strVal val="visible"/>
                                      </p:to>
                                    </p:set>
                                    <p:animEffect transition="in" filter="randombar(horizontal)">
                                      <p:cBhvr>
                                        <p:cTn id="63" dur="400"/>
                                        <p:tgtEl>
                                          <p:spTgt spid="70"/>
                                        </p:tgtEl>
                                      </p:cBhvr>
                                    </p:animEffect>
                                  </p:childTnLst>
                                </p:cTn>
                              </p:par>
                              <p:par>
                                <p:cTn id="64" presetID="14" presetClass="entr" presetSubtype="10" fill="hold" grpId="0" nodeType="withEffect">
                                  <p:stCondLst>
                                    <p:cond delay="100"/>
                                  </p:stCondLst>
                                  <p:childTnLst>
                                    <p:set>
                                      <p:cBhvr>
                                        <p:cTn id="65" dur="1" fill="hold">
                                          <p:stCondLst>
                                            <p:cond delay="0"/>
                                          </p:stCondLst>
                                        </p:cTn>
                                        <p:tgtEl>
                                          <p:spTgt spid="71"/>
                                        </p:tgtEl>
                                        <p:attrNameLst>
                                          <p:attrName>style.visibility</p:attrName>
                                        </p:attrNameLst>
                                      </p:cBhvr>
                                      <p:to>
                                        <p:strVal val="visible"/>
                                      </p:to>
                                    </p:set>
                                    <p:animEffect transition="in" filter="randombar(horizontal)">
                                      <p:cBhvr>
                                        <p:cTn id="66" dur="400"/>
                                        <p:tgtEl>
                                          <p:spTgt spid="71"/>
                                        </p:tgtEl>
                                      </p:cBhvr>
                                    </p:animEffect>
                                  </p:childTnLst>
                                </p:cTn>
                              </p:par>
                            </p:childTnLst>
                          </p:cTn>
                        </p:par>
                        <p:par>
                          <p:cTn id="67" fill="hold">
                            <p:stCondLst>
                              <p:cond delay="2400"/>
                            </p:stCondLst>
                            <p:childTnLst>
                              <p:par>
                                <p:cTn id="68" presetID="14" presetClass="entr" presetSubtype="10" fill="hold" grpId="0" nodeType="afterEffect">
                                  <p:stCondLst>
                                    <p:cond delay="100"/>
                                  </p:stCondLst>
                                  <p:childTnLst>
                                    <p:set>
                                      <p:cBhvr>
                                        <p:cTn id="69" dur="1" fill="hold">
                                          <p:stCondLst>
                                            <p:cond delay="0"/>
                                          </p:stCondLst>
                                        </p:cTn>
                                        <p:tgtEl>
                                          <p:spTgt spid="72"/>
                                        </p:tgtEl>
                                        <p:attrNameLst>
                                          <p:attrName>style.visibility</p:attrName>
                                        </p:attrNameLst>
                                      </p:cBhvr>
                                      <p:to>
                                        <p:strVal val="visible"/>
                                      </p:to>
                                    </p:set>
                                    <p:animEffect transition="in" filter="randombar(horizontal)">
                                      <p:cBhvr>
                                        <p:cTn id="70" dur="400"/>
                                        <p:tgtEl>
                                          <p:spTgt spid="72"/>
                                        </p:tgtEl>
                                      </p:cBhvr>
                                    </p:animEffect>
                                  </p:childTnLst>
                                </p:cTn>
                              </p:par>
                              <p:par>
                                <p:cTn id="71" presetID="14" presetClass="entr" presetSubtype="10" fill="hold" grpId="0" nodeType="withEffect">
                                  <p:stCondLst>
                                    <p:cond delay="100"/>
                                  </p:stCondLst>
                                  <p:childTnLst>
                                    <p:set>
                                      <p:cBhvr>
                                        <p:cTn id="72" dur="1" fill="hold">
                                          <p:stCondLst>
                                            <p:cond delay="0"/>
                                          </p:stCondLst>
                                        </p:cTn>
                                        <p:tgtEl>
                                          <p:spTgt spid="73"/>
                                        </p:tgtEl>
                                        <p:attrNameLst>
                                          <p:attrName>style.visibility</p:attrName>
                                        </p:attrNameLst>
                                      </p:cBhvr>
                                      <p:to>
                                        <p:strVal val="visible"/>
                                      </p:to>
                                    </p:set>
                                    <p:animEffect transition="in" filter="randombar(horizontal)">
                                      <p:cBhvr>
                                        <p:cTn id="73" dur="4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P spid="42" grpId="0" animBg="1"/>
      <p:bldP spid="66" grpId="0"/>
      <p:bldP spid="67" grpId="0"/>
      <p:bldP spid="68" grpId="0"/>
      <p:bldP spid="69" grpId="0"/>
      <p:bldP spid="70" grpId="0"/>
      <p:bldP spid="71" grpId="0"/>
      <p:bldP spid="72" grpId="0"/>
      <p:bldP spid="7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3895039" y="2270997"/>
            <a:ext cx="3185487" cy="646331"/>
          </a:xfrm>
          <a:prstGeom prst="rect">
            <a:avLst/>
          </a:prstGeom>
          <a:noFill/>
        </p:spPr>
        <p:txBody>
          <a:bodyPr wrap="none" rtlCol="0">
            <a:spAutoFit/>
          </a:bodyPr>
          <a:lstStyle/>
          <a:p>
            <a:pPr marL="0" lvl="1"/>
            <a:r>
              <a:rPr lang="zh-CN" altLang="en-US" sz="3600" b="1" spc="300" dirty="0" smtClean="0">
                <a:solidFill>
                  <a:srgbClr val="0070C0"/>
                </a:solidFill>
                <a:latin typeface="微软雅黑" pitchFamily="34" charset="-122"/>
                <a:ea typeface="微软雅黑" pitchFamily="34" charset="-122"/>
              </a:rPr>
              <a:t>成功项目展示</a:t>
            </a:r>
            <a:endParaRPr lang="zh-CN" altLang="en-US" sz="3600" b="1" spc="300" dirty="0">
              <a:solidFill>
                <a:srgbClr val="0070C0"/>
              </a:solidFill>
              <a:latin typeface="微软雅黑" pitchFamily="34" charset="-122"/>
              <a:ea typeface="微软雅黑" pitchFamily="34" charset="-122"/>
            </a:endParaRPr>
          </a:p>
        </p:txBody>
      </p:sp>
      <p:cxnSp>
        <p:nvCxnSpPr>
          <p:cNvPr id="16" name="直接连接符 15"/>
          <p:cNvCxnSpPr/>
          <p:nvPr/>
        </p:nvCxnSpPr>
        <p:spPr>
          <a:xfrm flipV="1">
            <a:off x="3679015" y="1700808"/>
            <a:ext cx="0" cy="2808312"/>
          </a:xfrm>
          <a:prstGeom prst="line">
            <a:avLst/>
          </a:prstGeom>
          <a:noFill/>
          <a:ln w="12700" cap="flat" cmpd="sng" algn="ctr">
            <a:solidFill>
              <a:sysClr val="windowText" lastClr="000000"/>
            </a:solidFill>
            <a:prstDash val="dash"/>
          </a:ln>
          <a:effectLst/>
        </p:spPr>
      </p:cxnSp>
      <p:sp>
        <p:nvSpPr>
          <p:cNvPr id="17" name="文本框 9"/>
          <p:cNvSpPr txBox="1"/>
          <p:nvPr/>
        </p:nvSpPr>
        <p:spPr>
          <a:xfrm>
            <a:off x="4000306" y="313771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latin typeface="微软雅黑" pitchFamily="34" charset="-122"/>
                <a:ea typeface="微软雅黑" pitchFamily="34" charset="-122"/>
              </a:rPr>
              <a:t>添加文字</a:t>
            </a:r>
            <a:endParaRPr lang="zh-CN" altLang="en-US" sz="1500" b="0" dirty="0">
              <a:latin typeface="微软雅黑" pitchFamily="34" charset="-122"/>
              <a:ea typeface="微软雅黑" pitchFamily="34" charset="-122"/>
            </a:endParaRPr>
          </a:p>
        </p:txBody>
      </p:sp>
      <p:sp>
        <p:nvSpPr>
          <p:cNvPr id="18" name="文本框 9"/>
          <p:cNvSpPr txBox="1"/>
          <p:nvPr/>
        </p:nvSpPr>
        <p:spPr>
          <a:xfrm>
            <a:off x="4000305" y="346315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19" name="文本框 9"/>
          <p:cNvSpPr txBox="1"/>
          <p:nvPr/>
        </p:nvSpPr>
        <p:spPr>
          <a:xfrm>
            <a:off x="4000306" y="378904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0" name="文本框 9"/>
          <p:cNvSpPr txBox="1"/>
          <p:nvPr/>
        </p:nvSpPr>
        <p:spPr>
          <a:xfrm>
            <a:off x="4000305" y="41104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1" name="文本框 9"/>
          <p:cNvSpPr txBox="1"/>
          <p:nvPr/>
        </p:nvSpPr>
        <p:spPr>
          <a:xfrm>
            <a:off x="5703522" y="3140968"/>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2" name="文本框 9"/>
          <p:cNvSpPr txBox="1"/>
          <p:nvPr/>
        </p:nvSpPr>
        <p:spPr>
          <a:xfrm>
            <a:off x="5703523" y="3466858"/>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3" name="文本框 9"/>
          <p:cNvSpPr txBox="1"/>
          <p:nvPr/>
        </p:nvSpPr>
        <p:spPr>
          <a:xfrm>
            <a:off x="5703522" y="378823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4" name="TextBox 23"/>
          <p:cNvSpPr txBox="1"/>
          <p:nvPr/>
        </p:nvSpPr>
        <p:spPr>
          <a:xfrm>
            <a:off x="2351490" y="3441484"/>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3</a:t>
            </a:r>
            <a:endParaRPr lang="zh-CN" altLang="en-US" sz="1600" dirty="0" smtClean="0">
              <a:latin typeface="微软雅黑" pitchFamily="34" charset="-122"/>
              <a:ea typeface="微软雅黑" pitchFamily="34" charset="-122"/>
            </a:endParaRPr>
          </a:p>
        </p:txBody>
      </p:sp>
      <p:grpSp>
        <p:nvGrpSpPr>
          <p:cNvPr id="25" name="组合 24"/>
          <p:cNvGrpSpPr/>
          <p:nvPr/>
        </p:nvGrpSpPr>
        <p:grpSpPr>
          <a:xfrm>
            <a:off x="2249851" y="2531783"/>
            <a:ext cx="891796" cy="804056"/>
            <a:chOff x="5557128" y="2138335"/>
            <a:chExt cx="428348" cy="386204"/>
          </a:xfrm>
        </p:grpSpPr>
        <p:sp>
          <p:nvSpPr>
            <p:cNvPr id="26"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7"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p:tgtEl>
                                          <p:spTgt spid="25"/>
                                        </p:tgtEl>
                                        <p:attrNameLst>
                                          <p:attrName>ppt_x</p:attrName>
                                        </p:attrNameLst>
                                      </p:cBhvr>
                                      <p:tavLst>
                                        <p:tav tm="0">
                                          <p:val>
                                            <p:strVal val="#ppt_x+#ppt_w*1.125000"/>
                                          </p:val>
                                        </p:tav>
                                        <p:tav tm="100000">
                                          <p:val>
                                            <p:strVal val="#ppt_x"/>
                                          </p:val>
                                        </p:tav>
                                      </p:tavLst>
                                    </p:anim>
                                    <p:animEffect transition="in" filter="wipe(left)">
                                      <p:cBhvr>
                                        <p:cTn id="12" dur="500"/>
                                        <p:tgtEl>
                                          <p:spTgt spid="2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p:tgtEl>
                                          <p:spTgt spid="15"/>
                                        </p:tgtEl>
                                        <p:attrNameLst>
                                          <p:attrName>ppt_x</p:attrName>
                                        </p:attrNameLst>
                                      </p:cBhvr>
                                      <p:tavLst>
                                        <p:tav tm="0">
                                          <p:val>
                                            <p:strVal val="#ppt_x-#ppt_w*1.125000"/>
                                          </p:val>
                                        </p:tav>
                                        <p:tav tm="100000">
                                          <p:val>
                                            <p:strVal val="#ppt_x"/>
                                          </p:val>
                                        </p:tav>
                                      </p:tavLst>
                                    </p:anim>
                                    <p:animEffect transition="in" filter="wipe(right)">
                                      <p:cBhvr>
                                        <p:cTn id="16" dur="500"/>
                                        <p:tgtEl>
                                          <p:spTgt spid="15"/>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anim calcmode="lin" valueType="num">
                                      <p:cBhvr>
                                        <p:cTn id="21" dur="500" fill="hold"/>
                                        <p:tgtEl>
                                          <p:spTgt spid="24"/>
                                        </p:tgtEl>
                                        <p:attrNameLst>
                                          <p:attrName>ppt_x</p:attrName>
                                        </p:attrNameLst>
                                      </p:cBhvr>
                                      <p:tavLst>
                                        <p:tav tm="0">
                                          <p:val>
                                            <p:strVal val="#ppt_x"/>
                                          </p:val>
                                        </p:tav>
                                        <p:tav tm="100000">
                                          <p:val>
                                            <p:strVal val="#ppt_x"/>
                                          </p:val>
                                        </p:tav>
                                      </p:tavLst>
                                    </p:anim>
                                    <p:anim calcmode="lin" valueType="num">
                                      <p:cBhvr>
                                        <p:cTn id="22" dur="5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ppt_x"/>
                                          </p:val>
                                        </p:tav>
                                        <p:tav tm="100000">
                                          <p:val>
                                            <p:strVal val="#ppt_x"/>
                                          </p:val>
                                        </p:tav>
                                      </p:tavLst>
                                    </p:anim>
                                    <p:anim calcmode="lin" valueType="num">
                                      <p:cBhvr additive="base">
                                        <p:cTn id="5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8" grpId="0"/>
      <p:bldP spid="19" grpId="0"/>
      <p:bldP spid="20" grpId="0"/>
      <p:bldP spid="21"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nvSpPr>
        <p:spPr>
          <a:xfrm>
            <a:off x="4536982" y="3662040"/>
            <a:ext cx="3985933" cy="572903"/>
          </a:xfrm>
          <a:prstGeom prst="roundRect">
            <a:avLst>
              <a:gd name="adj" fmla="val 50000"/>
            </a:avLst>
          </a:prstGeom>
          <a:solidFill>
            <a:sysClr val="window" lastClr="FFFFFF">
              <a:lumMod val="75000"/>
              <a:alpha val="24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1F497D">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2" name="圆角矩形 31"/>
          <p:cNvSpPr/>
          <p:nvPr/>
        </p:nvSpPr>
        <p:spPr>
          <a:xfrm>
            <a:off x="2569285" y="2465677"/>
            <a:ext cx="4133799" cy="572903"/>
          </a:xfrm>
          <a:prstGeom prst="roundRect">
            <a:avLst>
              <a:gd name="adj" fmla="val 50000"/>
            </a:avLst>
          </a:prstGeom>
          <a:solidFill>
            <a:sysClr val="window" lastClr="FFFFFF">
              <a:lumMod val="75000"/>
              <a:alpha val="24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1F497D">
                  <a:lumMod val="50000"/>
                </a:srgbClr>
              </a:solidFill>
              <a:effectLst/>
              <a:uLnTx/>
              <a:uFillTx/>
              <a:latin typeface="微软雅黑" panose="020B0503020204020204" pitchFamily="34" charset="-122"/>
              <a:ea typeface="微软雅黑" panose="020B0503020204020204" pitchFamily="34" charset="-122"/>
              <a:cs typeface="+mn-cs"/>
            </a:endParaRPr>
          </a:p>
        </p:txBody>
      </p:sp>
      <p:grpSp>
        <p:nvGrpSpPr>
          <p:cNvPr id="33" name="组合 32"/>
          <p:cNvGrpSpPr/>
          <p:nvPr/>
        </p:nvGrpSpPr>
        <p:grpSpPr>
          <a:xfrm>
            <a:off x="1008533" y="2128717"/>
            <a:ext cx="922653" cy="1370279"/>
            <a:chOff x="1032992" y="2432634"/>
            <a:chExt cx="1230525" cy="1827514"/>
          </a:xfrm>
        </p:grpSpPr>
        <p:sp>
          <p:nvSpPr>
            <p:cNvPr id="34" name="任意多边形 33"/>
            <p:cNvSpPr/>
            <p:nvPr/>
          </p:nvSpPr>
          <p:spPr>
            <a:xfrm>
              <a:off x="1067786" y="2432634"/>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5" name="KSO_Shape"/>
            <p:cNvSpPr>
              <a:spLocks/>
            </p:cNvSpPr>
            <p:nvPr/>
          </p:nvSpPr>
          <p:spPr bwMode="auto">
            <a:xfrm>
              <a:off x="1450338" y="2837335"/>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36" name="文本框 6"/>
            <p:cNvSpPr txBox="1"/>
            <p:nvPr/>
          </p:nvSpPr>
          <p:spPr>
            <a:xfrm>
              <a:off x="1032992" y="3398149"/>
              <a:ext cx="1193799" cy="861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输入标题</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924977" y="2557624"/>
            <a:ext cx="928862" cy="1366943"/>
            <a:chOff x="2255236" y="3004658"/>
            <a:chExt cx="1238805" cy="1823065"/>
          </a:xfrm>
        </p:grpSpPr>
        <p:sp>
          <p:nvSpPr>
            <p:cNvPr id="38" name="任意多边形 37"/>
            <p:cNvSpPr/>
            <p:nvPr/>
          </p:nvSpPr>
          <p:spPr>
            <a:xfrm flipH="1">
              <a:off x="2298310" y="3004658"/>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9" name="KSO_Shape"/>
            <p:cNvSpPr>
              <a:spLocks/>
            </p:cNvSpPr>
            <p:nvPr/>
          </p:nvSpPr>
          <p:spPr bwMode="auto">
            <a:xfrm>
              <a:off x="2675625" y="3406937"/>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40" name="文本框 85"/>
            <p:cNvSpPr txBox="1"/>
            <p:nvPr/>
          </p:nvSpPr>
          <p:spPr>
            <a:xfrm>
              <a:off x="2255236" y="3965724"/>
              <a:ext cx="1193800" cy="861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输入</a:t>
              </a: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a:t>
              </a:r>
            </a:p>
          </p:txBody>
        </p:sp>
      </p:grpSp>
      <p:cxnSp>
        <p:nvCxnSpPr>
          <p:cNvPr id="41" name="直接连接符 40"/>
          <p:cNvCxnSpPr/>
          <p:nvPr/>
        </p:nvCxnSpPr>
        <p:spPr>
          <a:xfrm>
            <a:off x="2021816" y="2143151"/>
            <a:ext cx="729688" cy="0"/>
          </a:xfrm>
          <a:prstGeom prst="line">
            <a:avLst/>
          </a:prstGeom>
          <a:noFill/>
          <a:ln w="9525" cap="flat" cmpd="sng" algn="ctr">
            <a:solidFill>
              <a:srgbClr val="0070C0"/>
            </a:solidFill>
            <a:prstDash val="solid"/>
            <a:tailEnd type="oval"/>
          </a:ln>
          <a:effectLst/>
        </p:spPr>
      </p:cxnSp>
      <p:cxnSp>
        <p:nvCxnSpPr>
          <p:cNvPr id="42" name="直接连接符 41"/>
          <p:cNvCxnSpPr/>
          <p:nvPr/>
        </p:nvCxnSpPr>
        <p:spPr>
          <a:xfrm>
            <a:off x="2879927" y="2736339"/>
            <a:ext cx="729688" cy="0"/>
          </a:xfrm>
          <a:prstGeom prst="line">
            <a:avLst/>
          </a:prstGeom>
          <a:noFill/>
          <a:ln w="9525" cap="flat" cmpd="sng" algn="ctr">
            <a:solidFill>
              <a:srgbClr val="0070C0"/>
            </a:solidFill>
            <a:prstDash val="solid"/>
            <a:tailEnd type="oval"/>
          </a:ln>
          <a:effectLst/>
        </p:spPr>
      </p:cxnSp>
      <p:cxnSp>
        <p:nvCxnSpPr>
          <p:cNvPr id="43" name="直接连接符 42"/>
          <p:cNvCxnSpPr/>
          <p:nvPr/>
        </p:nvCxnSpPr>
        <p:spPr>
          <a:xfrm>
            <a:off x="3817311" y="3278235"/>
            <a:ext cx="729688" cy="0"/>
          </a:xfrm>
          <a:prstGeom prst="line">
            <a:avLst/>
          </a:prstGeom>
          <a:noFill/>
          <a:ln w="9525" cap="flat" cmpd="sng" algn="ctr">
            <a:solidFill>
              <a:srgbClr val="0070C0"/>
            </a:solidFill>
            <a:prstDash val="solid"/>
            <a:tailEnd type="oval"/>
          </a:ln>
          <a:effectLst/>
        </p:spPr>
      </p:cxnSp>
      <p:sp>
        <p:nvSpPr>
          <p:cNvPr id="44" name="圆角矩形 43"/>
          <p:cNvSpPr/>
          <p:nvPr/>
        </p:nvSpPr>
        <p:spPr>
          <a:xfrm>
            <a:off x="3609615" y="3058781"/>
            <a:ext cx="3985933" cy="572903"/>
          </a:xfrm>
          <a:prstGeom prst="roundRect">
            <a:avLst>
              <a:gd name="adj" fmla="val 50000"/>
            </a:avLst>
          </a:prstGeom>
          <a:solidFill>
            <a:sysClr val="window" lastClr="FFFFFF">
              <a:lumMod val="75000"/>
              <a:alpha val="24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1F497D">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5" name="圆角矩形 44"/>
          <p:cNvSpPr/>
          <p:nvPr/>
        </p:nvSpPr>
        <p:spPr>
          <a:xfrm>
            <a:off x="2162820" y="1870958"/>
            <a:ext cx="3866852" cy="572903"/>
          </a:xfrm>
          <a:prstGeom prst="roundRect">
            <a:avLst>
              <a:gd name="adj" fmla="val 50000"/>
            </a:avLst>
          </a:prstGeom>
          <a:solidFill>
            <a:sysClr val="window" lastClr="FFFFFF">
              <a:lumMod val="75000"/>
              <a:alpha val="24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1F497D">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6" name="文本框 13"/>
          <p:cNvSpPr txBox="1"/>
          <p:nvPr/>
        </p:nvSpPr>
        <p:spPr>
          <a:xfrm>
            <a:off x="2889397" y="1996562"/>
            <a:ext cx="2827201" cy="48013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47" name="文本框 89"/>
          <p:cNvSpPr txBox="1"/>
          <p:nvPr/>
        </p:nvSpPr>
        <p:spPr>
          <a:xfrm>
            <a:off x="3708813" y="2559501"/>
            <a:ext cx="2827201" cy="480131"/>
          </a:xfrm>
          <a:prstGeom prst="rect">
            <a:avLst/>
          </a:prstGeom>
          <a:noFill/>
        </p:spPr>
        <p:txBody>
          <a:bodyPr wrap="square" rtlCol="0">
            <a:spAutoFit/>
          </a:bodyPr>
          <a:lstStyle>
            <a:defPPr>
              <a:defRPr lang="zh-CN"/>
            </a:defPPr>
            <a:lvl1pPr>
              <a:lnSpc>
                <a:spcPct val="120000"/>
              </a:lnSpc>
              <a:defRPr sz="1200">
                <a:solidFill>
                  <a:schemeClr val="bg1"/>
                </a:solidFill>
                <a:latin typeface="造字工房悦圆演示版常规体" pitchFamily="50" charset="-122"/>
                <a:ea typeface="造字工房悦圆演示版常规体" pitchFamily="50" charset="-122"/>
              </a:defRPr>
            </a:lvl1p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48" name="文本框 91"/>
          <p:cNvSpPr txBox="1"/>
          <p:nvPr/>
        </p:nvSpPr>
        <p:spPr>
          <a:xfrm>
            <a:off x="4636184" y="3091765"/>
            <a:ext cx="2827201" cy="67403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请在这里输入文字信息和简介，表达图表的含义，更好的理解。</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nvGrpSpPr>
          <p:cNvPr id="49" name="组合 48"/>
          <p:cNvGrpSpPr/>
          <p:nvPr/>
        </p:nvGrpSpPr>
        <p:grpSpPr>
          <a:xfrm>
            <a:off x="3771625" y="3476034"/>
            <a:ext cx="922653" cy="1393126"/>
            <a:chOff x="3494041" y="3716886"/>
            <a:chExt cx="1230525" cy="1857985"/>
          </a:xfrm>
        </p:grpSpPr>
        <p:sp>
          <p:nvSpPr>
            <p:cNvPr id="50" name="任意多边形 49"/>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1" name="KSO_Shape"/>
            <p:cNvSpPr>
              <a:spLocks/>
            </p:cNvSpPr>
            <p:nvPr/>
          </p:nvSpPr>
          <p:spPr bwMode="auto">
            <a:xfrm>
              <a:off x="3899886" y="4107374"/>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52" name="文本框 86"/>
            <p:cNvSpPr txBox="1"/>
            <p:nvPr/>
          </p:nvSpPr>
          <p:spPr>
            <a:xfrm>
              <a:off x="3494041" y="4712872"/>
              <a:ext cx="1193799" cy="861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输入</a:t>
              </a: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a:t>
              </a:r>
            </a:p>
          </p:txBody>
        </p:sp>
      </p:grpSp>
      <p:cxnSp>
        <p:nvCxnSpPr>
          <p:cNvPr id="53" name="直接连接符 52"/>
          <p:cNvCxnSpPr/>
          <p:nvPr/>
        </p:nvCxnSpPr>
        <p:spPr>
          <a:xfrm>
            <a:off x="4715687" y="3878007"/>
            <a:ext cx="729688" cy="0"/>
          </a:xfrm>
          <a:prstGeom prst="line">
            <a:avLst/>
          </a:prstGeom>
          <a:noFill/>
          <a:ln w="9525" cap="flat" cmpd="sng" algn="ctr">
            <a:solidFill>
              <a:srgbClr val="0070C0"/>
            </a:solidFill>
            <a:prstDash val="solid"/>
            <a:tailEnd type="oval"/>
          </a:ln>
          <a:effectLst/>
        </p:spPr>
      </p:cxnSp>
      <p:sp>
        <p:nvSpPr>
          <p:cNvPr id="54" name="文本框 91"/>
          <p:cNvSpPr txBox="1"/>
          <p:nvPr/>
        </p:nvSpPr>
        <p:spPr>
          <a:xfrm>
            <a:off x="5587731" y="3695024"/>
            <a:ext cx="2827201" cy="67403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请在这里输入文字信息和简介，表达图表的含义，更好的理解。。</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nvGrpSpPr>
          <p:cNvPr id="55" name="组合 54"/>
          <p:cNvGrpSpPr/>
          <p:nvPr/>
        </p:nvGrpSpPr>
        <p:grpSpPr>
          <a:xfrm>
            <a:off x="2853839" y="3091655"/>
            <a:ext cx="922653" cy="1393126"/>
            <a:chOff x="3937449" y="3388370"/>
            <a:chExt cx="1230525" cy="1857985"/>
          </a:xfrm>
        </p:grpSpPr>
        <p:grpSp>
          <p:nvGrpSpPr>
            <p:cNvPr id="56" name="组合 55"/>
            <p:cNvGrpSpPr/>
            <p:nvPr/>
          </p:nvGrpSpPr>
          <p:grpSpPr>
            <a:xfrm>
              <a:off x="3937449" y="3388370"/>
              <a:ext cx="1230525" cy="1857985"/>
              <a:chOff x="3494041" y="3716886"/>
              <a:chExt cx="1230525" cy="1857985"/>
            </a:xfrm>
            <a:solidFill>
              <a:srgbClr val="FC4B41"/>
            </a:solidFill>
          </p:grpSpPr>
          <p:sp>
            <p:nvSpPr>
              <p:cNvPr id="58" name="任意多边形 57"/>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9" name="文本框 86"/>
              <p:cNvSpPr txBox="1"/>
              <p:nvPr/>
            </p:nvSpPr>
            <p:spPr>
              <a:xfrm>
                <a:off x="3494041" y="4712872"/>
                <a:ext cx="1193799" cy="861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输入标题 </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57" name="Freeform 126"/>
            <p:cNvSpPr>
              <a:spLocks noChangeAspect="1" noEditPoints="1"/>
            </p:cNvSpPr>
            <p:nvPr/>
          </p:nvSpPr>
          <p:spPr bwMode="auto">
            <a:xfrm>
              <a:off x="4385843" y="3856787"/>
              <a:ext cx="297012" cy="371653"/>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ysClr val="window" lastClr="FFFFFF">
                <a:lumMod val="95000"/>
              </a:sysClr>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EDEBA"/>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750"/>
                                        <p:tgtEl>
                                          <p:spTgt spid="33"/>
                                        </p:tgtEl>
                                      </p:cBhvr>
                                    </p:animEffect>
                                    <p:anim calcmode="lin" valueType="num">
                                      <p:cBhvr>
                                        <p:cTn id="8" dur="750" fill="hold"/>
                                        <p:tgtEl>
                                          <p:spTgt spid="33"/>
                                        </p:tgtEl>
                                        <p:attrNameLst>
                                          <p:attrName>ppt_x</p:attrName>
                                        </p:attrNameLst>
                                      </p:cBhvr>
                                      <p:tavLst>
                                        <p:tav tm="0">
                                          <p:val>
                                            <p:strVal val="#ppt_x"/>
                                          </p:val>
                                        </p:tav>
                                        <p:tav tm="100000">
                                          <p:val>
                                            <p:strVal val="#ppt_x"/>
                                          </p:val>
                                        </p:tav>
                                      </p:tavLst>
                                    </p:anim>
                                    <p:anim calcmode="lin" valueType="num">
                                      <p:cBhvr>
                                        <p:cTn id="9" dur="75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left)">
                                      <p:cBhvr>
                                        <p:cTn id="13" dur="500"/>
                                        <p:tgtEl>
                                          <p:spTgt spid="41"/>
                                        </p:tgtEl>
                                      </p:cBhvr>
                                    </p:animEffect>
                                  </p:childTnLst>
                                </p:cTn>
                              </p:par>
                            </p:childTnLst>
                          </p:cTn>
                        </p:par>
                        <p:par>
                          <p:cTn id="14" fill="hold">
                            <p:stCondLst>
                              <p:cond delay="1250"/>
                            </p:stCondLst>
                            <p:childTnLst>
                              <p:par>
                                <p:cTn id="15" presetID="10" presetClass="entr" presetSubtype="0"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childTnLst>
                          </p:cTn>
                        </p:par>
                        <p:par>
                          <p:cTn id="18" fill="hold">
                            <p:stCondLst>
                              <p:cond delay="175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46"/>
                                        </p:tgtEl>
                                        <p:attrNameLst>
                                          <p:attrName>style.visibility</p:attrName>
                                        </p:attrNameLst>
                                      </p:cBhvr>
                                      <p:to>
                                        <p:strVal val="visible"/>
                                      </p:to>
                                    </p:set>
                                    <p:anim calcmode="lin" valueType="num">
                                      <p:cBhvr>
                                        <p:cTn id="21"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46"/>
                                        </p:tgtEl>
                                        <p:attrNameLst>
                                          <p:attrName>ppt_y</p:attrName>
                                        </p:attrNameLst>
                                      </p:cBhvr>
                                      <p:tavLst>
                                        <p:tav tm="0">
                                          <p:val>
                                            <p:strVal val="#ppt_y"/>
                                          </p:val>
                                        </p:tav>
                                        <p:tav tm="100000">
                                          <p:val>
                                            <p:strVal val="#ppt_y"/>
                                          </p:val>
                                        </p:tav>
                                      </p:tavLst>
                                    </p:anim>
                                    <p:anim calcmode="lin" valueType="num">
                                      <p:cBhvr>
                                        <p:cTn id="23"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46"/>
                                        </p:tgtEl>
                                      </p:cBhvr>
                                    </p:animEffect>
                                  </p:childTnLst>
                                </p:cTn>
                              </p:par>
                            </p:childTnLst>
                          </p:cTn>
                        </p:par>
                        <p:par>
                          <p:cTn id="26" fill="hold">
                            <p:stCondLst>
                              <p:cond delay="3600"/>
                            </p:stCondLst>
                            <p:childTnLst>
                              <p:par>
                                <p:cTn id="27" presetID="42" presetClass="entr" presetSubtype="0"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1000"/>
                                        <p:tgtEl>
                                          <p:spTgt spid="37"/>
                                        </p:tgtEl>
                                      </p:cBhvr>
                                    </p:animEffect>
                                    <p:anim calcmode="lin" valueType="num">
                                      <p:cBhvr>
                                        <p:cTn id="30" dur="1000" fill="hold"/>
                                        <p:tgtEl>
                                          <p:spTgt spid="37"/>
                                        </p:tgtEl>
                                        <p:attrNameLst>
                                          <p:attrName>ppt_x</p:attrName>
                                        </p:attrNameLst>
                                      </p:cBhvr>
                                      <p:tavLst>
                                        <p:tav tm="0">
                                          <p:val>
                                            <p:strVal val="#ppt_x"/>
                                          </p:val>
                                        </p:tav>
                                        <p:tav tm="100000">
                                          <p:val>
                                            <p:strVal val="#ppt_x"/>
                                          </p:val>
                                        </p:tav>
                                      </p:tavLst>
                                    </p:anim>
                                    <p:anim calcmode="lin" valueType="num">
                                      <p:cBhvr>
                                        <p:cTn id="31" dur="1000" fill="hold"/>
                                        <p:tgtEl>
                                          <p:spTgt spid="37"/>
                                        </p:tgtEl>
                                        <p:attrNameLst>
                                          <p:attrName>ppt_y</p:attrName>
                                        </p:attrNameLst>
                                      </p:cBhvr>
                                      <p:tavLst>
                                        <p:tav tm="0">
                                          <p:val>
                                            <p:strVal val="#ppt_y+.1"/>
                                          </p:val>
                                        </p:tav>
                                        <p:tav tm="100000">
                                          <p:val>
                                            <p:strVal val="#ppt_y"/>
                                          </p:val>
                                        </p:tav>
                                      </p:tavLst>
                                    </p:anim>
                                  </p:childTnLst>
                                </p:cTn>
                              </p:par>
                            </p:childTnLst>
                          </p:cTn>
                        </p:par>
                        <p:par>
                          <p:cTn id="32" fill="hold">
                            <p:stCondLst>
                              <p:cond delay="4600"/>
                            </p:stCondLst>
                            <p:childTnLst>
                              <p:par>
                                <p:cTn id="33" presetID="22" presetClass="entr" presetSubtype="8"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5100"/>
                            </p:stCondLst>
                            <p:childTnLst>
                              <p:par>
                                <p:cTn id="37" presetID="10" presetClass="entr" presetSubtype="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childTnLst>
                          </p:cTn>
                        </p:par>
                        <p:par>
                          <p:cTn id="40" fill="hold">
                            <p:stCondLst>
                              <p:cond delay="56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47"/>
                                        </p:tgtEl>
                                        <p:attrNameLst>
                                          <p:attrName>style.visibility</p:attrName>
                                        </p:attrNameLst>
                                      </p:cBhvr>
                                      <p:to>
                                        <p:strVal val="visible"/>
                                      </p:to>
                                    </p:set>
                                    <p:anim calcmode="lin" valueType="num">
                                      <p:cBhvr>
                                        <p:cTn id="43"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47"/>
                                        </p:tgtEl>
                                        <p:attrNameLst>
                                          <p:attrName>ppt_y</p:attrName>
                                        </p:attrNameLst>
                                      </p:cBhvr>
                                      <p:tavLst>
                                        <p:tav tm="0">
                                          <p:val>
                                            <p:strVal val="#ppt_y"/>
                                          </p:val>
                                        </p:tav>
                                        <p:tav tm="100000">
                                          <p:val>
                                            <p:strVal val="#ppt_y"/>
                                          </p:val>
                                        </p:tav>
                                      </p:tavLst>
                                    </p:anim>
                                    <p:anim calcmode="lin" valueType="num">
                                      <p:cBhvr>
                                        <p:cTn id="45"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47"/>
                                        </p:tgtEl>
                                      </p:cBhvr>
                                    </p:animEffect>
                                  </p:childTnLst>
                                </p:cTn>
                              </p:par>
                            </p:childTnLst>
                          </p:cTn>
                        </p:par>
                        <p:par>
                          <p:cTn id="48" fill="hold">
                            <p:stCondLst>
                              <p:cond delay="7450"/>
                            </p:stCondLst>
                            <p:childTnLst>
                              <p:par>
                                <p:cTn id="49" presetID="42"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fade">
                                      <p:cBhvr>
                                        <p:cTn id="51" dur="1000"/>
                                        <p:tgtEl>
                                          <p:spTgt spid="55"/>
                                        </p:tgtEl>
                                      </p:cBhvr>
                                    </p:animEffect>
                                    <p:anim calcmode="lin" valueType="num">
                                      <p:cBhvr>
                                        <p:cTn id="52" dur="1000" fill="hold"/>
                                        <p:tgtEl>
                                          <p:spTgt spid="55"/>
                                        </p:tgtEl>
                                        <p:attrNameLst>
                                          <p:attrName>ppt_x</p:attrName>
                                        </p:attrNameLst>
                                      </p:cBhvr>
                                      <p:tavLst>
                                        <p:tav tm="0">
                                          <p:val>
                                            <p:strVal val="#ppt_x"/>
                                          </p:val>
                                        </p:tav>
                                        <p:tav tm="100000">
                                          <p:val>
                                            <p:strVal val="#ppt_x"/>
                                          </p:val>
                                        </p:tav>
                                      </p:tavLst>
                                    </p:anim>
                                    <p:anim calcmode="lin" valueType="num">
                                      <p:cBhvr>
                                        <p:cTn id="53" dur="1000" fill="hold"/>
                                        <p:tgtEl>
                                          <p:spTgt spid="55"/>
                                        </p:tgtEl>
                                        <p:attrNameLst>
                                          <p:attrName>ppt_y</p:attrName>
                                        </p:attrNameLst>
                                      </p:cBhvr>
                                      <p:tavLst>
                                        <p:tav tm="0">
                                          <p:val>
                                            <p:strVal val="#ppt_y+.1"/>
                                          </p:val>
                                        </p:tav>
                                        <p:tav tm="100000">
                                          <p:val>
                                            <p:strVal val="#ppt_y"/>
                                          </p:val>
                                        </p:tav>
                                      </p:tavLst>
                                    </p:anim>
                                  </p:childTnLst>
                                </p:cTn>
                              </p:par>
                            </p:childTnLst>
                          </p:cTn>
                        </p:par>
                        <p:par>
                          <p:cTn id="54" fill="hold">
                            <p:stCondLst>
                              <p:cond delay="8450"/>
                            </p:stCondLst>
                            <p:childTnLst>
                              <p:par>
                                <p:cTn id="55" presetID="22" presetClass="entr" presetSubtype="8"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left)">
                                      <p:cBhvr>
                                        <p:cTn id="57" dur="500"/>
                                        <p:tgtEl>
                                          <p:spTgt spid="43"/>
                                        </p:tgtEl>
                                      </p:cBhvr>
                                    </p:animEffect>
                                  </p:childTnLst>
                                </p:cTn>
                              </p:par>
                            </p:childTnLst>
                          </p:cTn>
                        </p:par>
                        <p:par>
                          <p:cTn id="58" fill="hold">
                            <p:stCondLst>
                              <p:cond delay="8950"/>
                            </p:stCondLst>
                            <p:childTnLst>
                              <p:par>
                                <p:cTn id="59" presetID="10" presetClass="entr" presetSubtype="0"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childTnLst>
                          </p:cTn>
                        </p:par>
                        <p:par>
                          <p:cTn id="62" fill="hold">
                            <p:stCondLst>
                              <p:cond delay="945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48"/>
                                        </p:tgtEl>
                                        <p:attrNameLst>
                                          <p:attrName>style.visibility</p:attrName>
                                        </p:attrNameLst>
                                      </p:cBhvr>
                                      <p:to>
                                        <p:strVal val="visible"/>
                                      </p:to>
                                    </p:set>
                                    <p:anim calcmode="lin" valueType="num">
                                      <p:cBhvr>
                                        <p:cTn id="65"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48"/>
                                        </p:tgtEl>
                                        <p:attrNameLst>
                                          <p:attrName>ppt_y</p:attrName>
                                        </p:attrNameLst>
                                      </p:cBhvr>
                                      <p:tavLst>
                                        <p:tav tm="0">
                                          <p:val>
                                            <p:strVal val="#ppt_y"/>
                                          </p:val>
                                        </p:tav>
                                        <p:tav tm="100000">
                                          <p:val>
                                            <p:strVal val="#ppt_y"/>
                                          </p:val>
                                        </p:tav>
                                      </p:tavLst>
                                    </p:anim>
                                    <p:anim calcmode="lin" valueType="num">
                                      <p:cBhvr>
                                        <p:cTn id="67"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48"/>
                                        </p:tgtEl>
                                      </p:cBhvr>
                                    </p:animEffect>
                                  </p:childTnLst>
                                </p:cTn>
                              </p:par>
                            </p:childTnLst>
                          </p:cTn>
                        </p:par>
                        <p:par>
                          <p:cTn id="70" fill="hold">
                            <p:stCondLst>
                              <p:cond delay="11300"/>
                            </p:stCondLst>
                            <p:childTnLst>
                              <p:par>
                                <p:cTn id="71" presetID="42" presetClass="entr" presetSubtype="0" fill="hold" nodeType="after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fade">
                                      <p:cBhvr>
                                        <p:cTn id="73" dur="1000"/>
                                        <p:tgtEl>
                                          <p:spTgt spid="49"/>
                                        </p:tgtEl>
                                      </p:cBhvr>
                                    </p:animEffect>
                                    <p:anim calcmode="lin" valueType="num">
                                      <p:cBhvr>
                                        <p:cTn id="74" dur="1000" fill="hold"/>
                                        <p:tgtEl>
                                          <p:spTgt spid="49"/>
                                        </p:tgtEl>
                                        <p:attrNameLst>
                                          <p:attrName>ppt_x</p:attrName>
                                        </p:attrNameLst>
                                      </p:cBhvr>
                                      <p:tavLst>
                                        <p:tav tm="0">
                                          <p:val>
                                            <p:strVal val="#ppt_x"/>
                                          </p:val>
                                        </p:tav>
                                        <p:tav tm="100000">
                                          <p:val>
                                            <p:strVal val="#ppt_x"/>
                                          </p:val>
                                        </p:tav>
                                      </p:tavLst>
                                    </p:anim>
                                    <p:anim calcmode="lin" valueType="num">
                                      <p:cBhvr>
                                        <p:cTn id="75" dur="1000" fill="hold"/>
                                        <p:tgtEl>
                                          <p:spTgt spid="49"/>
                                        </p:tgtEl>
                                        <p:attrNameLst>
                                          <p:attrName>ppt_y</p:attrName>
                                        </p:attrNameLst>
                                      </p:cBhvr>
                                      <p:tavLst>
                                        <p:tav tm="0">
                                          <p:val>
                                            <p:strVal val="#ppt_y+.1"/>
                                          </p:val>
                                        </p:tav>
                                        <p:tav tm="100000">
                                          <p:val>
                                            <p:strVal val="#ppt_y"/>
                                          </p:val>
                                        </p:tav>
                                      </p:tavLst>
                                    </p:anim>
                                  </p:childTnLst>
                                </p:cTn>
                              </p:par>
                            </p:childTnLst>
                          </p:cTn>
                        </p:par>
                        <p:par>
                          <p:cTn id="76" fill="hold">
                            <p:stCondLst>
                              <p:cond delay="123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par>
                          <p:cTn id="80" fill="hold">
                            <p:stCondLst>
                              <p:cond delay="128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3300"/>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54"/>
                                        </p:tgtEl>
                                        <p:attrNameLst>
                                          <p:attrName>style.visibility</p:attrName>
                                        </p:attrNameLst>
                                      </p:cBhvr>
                                      <p:to>
                                        <p:strVal val="visible"/>
                                      </p:to>
                                    </p:set>
                                    <p:anim calcmode="lin" valueType="num">
                                      <p:cBhvr>
                                        <p:cTn id="87"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54"/>
                                        </p:tgtEl>
                                        <p:attrNameLst>
                                          <p:attrName>ppt_y</p:attrName>
                                        </p:attrNameLst>
                                      </p:cBhvr>
                                      <p:tavLst>
                                        <p:tav tm="0">
                                          <p:val>
                                            <p:strVal val="#ppt_y"/>
                                          </p:val>
                                        </p:tav>
                                        <p:tav tm="100000">
                                          <p:val>
                                            <p:strVal val="#ppt_y"/>
                                          </p:val>
                                        </p:tav>
                                      </p:tavLst>
                                    </p:anim>
                                    <p:anim calcmode="lin" valueType="num">
                                      <p:cBhvr>
                                        <p:cTn id="89"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44" grpId="0" animBg="1"/>
      <p:bldP spid="45" grpId="0" animBg="1"/>
      <p:bldP spid="46" grpId="0"/>
      <p:bldP spid="47" grpId="0"/>
      <p:bldP spid="48" grpId="0"/>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肘形连接符 26"/>
          <p:cNvCxnSpPr/>
          <p:nvPr/>
        </p:nvCxnSpPr>
        <p:spPr>
          <a:xfrm flipV="1">
            <a:off x="2790266" y="2102671"/>
            <a:ext cx="2181518" cy="567760"/>
          </a:xfrm>
          <a:prstGeom prst="bentConnector3">
            <a:avLst>
              <a:gd name="adj1" fmla="val 62381"/>
            </a:avLst>
          </a:prstGeom>
          <a:noFill/>
          <a:ln w="9525" cap="rnd" cmpd="sng" algn="ctr">
            <a:solidFill>
              <a:sysClr val="windowText" lastClr="000000">
                <a:lumMod val="50000"/>
                <a:lumOff val="50000"/>
              </a:sysClr>
            </a:solidFill>
            <a:prstDash val="solid"/>
          </a:ln>
          <a:effectLst/>
        </p:spPr>
      </p:cxnSp>
      <p:cxnSp>
        <p:nvCxnSpPr>
          <p:cNvPr id="28" name="肘形连接符 27"/>
          <p:cNvCxnSpPr/>
          <p:nvPr/>
        </p:nvCxnSpPr>
        <p:spPr>
          <a:xfrm>
            <a:off x="2790266" y="2909992"/>
            <a:ext cx="2321653" cy="609110"/>
          </a:xfrm>
          <a:prstGeom prst="bentConnector3">
            <a:avLst>
              <a:gd name="adj1" fmla="val 50000"/>
            </a:avLst>
          </a:prstGeom>
          <a:noFill/>
          <a:ln w="9525" cap="flat" cmpd="sng" algn="ctr">
            <a:solidFill>
              <a:sysClr val="windowText" lastClr="000000">
                <a:lumMod val="50000"/>
                <a:lumOff val="50000"/>
              </a:sysClr>
            </a:solidFill>
            <a:prstDash val="solid"/>
          </a:ln>
          <a:effectLst/>
        </p:spPr>
      </p:cxnSp>
      <p:sp>
        <p:nvSpPr>
          <p:cNvPr id="29" name="椭圆 28"/>
          <p:cNvSpPr/>
          <p:nvPr/>
        </p:nvSpPr>
        <p:spPr>
          <a:xfrm>
            <a:off x="4971784" y="1851995"/>
            <a:ext cx="410094" cy="410094"/>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Impact MT Std" pitchFamily="34" charset="0"/>
              <a:ea typeface="微软雅黑"/>
              <a:cs typeface="+mn-cs"/>
            </a:endParaRPr>
          </a:p>
        </p:txBody>
      </p:sp>
      <p:sp>
        <p:nvSpPr>
          <p:cNvPr id="30" name="标题 4"/>
          <p:cNvSpPr txBox="1">
            <a:spLocks/>
          </p:cNvSpPr>
          <p:nvPr/>
        </p:nvSpPr>
        <p:spPr>
          <a:xfrm>
            <a:off x="4993625" y="1922907"/>
            <a:ext cx="388253" cy="26996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ysClr val="window" lastClr="FFFFFF"/>
                </a:solidFill>
                <a:effectLst/>
                <a:uLnTx/>
                <a:uFillTx/>
                <a:latin typeface="Impact MT Std" pitchFamily="34" charset="0"/>
                <a:ea typeface="微软雅黑" panose="020B0503020204020204" pitchFamily="34" charset="-122"/>
                <a:cs typeface="+mj-cs"/>
              </a:rPr>
              <a:t>01</a:t>
            </a:r>
          </a:p>
        </p:txBody>
      </p:sp>
      <p:cxnSp>
        <p:nvCxnSpPr>
          <p:cNvPr id="31" name="肘形连接符 30"/>
          <p:cNvCxnSpPr/>
          <p:nvPr/>
        </p:nvCxnSpPr>
        <p:spPr>
          <a:xfrm flipV="1">
            <a:off x="3254353" y="2843328"/>
            <a:ext cx="2257351" cy="582990"/>
          </a:xfrm>
          <a:prstGeom prst="bentConnector3">
            <a:avLst>
              <a:gd name="adj1" fmla="val 50000"/>
            </a:avLst>
          </a:prstGeom>
          <a:noFill/>
          <a:ln w="9525" cap="flat" cmpd="sng" algn="ctr">
            <a:solidFill>
              <a:sysClr val="windowText" lastClr="000000">
                <a:lumMod val="50000"/>
                <a:lumOff val="50000"/>
              </a:sysClr>
            </a:solidFill>
            <a:prstDash val="solid"/>
          </a:ln>
          <a:effectLst/>
        </p:spPr>
      </p:cxnSp>
      <p:cxnSp>
        <p:nvCxnSpPr>
          <p:cNvPr id="32" name="肘形连接符 31"/>
          <p:cNvCxnSpPr/>
          <p:nvPr/>
        </p:nvCxnSpPr>
        <p:spPr>
          <a:xfrm>
            <a:off x="3222202" y="3650681"/>
            <a:ext cx="2321653" cy="609110"/>
          </a:xfrm>
          <a:prstGeom prst="bentConnector3">
            <a:avLst>
              <a:gd name="adj1" fmla="val 55369"/>
            </a:avLst>
          </a:prstGeom>
          <a:noFill/>
          <a:ln w="9525" cap="flat" cmpd="sng" algn="ctr">
            <a:solidFill>
              <a:sysClr val="windowText" lastClr="000000">
                <a:lumMod val="50000"/>
                <a:lumOff val="50000"/>
              </a:sysClr>
            </a:solidFill>
            <a:prstDash val="solid"/>
          </a:ln>
          <a:effectLst/>
        </p:spPr>
      </p:cxnSp>
      <p:sp>
        <p:nvSpPr>
          <p:cNvPr id="33" name="椭圆 32"/>
          <p:cNvSpPr/>
          <p:nvPr/>
        </p:nvSpPr>
        <p:spPr>
          <a:xfrm>
            <a:off x="5511705" y="2607883"/>
            <a:ext cx="410094" cy="410094"/>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Impact MT Std" pitchFamily="34" charset="0"/>
              <a:ea typeface="微软雅黑"/>
              <a:cs typeface="+mn-cs"/>
            </a:endParaRPr>
          </a:p>
        </p:txBody>
      </p:sp>
      <p:sp>
        <p:nvSpPr>
          <p:cNvPr id="34" name="标题 4"/>
          <p:cNvSpPr txBox="1">
            <a:spLocks/>
          </p:cNvSpPr>
          <p:nvPr/>
        </p:nvSpPr>
        <p:spPr>
          <a:xfrm>
            <a:off x="5533545" y="2678794"/>
            <a:ext cx="388253" cy="26996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ysClr val="window" lastClr="FFFFFF"/>
                </a:solidFill>
                <a:effectLst/>
                <a:uLnTx/>
                <a:uFillTx/>
                <a:latin typeface="Impact MT Std" pitchFamily="34" charset="0"/>
                <a:ea typeface="微软雅黑" panose="020B0503020204020204" pitchFamily="34" charset="-122"/>
                <a:cs typeface="+mj-cs"/>
              </a:rPr>
              <a:t>02</a:t>
            </a:r>
          </a:p>
        </p:txBody>
      </p:sp>
      <p:sp>
        <p:nvSpPr>
          <p:cNvPr id="35" name="椭圆 34"/>
          <p:cNvSpPr/>
          <p:nvPr/>
        </p:nvSpPr>
        <p:spPr>
          <a:xfrm>
            <a:off x="4917793" y="3287937"/>
            <a:ext cx="410094" cy="410094"/>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Impact MT Std" pitchFamily="34" charset="0"/>
              <a:ea typeface="微软雅黑"/>
              <a:cs typeface="+mn-cs"/>
            </a:endParaRPr>
          </a:p>
        </p:txBody>
      </p:sp>
      <p:sp>
        <p:nvSpPr>
          <p:cNvPr id="36" name="标题 4"/>
          <p:cNvSpPr txBox="1">
            <a:spLocks/>
          </p:cNvSpPr>
          <p:nvPr/>
        </p:nvSpPr>
        <p:spPr>
          <a:xfrm>
            <a:off x="4939634" y="3358848"/>
            <a:ext cx="388253" cy="26996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ysClr val="window" lastClr="FFFFFF"/>
                </a:solidFill>
                <a:effectLst/>
                <a:uLnTx/>
                <a:uFillTx/>
                <a:latin typeface="Impact MT Std" pitchFamily="34" charset="0"/>
                <a:ea typeface="微软雅黑" panose="020B0503020204020204" pitchFamily="34" charset="-122"/>
                <a:cs typeface="+mj-cs"/>
              </a:rPr>
              <a:t>03</a:t>
            </a:r>
          </a:p>
        </p:txBody>
      </p:sp>
      <p:sp>
        <p:nvSpPr>
          <p:cNvPr id="37" name="椭圆 36"/>
          <p:cNvSpPr/>
          <p:nvPr/>
        </p:nvSpPr>
        <p:spPr>
          <a:xfrm>
            <a:off x="5457713" y="4043824"/>
            <a:ext cx="410094" cy="410094"/>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Impact MT Std" pitchFamily="34" charset="0"/>
              <a:ea typeface="微软雅黑"/>
              <a:cs typeface="+mn-cs"/>
            </a:endParaRPr>
          </a:p>
        </p:txBody>
      </p:sp>
      <p:sp>
        <p:nvSpPr>
          <p:cNvPr id="38" name="标题 4"/>
          <p:cNvSpPr txBox="1">
            <a:spLocks/>
          </p:cNvSpPr>
          <p:nvPr/>
        </p:nvSpPr>
        <p:spPr>
          <a:xfrm>
            <a:off x="5479553" y="4114735"/>
            <a:ext cx="388253" cy="26996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ysClr val="window" lastClr="FFFFFF"/>
                </a:solidFill>
                <a:effectLst/>
                <a:uLnTx/>
                <a:uFillTx/>
                <a:latin typeface="Impact MT Std" pitchFamily="34" charset="0"/>
                <a:ea typeface="微软雅黑" panose="020B0503020204020204" pitchFamily="34" charset="-122"/>
                <a:cs typeface="+mj-cs"/>
              </a:rPr>
              <a:t>04</a:t>
            </a:r>
          </a:p>
        </p:txBody>
      </p:sp>
      <p:sp>
        <p:nvSpPr>
          <p:cNvPr id="39" name="Freeform 9"/>
          <p:cNvSpPr>
            <a:spLocks/>
          </p:cNvSpPr>
          <p:nvPr/>
        </p:nvSpPr>
        <p:spPr bwMode="auto">
          <a:xfrm flipH="1">
            <a:off x="1224500" y="2316081"/>
            <a:ext cx="2213670" cy="138233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0070C0"/>
          </a:solidFill>
          <a:ln>
            <a:noFill/>
          </a:ln>
          <a:extLst/>
        </p:spPr>
        <p:txBody>
          <a:bodyPr vert="horz" wrap="square" lIns="56625" tIns="28313" rIns="56625" bIns="2831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ysClr val="windowText" lastClr="000000"/>
              </a:solidFill>
              <a:latin typeface="Calibri"/>
              <a:ea typeface="宋体"/>
            </a:endParaRPr>
          </a:p>
        </p:txBody>
      </p:sp>
      <p:sp>
        <p:nvSpPr>
          <p:cNvPr id="40" name="KSO_Shape"/>
          <p:cNvSpPr>
            <a:spLocks/>
          </p:cNvSpPr>
          <p:nvPr/>
        </p:nvSpPr>
        <p:spPr bwMode="auto">
          <a:xfrm>
            <a:off x="2011921" y="2769430"/>
            <a:ext cx="475633" cy="47563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1" name="矩形 40"/>
          <p:cNvSpPr/>
          <p:nvPr/>
        </p:nvSpPr>
        <p:spPr>
          <a:xfrm>
            <a:off x="1494460" y="3334967"/>
            <a:ext cx="1595458" cy="346224"/>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市场前景</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矩形 41"/>
          <p:cNvSpPr/>
          <p:nvPr/>
        </p:nvSpPr>
        <p:spPr>
          <a:xfrm>
            <a:off x="1872919" y="3794357"/>
            <a:ext cx="1163522" cy="346224"/>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3" name="矩形 47"/>
          <p:cNvSpPr>
            <a:spLocks noChangeArrowheads="1"/>
          </p:cNvSpPr>
          <p:nvPr/>
        </p:nvSpPr>
        <p:spPr bwMode="auto">
          <a:xfrm>
            <a:off x="1386476" y="4074221"/>
            <a:ext cx="1869343"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44" name="矩形 43"/>
          <p:cNvSpPr/>
          <p:nvPr/>
        </p:nvSpPr>
        <p:spPr>
          <a:xfrm>
            <a:off x="5544371" y="1742663"/>
            <a:ext cx="1163522" cy="346224"/>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5" name="矩形 47"/>
          <p:cNvSpPr>
            <a:spLocks noChangeArrowheads="1"/>
          </p:cNvSpPr>
          <p:nvPr/>
        </p:nvSpPr>
        <p:spPr bwMode="auto">
          <a:xfrm>
            <a:off x="5543855" y="1968536"/>
            <a:ext cx="21056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46" name="矩形 45"/>
          <p:cNvSpPr/>
          <p:nvPr/>
        </p:nvSpPr>
        <p:spPr>
          <a:xfrm>
            <a:off x="6138282" y="2552543"/>
            <a:ext cx="1163522" cy="346224"/>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7" name="矩形 47"/>
          <p:cNvSpPr>
            <a:spLocks noChangeArrowheads="1"/>
          </p:cNvSpPr>
          <p:nvPr/>
        </p:nvSpPr>
        <p:spPr bwMode="auto">
          <a:xfrm>
            <a:off x="6137766" y="2778415"/>
            <a:ext cx="21056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48" name="矩形 47"/>
          <p:cNvSpPr/>
          <p:nvPr/>
        </p:nvSpPr>
        <p:spPr>
          <a:xfrm>
            <a:off x="5544371" y="3200446"/>
            <a:ext cx="1163522" cy="346224"/>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9" name="矩形 47"/>
          <p:cNvSpPr>
            <a:spLocks noChangeArrowheads="1"/>
          </p:cNvSpPr>
          <p:nvPr/>
        </p:nvSpPr>
        <p:spPr bwMode="auto">
          <a:xfrm>
            <a:off x="5543855" y="3426318"/>
            <a:ext cx="21056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50" name="矩形 49"/>
          <p:cNvSpPr/>
          <p:nvPr/>
        </p:nvSpPr>
        <p:spPr>
          <a:xfrm>
            <a:off x="6084290" y="3956333"/>
            <a:ext cx="1163522" cy="346224"/>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1" name="矩形 47"/>
          <p:cNvSpPr>
            <a:spLocks noChangeArrowheads="1"/>
          </p:cNvSpPr>
          <p:nvPr/>
        </p:nvSpPr>
        <p:spPr bwMode="auto">
          <a:xfrm>
            <a:off x="6083774" y="4182205"/>
            <a:ext cx="21056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2" presetClass="emph" presetSubtype="0" fill="hold" grpId="1" nodeType="afterEffect">
                                  <p:stCondLst>
                                    <p:cond delay="0"/>
                                  </p:stCondLst>
                                  <p:childTnLst>
                                    <p:animRot by="120000">
                                      <p:cBhvr>
                                        <p:cTn id="12" dur="100" fill="hold">
                                          <p:stCondLst>
                                            <p:cond delay="0"/>
                                          </p:stCondLst>
                                        </p:cTn>
                                        <p:tgtEl>
                                          <p:spTgt spid="39"/>
                                        </p:tgtEl>
                                        <p:attrNameLst>
                                          <p:attrName>r</p:attrName>
                                        </p:attrNameLst>
                                      </p:cBhvr>
                                    </p:animRot>
                                    <p:animRot by="-240000">
                                      <p:cBhvr>
                                        <p:cTn id="13" dur="200" fill="hold">
                                          <p:stCondLst>
                                            <p:cond delay="200"/>
                                          </p:stCondLst>
                                        </p:cTn>
                                        <p:tgtEl>
                                          <p:spTgt spid="39"/>
                                        </p:tgtEl>
                                        <p:attrNameLst>
                                          <p:attrName>r</p:attrName>
                                        </p:attrNameLst>
                                      </p:cBhvr>
                                    </p:animRot>
                                    <p:animRot by="240000">
                                      <p:cBhvr>
                                        <p:cTn id="14" dur="200" fill="hold">
                                          <p:stCondLst>
                                            <p:cond delay="400"/>
                                          </p:stCondLst>
                                        </p:cTn>
                                        <p:tgtEl>
                                          <p:spTgt spid="39"/>
                                        </p:tgtEl>
                                        <p:attrNameLst>
                                          <p:attrName>r</p:attrName>
                                        </p:attrNameLst>
                                      </p:cBhvr>
                                    </p:animRot>
                                    <p:animRot by="-240000">
                                      <p:cBhvr>
                                        <p:cTn id="15" dur="200" fill="hold">
                                          <p:stCondLst>
                                            <p:cond delay="600"/>
                                          </p:stCondLst>
                                        </p:cTn>
                                        <p:tgtEl>
                                          <p:spTgt spid="39"/>
                                        </p:tgtEl>
                                        <p:attrNameLst>
                                          <p:attrName>r</p:attrName>
                                        </p:attrNameLst>
                                      </p:cBhvr>
                                    </p:animRot>
                                    <p:animRot by="120000">
                                      <p:cBhvr>
                                        <p:cTn id="16" dur="200" fill="hold">
                                          <p:stCondLst>
                                            <p:cond delay="800"/>
                                          </p:stCondLst>
                                        </p:cTn>
                                        <p:tgtEl>
                                          <p:spTgt spid="39"/>
                                        </p:tgtEl>
                                        <p:attrNameLst>
                                          <p:attrName>r</p:attrName>
                                        </p:attrNameLst>
                                      </p:cBhvr>
                                    </p:animRo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ppt_w</p:attrName>
                                        </p:attrNameLst>
                                      </p:cBhvr>
                                      <p:tavLst>
                                        <p:tav tm="0">
                                          <p:val>
                                            <p:fltVal val="0"/>
                                          </p:val>
                                        </p:tav>
                                        <p:tav tm="100000">
                                          <p:val>
                                            <p:strVal val="#ppt_w"/>
                                          </p:val>
                                        </p:tav>
                                      </p:tavLst>
                                    </p:anim>
                                    <p:anim calcmode="lin" valueType="num">
                                      <p:cBhvr>
                                        <p:cTn id="21" dur="500" fill="hold"/>
                                        <p:tgtEl>
                                          <p:spTgt spid="40"/>
                                        </p:tgtEl>
                                        <p:attrNameLst>
                                          <p:attrName>ppt_h</p:attrName>
                                        </p:attrNameLst>
                                      </p:cBhvr>
                                      <p:tavLst>
                                        <p:tav tm="0">
                                          <p:val>
                                            <p:fltVal val="0"/>
                                          </p:val>
                                        </p:tav>
                                        <p:tav tm="100000">
                                          <p:val>
                                            <p:strVal val="#ppt_h"/>
                                          </p:val>
                                        </p:tav>
                                      </p:tavLst>
                                    </p:anim>
                                    <p:animEffect transition="in" filter="fade">
                                      <p:cBhvr>
                                        <p:cTn id="22" dur="500"/>
                                        <p:tgtEl>
                                          <p:spTgt spid="40"/>
                                        </p:tgtEl>
                                      </p:cBhvr>
                                    </p:animEffect>
                                  </p:childTnLst>
                                </p:cTn>
                              </p:par>
                            </p:childTnLst>
                          </p:cTn>
                        </p:par>
                        <p:par>
                          <p:cTn id="23" fill="hold">
                            <p:stCondLst>
                              <p:cond delay="2500"/>
                            </p:stCondLst>
                            <p:childTnLst>
                              <p:par>
                                <p:cTn id="24" presetID="53" presetClass="entr" presetSubtype="16"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par>
                                <p:cTn id="29" presetID="2" presetClass="entr" presetSubtype="4" fill="hold" grpId="0" nodeType="withEffect">
                                  <p:stCondLst>
                                    <p:cond delay="50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ppt_x"/>
                                          </p:val>
                                        </p:tav>
                                        <p:tav tm="100000">
                                          <p:val>
                                            <p:strVal val="#ppt_x"/>
                                          </p:val>
                                        </p:tav>
                                      </p:tavLst>
                                    </p:anim>
                                    <p:anim calcmode="lin" valueType="num">
                                      <p:cBhvr additive="base">
                                        <p:cTn id="32" dur="500" fill="hold"/>
                                        <p:tgtEl>
                                          <p:spTgt spid="4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ppt_x"/>
                                          </p:val>
                                        </p:tav>
                                        <p:tav tm="100000">
                                          <p:val>
                                            <p:strVal val="#ppt_x"/>
                                          </p:val>
                                        </p:tav>
                                      </p:tavLst>
                                    </p:anim>
                                    <p:anim calcmode="lin" valueType="num">
                                      <p:cBhvr additive="base">
                                        <p:cTn id="36" dur="500" fill="hold"/>
                                        <p:tgtEl>
                                          <p:spTgt spid="43"/>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2" presetClass="entr" presetSubtype="4"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down)">
                                      <p:cBhvr>
                                        <p:cTn id="40" dur="500"/>
                                        <p:tgtEl>
                                          <p:spTgt spid="27"/>
                                        </p:tgtEl>
                                      </p:cBhvr>
                                    </p:animEffect>
                                  </p:childTnLst>
                                </p:cTn>
                              </p:par>
                              <p:par>
                                <p:cTn id="41" presetID="53" presetClass="entr" presetSubtype="16" fill="hold" grpId="0" nodeType="withEffect">
                                  <p:stCondLst>
                                    <p:cond delay="50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Effect transition="in" filter="fade">
                                      <p:cBhvr>
                                        <p:cTn id="45" dur="500"/>
                                        <p:tgtEl>
                                          <p:spTgt spid="29"/>
                                        </p:tgtEl>
                                      </p:cBhvr>
                                    </p:animEffect>
                                  </p:childTnLst>
                                </p:cTn>
                              </p:par>
                              <p:par>
                                <p:cTn id="46" presetID="53" presetClass="entr" presetSubtype="16" fill="hold" grpId="0" nodeType="withEffect">
                                  <p:stCondLst>
                                    <p:cond delay="50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45"/>
                                        </p:tgtEl>
                                        <p:attrNameLst>
                                          <p:attrName>style.visibility</p:attrName>
                                        </p:attrNameLst>
                                      </p:cBhvr>
                                      <p:to>
                                        <p:strVal val="visible"/>
                                      </p:to>
                                    </p:set>
                                    <p:anim calcmode="lin" valueType="num">
                                      <p:cBhvr>
                                        <p:cTn id="58" dur="500" fill="hold"/>
                                        <p:tgtEl>
                                          <p:spTgt spid="45"/>
                                        </p:tgtEl>
                                        <p:attrNameLst>
                                          <p:attrName>ppt_w</p:attrName>
                                        </p:attrNameLst>
                                      </p:cBhvr>
                                      <p:tavLst>
                                        <p:tav tm="0">
                                          <p:val>
                                            <p:fltVal val="0"/>
                                          </p:val>
                                        </p:tav>
                                        <p:tav tm="100000">
                                          <p:val>
                                            <p:strVal val="#ppt_w"/>
                                          </p:val>
                                        </p:tav>
                                      </p:tavLst>
                                    </p:anim>
                                    <p:anim calcmode="lin" valueType="num">
                                      <p:cBhvr>
                                        <p:cTn id="59" dur="500" fill="hold"/>
                                        <p:tgtEl>
                                          <p:spTgt spid="45"/>
                                        </p:tgtEl>
                                        <p:attrNameLst>
                                          <p:attrName>ppt_h</p:attrName>
                                        </p:attrNameLst>
                                      </p:cBhvr>
                                      <p:tavLst>
                                        <p:tav tm="0">
                                          <p:val>
                                            <p:fltVal val="0"/>
                                          </p:val>
                                        </p:tav>
                                        <p:tav tm="100000">
                                          <p:val>
                                            <p:strVal val="#ppt_h"/>
                                          </p:val>
                                        </p:tav>
                                      </p:tavLst>
                                    </p:anim>
                                    <p:animEffect transition="in" filter="fade">
                                      <p:cBhvr>
                                        <p:cTn id="60" dur="500"/>
                                        <p:tgtEl>
                                          <p:spTgt spid="45"/>
                                        </p:tgtEl>
                                      </p:cBhvr>
                                    </p:animEffect>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down)">
                                      <p:cBhvr>
                                        <p:cTn id="64" dur="500"/>
                                        <p:tgtEl>
                                          <p:spTgt spid="31"/>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33"/>
                                        </p:tgtEl>
                                        <p:attrNameLst>
                                          <p:attrName>style.visibility</p:attrName>
                                        </p:attrNameLst>
                                      </p:cBhvr>
                                      <p:to>
                                        <p:strVal val="visible"/>
                                      </p:to>
                                    </p:set>
                                    <p:anim calcmode="lin" valueType="num">
                                      <p:cBhvr>
                                        <p:cTn id="67" dur="500" fill="hold"/>
                                        <p:tgtEl>
                                          <p:spTgt spid="33"/>
                                        </p:tgtEl>
                                        <p:attrNameLst>
                                          <p:attrName>ppt_w</p:attrName>
                                        </p:attrNameLst>
                                      </p:cBhvr>
                                      <p:tavLst>
                                        <p:tav tm="0">
                                          <p:val>
                                            <p:fltVal val="0"/>
                                          </p:val>
                                        </p:tav>
                                        <p:tav tm="100000">
                                          <p:val>
                                            <p:strVal val="#ppt_w"/>
                                          </p:val>
                                        </p:tav>
                                      </p:tavLst>
                                    </p:anim>
                                    <p:anim calcmode="lin" valueType="num">
                                      <p:cBhvr>
                                        <p:cTn id="68" dur="500" fill="hold"/>
                                        <p:tgtEl>
                                          <p:spTgt spid="33"/>
                                        </p:tgtEl>
                                        <p:attrNameLst>
                                          <p:attrName>ppt_h</p:attrName>
                                        </p:attrNameLst>
                                      </p:cBhvr>
                                      <p:tavLst>
                                        <p:tav tm="0">
                                          <p:val>
                                            <p:fltVal val="0"/>
                                          </p:val>
                                        </p:tav>
                                        <p:tav tm="100000">
                                          <p:val>
                                            <p:strVal val="#ppt_h"/>
                                          </p:val>
                                        </p:tav>
                                      </p:tavLst>
                                    </p:anim>
                                    <p:animEffect transition="in" filter="fade">
                                      <p:cBhvr>
                                        <p:cTn id="69" dur="500"/>
                                        <p:tgtEl>
                                          <p:spTgt spid="33"/>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34"/>
                                        </p:tgtEl>
                                        <p:attrNameLst>
                                          <p:attrName>style.visibility</p:attrName>
                                        </p:attrNameLst>
                                      </p:cBhvr>
                                      <p:to>
                                        <p:strVal val="visible"/>
                                      </p:to>
                                    </p:set>
                                    <p:anim calcmode="lin" valueType="num">
                                      <p:cBhvr>
                                        <p:cTn id="72" dur="500" fill="hold"/>
                                        <p:tgtEl>
                                          <p:spTgt spid="34"/>
                                        </p:tgtEl>
                                        <p:attrNameLst>
                                          <p:attrName>ppt_w</p:attrName>
                                        </p:attrNameLst>
                                      </p:cBhvr>
                                      <p:tavLst>
                                        <p:tav tm="0">
                                          <p:val>
                                            <p:fltVal val="0"/>
                                          </p:val>
                                        </p:tav>
                                        <p:tav tm="100000">
                                          <p:val>
                                            <p:strVal val="#ppt_w"/>
                                          </p:val>
                                        </p:tav>
                                      </p:tavLst>
                                    </p:anim>
                                    <p:anim calcmode="lin" valueType="num">
                                      <p:cBhvr>
                                        <p:cTn id="73" dur="500" fill="hold"/>
                                        <p:tgtEl>
                                          <p:spTgt spid="34"/>
                                        </p:tgtEl>
                                        <p:attrNameLst>
                                          <p:attrName>ppt_h</p:attrName>
                                        </p:attrNameLst>
                                      </p:cBhvr>
                                      <p:tavLst>
                                        <p:tav tm="0">
                                          <p:val>
                                            <p:fltVal val="0"/>
                                          </p:val>
                                        </p:tav>
                                        <p:tav tm="100000">
                                          <p:val>
                                            <p:strVal val="#ppt_h"/>
                                          </p:val>
                                        </p:tav>
                                      </p:tavLst>
                                    </p:anim>
                                    <p:animEffect transition="in" filter="fade">
                                      <p:cBhvr>
                                        <p:cTn id="74" dur="500"/>
                                        <p:tgtEl>
                                          <p:spTgt spid="34"/>
                                        </p:tgtEl>
                                      </p:cBhvr>
                                    </p:animEffect>
                                  </p:childTnLst>
                                </p:cTn>
                              </p:par>
                              <p:par>
                                <p:cTn id="75" presetID="53" presetClass="entr" presetSubtype="16" fill="hold" grpId="0" nodeType="withEffect">
                                  <p:stCondLst>
                                    <p:cond delay="500"/>
                                  </p:stCondLst>
                                  <p:childTnLst>
                                    <p:set>
                                      <p:cBhvr>
                                        <p:cTn id="76" dur="1" fill="hold">
                                          <p:stCondLst>
                                            <p:cond delay="0"/>
                                          </p:stCondLst>
                                        </p:cTn>
                                        <p:tgtEl>
                                          <p:spTgt spid="46"/>
                                        </p:tgtEl>
                                        <p:attrNameLst>
                                          <p:attrName>style.visibility</p:attrName>
                                        </p:attrNameLst>
                                      </p:cBhvr>
                                      <p:to>
                                        <p:strVal val="visible"/>
                                      </p:to>
                                    </p:set>
                                    <p:anim calcmode="lin" valueType="num">
                                      <p:cBhvr>
                                        <p:cTn id="77" dur="500" fill="hold"/>
                                        <p:tgtEl>
                                          <p:spTgt spid="46"/>
                                        </p:tgtEl>
                                        <p:attrNameLst>
                                          <p:attrName>ppt_w</p:attrName>
                                        </p:attrNameLst>
                                      </p:cBhvr>
                                      <p:tavLst>
                                        <p:tav tm="0">
                                          <p:val>
                                            <p:fltVal val="0"/>
                                          </p:val>
                                        </p:tav>
                                        <p:tav tm="100000">
                                          <p:val>
                                            <p:strVal val="#ppt_w"/>
                                          </p:val>
                                        </p:tav>
                                      </p:tavLst>
                                    </p:anim>
                                    <p:anim calcmode="lin" valueType="num">
                                      <p:cBhvr>
                                        <p:cTn id="78" dur="500" fill="hold"/>
                                        <p:tgtEl>
                                          <p:spTgt spid="46"/>
                                        </p:tgtEl>
                                        <p:attrNameLst>
                                          <p:attrName>ppt_h</p:attrName>
                                        </p:attrNameLst>
                                      </p:cBhvr>
                                      <p:tavLst>
                                        <p:tav tm="0">
                                          <p:val>
                                            <p:fltVal val="0"/>
                                          </p:val>
                                        </p:tav>
                                        <p:tav tm="100000">
                                          <p:val>
                                            <p:strVal val="#ppt_h"/>
                                          </p:val>
                                        </p:tav>
                                      </p:tavLst>
                                    </p:anim>
                                    <p:animEffect transition="in" filter="fade">
                                      <p:cBhvr>
                                        <p:cTn id="79" dur="500"/>
                                        <p:tgtEl>
                                          <p:spTgt spid="46"/>
                                        </p:tgtEl>
                                      </p:cBhvr>
                                    </p:animEffect>
                                  </p:childTnLst>
                                </p:cTn>
                              </p:par>
                              <p:par>
                                <p:cTn id="80" presetID="53" presetClass="entr" presetSubtype="16" fill="hold" grpId="0" nodeType="withEffect">
                                  <p:stCondLst>
                                    <p:cond delay="500"/>
                                  </p:stCondLst>
                                  <p:childTnLst>
                                    <p:set>
                                      <p:cBhvr>
                                        <p:cTn id="81" dur="1" fill="hold">
                                          <p:stCondLst>
                                            <p:cond delay="0"/>
                                          </p:stCondLst>
                                        </p:cTn>
                                        <p:tgtEl>
                                          <p:spTgt spid="47"/>
                                        </p:tgtEl>
                                        <p:attrNameLst>
                                          <p:attrName>style.visibility</p:attrName>
                                        </p:attrNameLst>
                                      </p:cBhvr>
                                      <p:to>
                                        <p:strVal val="visible"/>
                                      </p:to>
                                    </p:set>
                                    <p:anim calcmode="lin" valueType="num">
                                      <p:cBhvr>
                                        <p:cTn id="82" dur="500" fill="hold"/>
                                        <p:tgtEl>
                                          <p:spTgt spid="47"/>
                                        </p:tgtEl>
                                        <p:attrNameLst>
                                          <p:attrName>ppt_w</p:attrName>
                                        </p:attrNameLst>
                                      </p:cBhvr>
                                      <p:tavLst>
                                        <p:tav tm="0">
                                          <p:val>
                                            <p:fltVal val="0"/>
                                          </p:val>
                                        </p:tav>
                                        <p:tav tm="100000">
                                          <p:val>
                                            <p:strVal val="#ppt_w"/>
                                          </p:val>
                                        </p:tav>
                                      </p:tavLst>
                                    </p:anim>
                                    <p:anim calcmode="lin" valueType="num">
                                      <p:cBhvr>
                                        <p:cTn id="83" dur="500" fill="hold"/>
                                        <p:tgtEl>
                                          <p:spTgt spid="47"/>
                                        </p:tgtEl>
                                        <p:attrNameLst>
                                          <p:attrName>ppt_h</p:attrName>
                                        </p:attrNameLst>
                                      </p:cBhvr>
                                      <p:tavLst>
                                        <p:tav tm="0">
                                          <p:val>
                                            <p:fltVal val="0"/>
                                          </p:val>
                                        </p:tav>
                                        <p:tav tm="100000">
                                          <p:val>
                                            <p:strVal val="#ppt_h"/>
                                          </p:val>
                                        </p:tav>
                                      </p:tavLst>
                                    </p:anim>
                                    <p:animEffect transition="in" filter="fade">
                                      <p:cBhvr>
                                        <p:cTn id="84" dur="500"/>
                                        <p:tgtEl>
                                          <p:spTgt spid="47"/>
                                        </p:tgtEl>
                                      </p:cBhvr>
                                    </p:animEffect>
                                  </p:childTnLst>
                                </p:cTn>
                              </p:par>
                            </p:childTnLst>
                          </p:cTn>
                        </p:par>
                        <p:par>
                          <p:cTn id="85" fill="hold">
                            <p:stCondLst>
                              <p:cond delay="5500"/>
                            </p:stCondLst>
                            <p:childTnLst>
                              <p:par>
                                <p:cTn id="86" presetID="22" presetClass="entr" presetSubtype="8" fill="hold" nodeType="after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wipe(left)">
                                      <p:cBhvr>
                                        <p:cTn id="88" dur="500"/>
                                        <p:tgtEl>
                                          <p:spTgt spid="28"/>
                                        </p:tgtEl>
                                      </p:cBhvr>
                                    </p:animEffect>
                                  </p:childTnLst>
                                </p:cTn>
                              </p:par>
                              <p:par>
                                <p:cTn id="89" presetID="53" presetClass="entr" presetSubtype="16" fill="hold" grpId="0" nodeType="withEffect">
                                  <p:stCondLst>
                                    <p:cond delay="500"/>
                                  </p:stCondLst>
                                  <p:childTnLst>
                                    <p:set>
                                      <p:cBhvr>
                                        <p:cTn id="90" dur="1" fill="hold">
                                          <p:stCondLst>
                                            <p:cond delay="0"/>
                                          </p:stCondLst>
                                        </p:cTn>
                                        <p:tgtEl>
                                          <p:spTgt spid="35"/>
                                        </p:tgtEl>
                                        <p:attrNameLst>
                                          <p:attrName>style.visibility</p:attrName>
                                        </p:attrNameLst>
                                      </p:cBhvr>
                                      <p:to>
                                        <p:strVal val="visible"/>
                                      </p:to>
                                    </p:set>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fltVal val="0"/>
                                          </p:val>
                                        </p:tav>
                                        <p:tav tm="100000">
                                          <p:val>
                                            <p:strVal val="#ppt_h"/>
                                          </p:val>
                                        </p:tav>
                                      </p:tavLst>
                                    </p:anim>
                                    <p:animEffect transition="in" filter="fade">
                                      <p:cBhvr>
                                        <p:cTn id="93" dur="500"/>
                                        <p:tgtEl>
                                          <p:spTgt spid="35"/>
                                        </p:tgtEl>
                                      </p:cBhvr>
                                    </p:animEffect>
                                  </p:childTnLst>
                                </p:cTn>
                              </p:par>
                              <p:par>
                                <p:cTn id="94" presetID="53" presetClass="entr" presetSubtype="16" fill="hold" grpId="0" nodeType="withEffect">
                                  <p:stCondLst>
                                    <p:cond delay="500"/>
                                  </p:stCondLst>
                                  <p:childTnLst>
                                    <p:set>
                                      <p:cBhvr>
                                        <p:cTn id="95" dur="1" fill="hold">
                                          <p:stCondLst>
                                            <p:cond delay="0"/>
                                          </p:stCondLst>
                                        </p:cTn>
                                        <p:tgtEl>
                                          <p:spTgt spid="36"/>
                                        </p:tgtEl>
                                        <p:attrNameLst>
                                          <p:attrName>style.visibility</p:attrName>
                                        </p:attrNameLst>
                                      </p:cBhvr>
                                      <p:to>
                                        <p:strVal val="visible"/>
                                      </p:to>
                                    </p:set>
                                    <p:anim calcmode="lin" valueType="num">
                                      <p:cBhvr>
                                        <p:cTn id="96" dur="500" fill="hold"/>
                                        <p:tgtEl>
                                          <p:spTgt spid="36"/>
                                        </p:tgtEl>
                                        <p:attrNameLst>
                                          <p:attrName>ppt_w</p:attrName>
                                        </p:attrNameLst>
                                      </p:cBhvr>
                                      <p:tavLst>
                                        <p:tav tm="0">
                                          <p:val>
                                            <p:fltVal val="0"/>
                                          </p:val>
                                        </p:tav>
                                        <p:tav tm="100000">
                                          <p:val>
                                            <p:strVal val="#ppt_w"/>
                                          </p:val>
                                        </p:tav>
                                      </p:tavLst>
                                    </p:anim>
                                    <p:anim calcmode="lin" valueType="num">
                                      <p:cBhvr>
                                        <p:cTn id="97" dur="500" fill="hold"/>
                                        <p:tgtEl>
                                          <p:spTgt spid="36"/>
                                        </p:tgtEl>
                                        <p:attrNameLst>
                                          <p:attrName>ppt_h</p:attrName>
                                        </p:attrNameLst>
                                      </p:cBhvr>
                                      <p:tavLst>
                                        <p:tav tm="0">
                                          <p:val>
                                            <p:fltVal val="0"/>
                                          </p:val>
                                        </p:tav>
                                        <p:tav tm="100000">
                                          <p:val>
                                            <p:strVal val="#ppt_h"/>
                                          </p:val>
                                        </p:tav>
                                      </p:tavLst>
                                    </p:anim>
                                    <p:animEffect transition="in" filter="fade">
                                      <p:cBhvr>
                                        <p:cTn id="98" dur="500"/>
                                        <p:tgtEl>
                                          <p:spTgt spid="36"/>
                                        </p:tgtEl>
                                      </p:cBhvr>
                                    </p:animEffect>
                                  </p:childTnLst>
                                </p:cTn>
                              </p:par>
                              <p:par>
                                <p:cTn id="99" presetID="53" presetClass="entr" presetSubtype="16" fill="hold" grpId="0" nodeType="withEffect">
                                  <p:stCondLst>
                                    <p:cond delay="500"/>
                                  </p:stCondLst>
                                  <p:childTnLst>
                                    <p:set>
                                      <p:cBhvr>
                                        <p:cTn id="100" dur="1" fill="hold">
                                          <p:stCondLst>
                                            <p:cond delay="0"/>
                                          </p:stCondLst>
                                        </p:cTn>
                                        <p:tgtEl>
                                          <p:spTgt spid="48"/>
                                        </p:tgtEl>
                                        <p:attrNameLst>
                                          <p:attrName>style.visibility</p:attrName>
                                        </p:attrNameLst>
                                      </p:cBhvr>
                                      <p:to>
                                        <p:strVal val="visible"/>
                                      </p:to>
                                    </p:set>
                                    <p:anim calcmode="lin" valueType="num">
                                      <p:cBhvr>
                                        <p:cTn id="101" dur="500" fill="hold"/>
                                        <p:tgtEl>
                                          <p:spTgt spid="48"/>
                                        </p:tgtEl>
                                        <p:attrNameLst>
                                          <p:attrName>ppt_w</p:attrName>
                                        </p:attrNameLst>
                                      </p:cBhvr>
                                      <p:tavLst>
                                        <p:tav tm="0">
                                          <p:val>
                                            <p:fltVal val="0"/>
                                          </p:val>
                                        </p:tav>
                                        <p:tav tm="100000">
                                          <p:val>
                                            <p:strVal val="#ppt_w"/>
                                          </p:val>
                                        </p:tav>
                                      </p:tavLst>
                                    </p:anim>
                                    <p:anim calcmode="lin" valueType="num">
                                      <p:cBhvr>
                                        <p:cTn id="102" dur="500" fill="hold"/>
                                        <p:tgtEl>
                                          <p:spTgt spid="48"/>
                                        </p:tgtEl>
                                        <p:attrNameLst>
                                          <p:attrName>ppt_h</p:attrName>
                                        </p:attrNameLst>
                                      </p:cBhvr>
                                      <p:tavLst>
                                        <p:tav tm="0">
                                          <p:val>
                                            <p:fltVal val="0"/>
                                          </p:val>
                                        </p:tav>
                                        <p:tav tm="100000">
                                          <p:val>
                                            <p:strVal val="#ppt_h"/>
                                          </p:val>
                                        </p:tav>
                                      </p:tavLst>
                                    </p:anim>
                                    <p:animEffect transition="in" filter="fade">
                                      <p:cBhvr>
                                        <p:cTn id="103" dur="500"/>
                                        <p:tgtEl>
                                          <p:spTgt spid="48"/>
                                        </p:tgtEl>
                                      </p:cBhvr>
                                    </p:animEffect>
                                  </p:childTnLst>
                                </p:cTn>
                              </p:par>
                              <p:par>
                                <p:cTn id="104" presetID="53" presetClass="entr" presetSubtype="16" fill="hold" grpId="0" nodeType="withEffect">
                                  <p:stCondLst>
                                    <p:cond delay="500"/>
                                  </p:stCondLst>
                                  <p:childTnLst>
                                    <p:set>
                                      <p:cBhvr>
                                        <p:cTn id="105" dur="1" fill="hold">
                                          <p:stCondLst>
                                            <p:cond delay="0"/>
                                          </p:stCondLst>
                                        </p:cTn>
                                        <p:tgtEl>
                                          <p:spTgt spid="49"/>
                                        </p:tgtEl>
                                        <p:attrNameLst>
                                          <p:attrName>style.visibility</p:attrName>
                                        </p:attrNameLst>
                                      </p:cBhvr>
                                      <p:to>
                                        <p:strVal val="visible"/>
                                      </p:to>
                                    </p:set>
                                    <p:anim calcmode="lin" valueType="num">
                                      <p:cBhvr>
                                        <p:cTn id="106" dur="500" fill="hold"/>
                                        <p:tgtEl>
                                          <p:spTgt spid="49"/>
                                        </p:tgtEl>
                                        <p:attrNameLst>
                                          <p:attrName>ppt_w</p:attrName>
                                        </p:attrNameLst>
                                      </p:cBhvr>
                                      <p:tavLst>
                                        <p:tav tm="0">
                                          <p:val>
                                            <p:fltVal val="0"/>
                                          </p:val>
                                        </p:tav>
                                        <p:tav tm="100000">
                                          <p:val>
                                            <p:strVal val="#ppt_w"/>
                                          </p:val>
                                        </p:tav>
                                      </p:tavLst>
                                    </p:anim>
                                    <p:anim calcmode="lin" valueType="num">
                                      <p:cBhvr>
                                        <p:cTn id="107" dur="500" fill="hold"/>
                                        <p:tgtEl>
                                          <p:spTgt spid="49"/>
                                        </p:tgtEl>
                                        <p:attrNameLst>
                                          <p:attrName>ppt_h</p:attrName>
                                        </p:attrNameLst>
                                      </p:cBhvr>
                                      <p:tavLst>
                                        <p:tav tm="0">
                                          <p:val>
                                            <p:fltVal val="0"/>
                                          </p:val>
                                        </p:tav>
                                        <p:tav tm="100000">
                                          <p:val>
                                            <p:strVal val="#ppt_h"/>
                                          </p:val>
                                        </p:tav>
                                      </p:tavLst>
                                    </p:anim>
                                    <p:animEffect transition="in" filter="fade">
                                      <p:cBhvr>
                                        <p:cTn id="108" dur="500"/>
                                        <p:tgtEl>
                                          <p:spTgt spid="49"/>
                                        </p:tgtEl>
                                      </p:cBhvr>
                                    </p:animEffect>
                                  </p:childTnLst>
                                </p:cTn>
                              </p:par>
                            </p:childTnLst>
                          </p:cTn>
                        </p:par>
                        <p:par>
                          <p:cTn id="109" fill="hold">
                            <p:stCondLst>
                              <p:cond delay="6500"/>
                            </p:stCondLst>
                            <p:childTnLst>
                              <p:par>
                                <p:cTn id="110" presetID="22" presetClass="entr" presetSubtype="8" fill="hold" nodeType="afterEffect">
                                  <p:stCondLst>
                                    <p:cond delay="0"/>
                                  </p:stCondLst>
                                  <p:childTnLst>
                                    <p:set>
                                      <p:cBhvr>
                                        <p:cTn id="111" dur="1" fill="hold">
                                          <p:stCondLst>
                                            <p:cond delay="0"/>
                                          </p:stCondLst>
                                        </p:cTn>
                                        <p:tgtEl>
                                          <p:spTgt spid="32"/>
                                        </p:tgtEl>
                                        <p:attrNameLst>
                                          <p:attrName>style.visibility</p:attrName>
                                        </p:attrNameLst>
                                      </p:cBhvr>
                                      <p:to>
                                        <p:strVal val="visible"/>
                                      </p:to>
                                    </p:set>
                                    <p:animEffect transition="in" filter="wipe(left)">
                                      <p:cBhvr>
                                        <p:cTn id="112" dur="500"/>
                                        <p:tgtEl>
                                          <p:spTgt spid="32"/>
                                        </p:tgtEl>
                                      </p:cBhvr>
                                    </p:animEffect>
                                  </p:childTnLst>
                                </p:cTn>
                              </p:par>
                              <p:par>
                                <p:cTn id="113" presetID="53" presetClass="entr" presetSubtype="16" fill="hold" grpId="0" nodeType="withEffect">
                                  <p:stCondLst>
                                    <p:cond delay="500"/>
                                  </p:stCondLst>
                                  <p:childTnLst>
                                    <p:set>
                                      <p:cBhvr>
                                        <p:cTn id="114" dur="1" fill="hold">
                                          <p:stCondLst>
                                            <p:cond delay="0"/>
                                          </p:stCondLst>
                                        </p:cTn>
                                        <p:tgtEl>
                                          <p:spTgt spid="37"/>
                                        </p:tgtEl>
                                        <p:attrNameLst>
                                          <p:attrName>style.visibility</p:attrName>
                                        </p:attrNameLst>
                                      </p:cBhvr>
                                      <p:to>
                                        <p:strVal val="visible"/>
                                      </p:to>
                                    </p:set>
                                    <p:anim calcmode="lin" valueType="num">
                                      <p:cBhvr>
                                        <p:cTn id="115" dur="500" fill="hold"/>
                                        <p:tgtEl>
                                          <p:spTgt spid="37"/>
                                        </p:tgtEl>
                                        <p:attrNameLst>
                                          <p:attrName>ppt_w</p:attrName>
                                        </p:attrNameLst>
                                      </p:cBhvr>
                                      <p:tavLst>
                                        <p:tav tm="0">
                                          <p:val>
                                            <p:fltVal val="0"/>
                                          </p:val>
                                        </p:tav>
                                        <p:tav tm="100000">
                                          <p:val>
                                            <p:strVal val="#ppt_w"/>
                                          </p:val>
                                        </p:tav>
                                      </p:tavLst>
                                    </p:anim>
                                    <p:anim calcmode="lin" valueType="num">
                                      <p:cBhvr>
                                        <p:cTn id="116" dur="500" fill="hold"/>
                                        <p:tgtEl>
                                          <p:spTgt spid="37"/>
                                        </p:tgtEl>
                                        <p:attrNameLst>
                                          <p:attrName>ppt_h</p:attrName>
                                        </p:attrNameLst>
                                      </p:cBhvr>
                                      <p:tavLst>
                                        <p:tav tm="0">
                                          <p:val>
                                            <p:fltVal val="0"/>
                                          </p:val>
                                        </p:tav>
                                        <p:tav tm="100000">
                                          <p:val>
                                            <p:strVal val="#ppt_h"/>
                                          </p:val>
                                        </p:tav>
                                      </p:tavLst>
                                    </p:anim>
                                    <p:animEffect transition="in" filter="fade">
                                      <p:cBhvr>
                                        <p:cTn id="117" dur="500"/>
                                        <p:tgtEl>
                                          <p:spTgt spid="37"/>
                                        </p:tgtEl>
                                      </p:cBhvr>
                                    </p:animEffect>
                                  </p:childTnLst>
                                </p:cTn>
                              </p:par>
                              <p:par>
                                <p:cTn id="118" presetID="53" presetClass="entr" presetSubtype="16" fill="hold" grpId="0" nodeType="withEffect">
                                  <p:stCondLst>
                                    <p:cond delay="500"/>
                                  </p:stCondLst>
                                  <p:childTnLst>
                                    <p:set>
                                      <p:cBhvr>
                                        <p:cTn id="119" dur="1" fill="hold">
                                          <p:stCondLst>
                                            <p:cond delay="0"/>
                                          </p:stCondLst>
                                        </p:cTn>
                                        <p:tgtEl>
                                          <p:spTgt spid="38"/>
                                        </p:tgtEl>
                                        <p:attrNameLst>
                                          <p:attrName>style.visibility</p:attrName>
                                        </p:attrNameLst>
                                      </p:cBhvr>
                                      <p:to>
                                        <p:strVal val="visible"/>
                                      </p:to>
                                    </p:set>
                                    <p:anim calcmode="lin" valueType="num">
                                      <p:cBhvr>
                                        <p:cTn id="120" dur="500" fill="hold"/>
                                        <p:tgtEl>
                                          <p:spTgt spid="38"/>
                                        </p:tgtEl>
                                        <p:attrNameLst>
                                          <p:attrName>ppt_w</p:attrName>
                                        </p:attrNameLst>
                                      </p:cBhvr>
                                      <p:tavLst>
                                        <p:tav tm="0">
                                          <p:val>
                                            <p:fltVal val="0"/>
                                          </p:val>
                                        </p:tav>
                                        <p:tav tm="100000">
                                          <p:val>
                                            <p:strVal val="#ppt_w"/>
                                          </p:val>
                                        </p:tav>
                                      </p:tavLst>
                                    </p:anim>
                                    <p:anim calcmode="lin" valueType="num">
                                      <p:cBhvr>
                                        <p:cTn id="121" dur="500" fill="hold"/>
                                        <p:tgtEl>
                                          <p:spTgt spid="38"/>
                                        </p:tgtEl>
                                        <p:attrNameLst>
                                          <p:attrName>ppt_h</p:attrName>
                                        </p:attrNameLst>
                                      </p:cBhvr>
                                      <p:tavLst>
                                        <p:tav tm="0">
                                          <p:val>
                                            <p:fltVal val="0"/>
                                          </p:val>
                                        </p:tav>
                                        <p:tav tm="100000">
                                          <p:val>
                                            <p:strVal val="#ppt_h"/>
                                          </p:val>
                                        </p:tav>
                                      </p:tavLst>
                                    </p:anim>
                                    <p:animEffect transition="in" filter="fade">
                                      <p:cBhvr>
                                        <p:cTn id="122" dur="500"/>
                                        <p:tgtEl>
                                          <p:spTgt spid="38"/>
                                        </p:tgtEl>
                                      </p:cBhvr>
                                    </p:animEffect>
                                  </p:childTnLst>
                                </p:cTn>
                              </p:par>
                              <p:par>
                                <p:cTn id="123" presetID="53" presetClass="entr" presetSubtype="16" fill="hold" grpId="0" nodeType="withEffect">
                                  <p:stCondLst>
                                    <p:cond delay="500"/>
                                  </p:stCondLst>
                                  <p:childTnLst>
                                    <p:set>
                                      <p:cBhvr>
                                        <p:cTn id="124" dur="1" fill="hold">
                                          <p:stCondLst>
                                            <p:cond delay="0"/>
                                          </p:stCondLst>
                                        </p:cTn>
                                        <p:tgtEl>
                                          <p:spTgt spid="50"/>
                                        </p:tgtEl>
                                        <p:attrNameLst>
                                          <p:attrName>style.visibility</p:attrName>
                                        </p:attrNameLst>
                                      </p:cBhvr>
                                      <p:to>
                                        <p:strVal val="visible"/>
                                      </p:to>
                                    </p:set>
                                    <p:anim calcmode="lin" valueType="num">
                                      <p:cBhvr>
                                        <p:cTn id="125" dur="500" fill="hold"/>
                                        <p:tgtEl>
                                          <p:spTgt spid="50"/>
                                        </p:tgtEl>
                                        <p:attrNameLst>
                                          <p:attrName>ppt_w</p:attrName>
                                        </p:attrNameLst>
                                      </p:cBhvr>
                                      <p:tavLst>
                                        <p:tav tm="0">
                                          <p:val>
                                            <p:fltVal val="0"/>
                                          </p:val>
                                        </p:tav>
                                        <p:tav tm="100000">
                                          <p:val>
                                            <p:strVal val="#ppt_w"/>
                                          </p:val>
                                        </p:tav>
                                      </p:tavLst>
                                    </p:anim>
                                    <p:anim calcmode="lin" valueType="num">
                                      <p:cBhvr>
                                        <p:cTn id="126" dur="500" fill="hold"/>
                                        <p:tgtEl>
                                          <p:spTgt spid="50"/>
                                        </p:tgtEl>
                                        <p:attrNameLst>
                                          <p:attrName>ppt_h</p:attrName>
                                        </p:attrNameLst>
                                      </p:cBhvr>
                                      <p:tavLst>
                                        <p:tav tm="0">
                                          <p:val>
                                            <p:fltVal val="0"/>
                                          </p:val>
                                        </p:tav>
                                        <p:tav tm="100000">
                                          <p:val>
                                            <p:strVal val="#ppt_h"/>
                                          </p:val>
                                        </p:tav>
                                      </p:tavLst>
                                    </p:anim>
                                    <p:animEffect transition="in" filter="fade">
                                      <p:cBhvr>
                                        <p:cTn id="127" dur="500"/>
                                        <p:tgtEl>
                                          <p:spTgt spid="50"/>
                                        </p:tgtEl>
                                      </p:cBhvr>
                                    </p:animEffect>
                                  </p:childTnLst>
                                </p:cTn>
                              </p:par>
                              <p:par>
                                <p:cTn id="128" presetID="53" presetClass="entr" presetSubtype="16" fill="hold" grpId="0" nodeType="withEffect">
                                  <p:stCondLst>
                                    <p:cond delay="500"/>
                                  </p:stCondLst>
                                  <p:childTnLst>
                                    <p:set>
                                      <p:cBhvr>
                                        <p:cTn id="129" dur="1" fill="hold">
                                          <p:stCondLst>
                                            <p:cond delay="0"/>
                                          </p:stCondLst>
                                        </p:cTn>
                                        <p:tgtEl>
                                          <p:spTgt spid="51"/>
                                        </p:tgtEl>
                                        <p:attrNameLst>
                                          <p:attrName>style.visibility</p:attrName>
                                        </p:attrNameLst>
                                      </p:cBhvr>
                                      <p:to>
                                        <p:strVal val="visible"/>
                                      </p:to>
                                    </p:set>
                                    <p:anim calcmode="lin" valueType="num">
                                      <p:cBhvr>
                                        <p:cTn id="130" dur="500" fill="hold"/>
                                        <p:tgtEl>
                                          <p:spTgt spid="51"/>
                                        </p:tgtEl>
                                        <p:attrNameLst>
                                          <p:attrName>ppt_w</p:attrName>
                                        </p:attrNameLst>
                                      </p:cBhvr>
                                      <p:tavLst>
                                        <p:tav tm="0">
                                          <p:val>
                                            <p:fltVal val="0"/>
                                          </p:val>
                                        </p:tav>
                                        <p:tav tm="100000">
                                          <p:val>
                                            <p:strVal val="#ppt_w"/>
                                          </p:val>
                                        </p:tav>
                                      </p:tavLst>
                                    </p:anim>
                                    <p:anim calcmode="lin" valueType="num">
                                      <p:cBhvr>
                                        <p:cTn id="131" dur="500" fill="hold"/>
                                        <p:tgtEl>
                                          <p:spTgt spid="51"/>
                                        </p:tgtEl>
                                        <p:attrNameLst>
                                          <p:attrName>ppt_h</p:attrName>
                                        </p:attrNameLst>
                                      </p:cBhvr>
                                      <p:tavLst>
                                        <p:tav tm="0">
                                          <p:val>
                                            <p:fltVal val="0"/>
                                          </p:val>
                                        </p:tav>
                                        <p:tav tm="100000">
                                          <p:val>
                                            <p:strVal val="#ppt_h"/>
                                          </p:val>
                                        </p:tav>
                                      </p:tavLst>
                                    </p:anim>
                                    <p:animEffect transition="in" filter="fade">
                                      <p:cBhvr>
                                        <p:cTn id="13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3" grpId="0" animBg="1"/>
      <p:bldP spid="34" grpId="0"/>
      <p:bldP spid="35" grpId="0" animBg="1"/>
      <p:bldP spid="36" grpId="0"/>
      <p:bldP spid="37" grpId="0" animBg="1"/>
      <p:bldP spid="38" grpId="0"/>
      <p:bldP spid="39" grpId="0" animBg="1"/>
      <p:bldP spid="39" grpId="1" animBg="1"/>
      <p:bldP spid="40" grpId="0" animBg="1"/>
      <p:bldP spid="41" grpId="0"/>
      <p:bldP spid="42" grpId="0"/>
      <p:bldP spid="43" grpId="0"/>
      <p:bldP spid="44" grpId="0"/>
      <p:bldP spid="45" grpId="0"/>
      <p:bldP spid="46" grpId="0"/>
      <p:bldP spid="47" grpId="0"/>
      <p:bldP spid="48" grpId="0"/>
      <p:bldP spid="49" grpId="0"/>
      <p:bldP spid="50" grpId="0"/>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22"/>
          <p:cNvSpPr/>
          <p:nvPr/>
        </p:nvSpPr>
        <p:spPr>
          <a:xfrm>
            <a:off x="1818411" y="1834307"/>
            <a:ext cx="1511774" cy="1511774"/>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4" name="椭圆 23"/>
          <p:cNvSpPr/>
          <p:nvPr/>
        </p:nvSpPr>
        <p:spPr>
          <a:xfrm>
            <a:off x="3735239" y="1834307"/>
            <a:ext cx="1511774" cy="1511774"/>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5" name="椭圆 24"/>
          <p:cNvSpPr/>
          <p:nvPr/>
        </p:nvSpPr>
        <p:spPr>
          <a:xfrm>
            <a:off x="5652067" y="1834307"/>
            <a:ext cx="1511774" cy="1511774"/>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6" name="TextBox 25"/>
          <p:cNvSpPr txBox="1"/>
          <p:nvPr/>
        </p:nvSpPr>
        <p:spPr>
          <a:xfrm>
            <a:off x="2156087" y="2658998"/>
            <a:ext cx="777448" cy="2308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线下门店</a:t>
            </a:r>
          </a:p>
        </p:txBody>
      </p:sp>
      <p:sp>
        <p:nvSpPr>
          <p:cNvPr id="27" name="TextBox 26"/>
          <p:cNvSpPr txBox="1"/>
          <p:nvPr/>
        </p:nvSpPr>
        <p:spPr>
          <a:xfrm>
            <a:off x="3992012" y="2658998"/>
            <a:ext cx="998229" cy="2308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电脑客户端</a:t>
            </a:r>
          </a:p>
        </p:txBody>
      </p:sp>
      <p:sp>
        <p:nvSpPr>
          <p:cNvPr id="28" name="TextBox 27"/>
          <p:cNvSpPr txBox="1"/>
          <p:nvPr/>
        </p:nvSpPr>
        <p:spPr>
          <a:xfrm>
            <a:off x="5970628" y="2658998"/>
            <a:ext cx="874652" cy="2308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手机</a:t>
            </a:r>
            <a:r>
              <a:rPr kumimoji="0" lang="en-US" altLang="zh-CN"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APP</a:t>
            </a:r>
            <a:endPar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9" name="KSO_Shape"/>
          <p:cNvSpPr>
            <a:spLocks/>
          </p:cNvSpPr>
          <p:nvPr/>
        </p:nvSpPr>
        <p:spPr bwMode="auto">
          <a:xfrm>
            <a:off x="4224556" y="2079192"/>
            <a:ext cx="533141" cy="398967"/>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ysClr val="window" lastClr="FFFFFF"/>
          </a:solidFill>
          <a:ln>
            <a:noFill/>
          </a:ln>
          <a:extLst/>
        </p:spPr>
        <p:txBody>
          <a:bodyPr bIns="269930"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宋体" panose="02010600030101010101" pitchFamily="2" charset="-122"/>
            </a:endParaRPr>
          </a:p>
        </p:txBody>
      </p:sp>
      <p:sp>
        <p:nvSpPr>
          <p:cNvPr id="30" name="KSO_Shape"/>
          <p:cNvSpPr>
            <a:spLocks/>
          </p:cNvSpPr>
          <p:nvPr/>
        </p:nvSpPr>
        <p:spPr bwMode="auto">
          <a:xfrm>
            <a:off x="6201667" y="2098248"/>
            <a:ext cx="427891" cy="36085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31" name="KSO_Shape"/>
          <p:cNvSpPr>
            <a:spLocks/>
          </p:cNvSpPr>
          <p:nvPr/>
        </p:nvSpPr>
        <p:spPr bwMode="auto">
          <a:xfrm>
            <a:off x="2331985" y="2044943"/>
            <a:ext cx="402018" cy="467464"/>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grpSp>
        <p:nvGrpSpPr>
          <p:cNvPr id="32" name="组合 31"/>
          <p:cNvGrpSpPr/>
          <p:nvPr/>
        </p:nvGrpSpPr>
        <p:grpSpPr>
          <a:xfrm>
            <a:off x="3416340" y="2473822"/>
            <a:ext cx="232744" cy="232744"/>
            <a:chOff x="3264324" y="1749600"/>
            <a:chExt cx="348156" cy="348156"/>
          </a:xfrm>
          <a:solidFill>
            <a:srgbClr val="34495E"/>
          </a:solidFill>
        </p:grpSpPr>
        <p:sp>
          <p:nvSpPr>
            <p:cNvPr id="33" name="矩形 32"/>
            <p:cNvSpPr/>
            <p:nvPr/>
          </p:nvSpPr>
          <p:spPr>
            <a:xfrm>
              <a:off x="3264324" y="1900818"/>
              <a:ext cx="348156" cy="4571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4" name="矩形 33"/>
            <p:cNvSpPr/>
            <p:nvPr/>
          </p:nvSpPr>
          <p:spPr>
            <a:xfrm rot="5400000">
              <a:off x="3264324" y="1900818"/>
              <a:ext cx="348156" cy="4571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nvGrpSpPr>
          <p:cNvPr id="35" name="组合 34"/>
          <p:cNvGrpSpPr/>
          <p:nvPr/>
        </p:nvGrpSpPr>
        <p:grpSpPr>
          <a:xfrm>
            <a:off x="5333168" y="2473822"/>
            <a:ext cx="232744" cy="232744"/>
            <a:chOff x="3264324" y="1749600"/>
            <a:chExt cx="348156" cy="348156"/>
          </a:xfrm>
          <a:solidFill>
            <a:srgbClr val="34495E"/>
          </a:solidFill>
        </p:grpSpPr>
        <p:sp>
          <p:nvSpPr>
            <p:cNvPr id="36" name="矩形 35"/>
            <p:cNvSpPr/>
            <p:nvPr/>
          </p:nvSpPr>
          <p:spPr>
            <a:xfrm>
              <a:off x="3264324" y="1900818"/>
              <a:ext cx="348156" cy="4571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7" name="矩形 36"/>
            <p:cNvSpPr/>
            <p:nvPr/>
          </p:nvSpPr>
          <p:spPr>
            <a:xfrm rot="5400000">
              <a:off x="3264324" y="1900818"/>
              <a:ext cx="348156" cy="4571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38" name="TextBox 37"/>
          <p:cNvSpPr txBox="1"/>
          <p:nvPr/>
        </p:nvSpPr>
        <p:spPr>
          <a:xfrm>
            <a:off x="2156087" y="2906744"/>
            <a:ext cx="777448" cy="11541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点击输入说明文字</a:t>
            </a:r>
          </a:p>
        </p:txBody>
      </p:sp>
      <p:sp>
        <p:nvSpPr>
          <p:cNvPr id="39" name="TextBox 38"/>
          <p:cNvSpPr txBox="1"/>
          <p:nvPr/>
        </p:nvSpPr>
        <p:spPr>
          <a:xfrm>
            <a:off x="4053800" y="2906744"/>
            <a:ext cx="874652" cy="11541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点击输入说明文字</a:t>
            </a:r>
          </a:p>
        </p:txBody>
      </p:sp>
      <p:sp>
        <p:nvSpPr>
          <p:cNvPr id="40" name="TextBox 39"/>
          <p:cNvSpPr txBox="1"/>
          <p:nvPr/>
        </p:nvSpPr>
        <p:spPr>
          <a:xfrm>
            <a:off x="5970628" y="2906744"/>
            <a:ext cx="874652" cy="11541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点击输入说明文字</a:t>
            </a:r>
          </a:p>
        </p:txBody>
      </p:sp>
      <p:sp>
        <p:nvSpPr>
          <p:cNvPr id="41" name="Freeform 12"/>
          <p:cNvSpPr>
            <a:spLocks/>
          </p:cNvSpPr>
          <p:nvPr/>
        </p:nvSpPr>
        <p:spPr bwMode="auto">
          <a:xfrm>
            <a:off x="1206068" y="3696086"/>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50000"/>
                  <a:lumOff val="50000"/>
                </a:sysClr>
              </a:solidFill>
              <a:effectLst/>
              <a:uLnTx/>
              <a:uFillTx/>
            </a:endParaRPr>
          </a:p>
        </p:txBody>
      </p:sp>
      <p:sp>
        <p:nvSpPr>
          <p:cNvPr id="42" name="Freeform 12"/>
          <p:cNvSpPr>
            <a:spLocks/>
          </p:cNvSpPr>
          <p:nvPr/>
        </p:nvSpPr>
        <p:spPr bwMode="auto">
          <a:xfrm flipH="1" flipV="1">
            <a:off x="7685101" y="4471595"/>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50000"/>
                  <a:lumOff val="50000"/>
                </a:sysClr>
              </a:solidFill>
              <a:effectLst/>
              <a:uLnTx/>
              <a:uFillTx/>
            </a:endParaRPr>
          </a:p>
        </p:txBody>
      </p:sp>
      <p:sp>
        <p:nvSpPr>
          <p:cNvPr id="43" name="TextBox 42"/>
          <p:cNvSpPr txBox="1"/>
          <p:nvPr/>
        </p:nvSpPr>
        <p:spPr>
          <a:xfrm>
            <a:off x="1476028" y="3931675"/>
            <a:ext cx="6407261" cy="722505"/>
          </a:xfrm>
          <a:prstGeom prst="rect">
            <a:avLst/>
          </a:prstGeom>
          <a:noFill/>
        </p:spPr>
        <p:txBody>
          <a:bodyPr wrap="square" rtlCol="0">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290">
                                          <p:stCondLst>
                                            <p:cond delay="0"/>
                                          </p:stCondLst>
                                        </p:cTn>
                                        <p:tgtEl>
                                          <p:spTgt spid="26"/>
                                        </p:tgtEl>
                                      </p:cBhvr>
                                    </p:animEffect>
                                    <p:anim calcmode="lin" valueType="num">
                                      <p:cBhvr>
                                        <p:cTn id="8" dur="911"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6"/>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6"/>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6"/>
                                        </p:tgtEl>
                                        <p:attrNameLst>
                                          <p:attrName>ppt_y</p:attrName>
                                        </p:attrNameLst>
                                      </p:cBhvr>
                                      <p:tavLst>
                                        <p:tav tm="0" fmla="#ppt_y-sin(pi*$)/81">
                                          <p:val>
                                            <p:fltVal val="0"/>
                                          </p:val>
                                        </p:tav>
                                        <p:tav tm="100000">
                                          <p:val>
                                            <p:fltVal val="1"/>
                                          </p:val>
                                        </p:tav>
                                      </p:tavLst>
                                    </p:anim>
                                    <p:animScale>
                                      <p:cBhvr>
                                        <p:cTn id="13" dur="13">
                                          <p:stCondLst>
                                            <p:cond delay="325"/>
                                          </p:stCondLst>
                                        </p:cTn>
                                        <p:tgtEl>
                                          <p:spTgt spid="26"/>
                                        </p:tgtEl>
                                      </p:cBhvr>
                                      <p:to x="100000" y="60000"/>
                                    </p:animScale>
                                    <p:animScale>
                                      <p:cBhvr>
                                        <p:cTn id="14" dur="83" decel="50000">
                                          <p:stCondLst>
                                            <p:cond delay="338"/>
                                          </p:stCondLst>
                                        </p:cTn>
                                        <p:tgtEl>
                                          <p:spTgt spid="26"/>
                                        </p:tgtEl>
                                      </p:cBhvr>
                                      <p:to x="100000" y="100000"/>
                                    </p:animScale>
                                    <p:animScale>
                                      <p:cBhvr>
                                        <p:cTn id="15" dur="13">
                                          <p:stCondLst>
                                            <p:cond delay="656"/>
                                          </p:stCondLst>
                                        </p:cTn>
                                        <p:tgtEl>
                                          <p:spTgt spid="26"/>
                                        </p:tgtEl>
                                      </p:cBhvr>
                                      <p:to x="100000" y="80000"/>
                                    </p:animScale>
                                    <p:animScale>
                                      <p:cBhvr>
                                        <p:cTn id="16" dur="83" decel="50000">
                                          <p:stCondLst>
                                            <p:cond delay="669"/>
                                          </p:stCondLst>
                                        </p:cTn>
                                        <p:tgtEl>
                                          <p:spTgt spid="26"/>
                                        </p:tgtEl>
                                      </p:cBhvr>
                                      <p:to x="100000" y="100000"/>
                                    </p:animScale>
                                    <p:animScale>
                                      <p:cBhvr>
                                        <p:cTn id="17" dur="13">
                                          <p:stCondLst>
                                            <p:cond delay="821"/>
                                          </p:stCondLst>
                                        </p:cTn>
                                        <p:tgtEl>
                                          <p:spTgt spid="26"/>
                                        </p:tgtEl>
                                      </p:cBhvr>
                                      <p:to x="100000" y="90000"/>
                                    </p:animScale>
                                    <p:animScale>
                                      <p:cBhvr>
                                        <p:cTn id="18" dur="83" decel="50000">
                                          <p:stCondLst>
                                            <p:cond delay="834"/>
                                          </p:stCondLst>
                                        </p:cTn>
                                        <p:tgtEl>
                                          <p:spTgt spid="26"/>
                                        </p:tgtEl>
                                      </p:cBhvr>
                                      <p:to x="100000" y="100000"/>
                                    </p:animScale>
                                    <p:animScale>
                                      <p:cBhvr>
                                        <p:cTn id="19" dur="13">
                                          <p:stCondLst>
                                            <p:cond delay="904"/>
                                          </p:stCondLst>
                                        </p:cTn>
                                        <p:tgtEl>
                                          <p:spTgt spid="26"/>
                                        </p:tgtEl>
                                      </p:cBhvr>
                                      <p:to x="100000" y="95000"/>
                                    </p:animScale>
                                    <p:animScale>
                                      <p:cBhvr>
                                        <p:cTn id="20" dur="83" decel="50000">
                                          <p:stCondLst>
                                            <p:cond delay="917"/>
                                          </p:stCondLst>
                                        </p:cTn>
                                        <p:tgtEl>
                                          <p:spTgt spid="26"/>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290">
                                          <p:stCondLst>
                                            <p:cond delay="0"/>
                                          </p:stCondLst>
                                        </p:cTn>
                                        <p:tgtEl>
                                          <p:spTgt spid="38"/>
                                        </p:tgtEl>
                                      </p:cBhvr>
                                    </p:animEffect>
                                    <p:anim calcmode="lin" valueType="num">
                                      <p:cBhvr>
                                        <p:cTn id="24"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29" dur="13">
                                          <p:stCondLst>
                                            <p:cond delay="325"/>
                                          </p:stCondLst>
                                        </p:cTn>
                                        <p:tgtEl>
                                          <p:spTgt spid="38"/>
                                        </p:tgtEl>
                                      </p:cBhvr>
                                      <p:to x="100000" y="60000"/>
                                    </p:animScale>
                                    <p:animScale>
                                      <p:cBhvr>
                                        <p:cTn id="30" dur="83" decel="50000">
                                          <p:stCondLst>
                                            <p:cond delay="338"/>
                                          </p:stCondLst>
                                        </p:cTn>
                                        <p:tgtEl>
                                          <p:spTgt spid="38"/>
                                        </p:tgtEl>
                                      </p:cBhvr>
                                      <p:to x="100000" y="100000"/>
                                    </p:animScale>
                                    <p:animScale>
                                      <p:cBhvr>
                                        <p:cTn id="31" dur="13">
                                          <p:stCondLst>
                                            <p:cond delay="656"/>
                                          </p:stCondLst>
                                        </p:cTn>
                                        <p:tgtEl>
                                          <p:spTgt spid="38"/>
                                        </p:tgtEl>
                                      </p:cBhvr>
                                      <p:to x="100000" y="80000"/>
                                    </p:animScale>
                                    <p:animScale>
                                      <p:cBhvr>
                                        <p:cTn id="32" dur="83" decel="50000">
                                          <p:stCondLst>
                                            <p:cond delay="669"/>
                                          </p:stCondLst>
                                        </p:cTn>
                                        <p:tgtEl>
                                          <p:spTgt spid="38"/>
                                        </p:tgtEl>
                                      </p:cBhvr>
                                      <p:to x="100000" y="100000"/>
                                    </p:animScale>
                                    <p:animScale>
                                      <p:cBhvr>
                                        <p:cTn id="33" dur="13">
                                          <p:stCondLst>
                                            <p:cond delay="821"/>
                                          </p:stCondLst>
                                        </p:cTn>
                                        <p:tgtEl>
                                          <p:spTgt spid="38"/>
                                        </p:tgtEl>
                                      </p:cBhvr>
                                      <p:to x="100000" y="90000"/>
                                    </p:animScale>
                                    <p:animScale>
                                      <p:cBhvr>
                                        <p:cTn id="34" dur="83" decel="50000">
                                          <p:stCondLst>
                                            <p:cond delay="834"/>
                                          </p:stCondLst>
                                        </p:cTn>
                                        <p:tgtEl>
                                          <p:spTgt spid="38"/>
                                        </p:tgtEl>
                                      </p:cBhvr>
                                      <p:to x="100000" y="100000"/>
                                    </p:animScale>
                                    <p:animScale>
                                      <p:cBhvr>
                                        <p:cTn id="35" dur="13">
                                          <p:stCondLst>
                                            <p:cond delay="904"/>
                                          </p:stCondLst>
                                        </p:cTn>
                                        <p:tgtEl>
                                          <p:spTgt spid="38"/>
                                        </p:tgtEl>
                                      </p:cBhvr>
                                      <p:to x="100000" y="95000"/>
                                    </p:animScale>
                                    <p:animScale>
                                      <p:cBhvr>
                                        <p:cTn id="36" dur="83" decel="50000">
                                          <p:stCondLst>
                                            <p:cond delay="917"/>
                                          </p:stCondLst>
                                        </p:cTn>
                                        <p:tgtEl>
                                          <p:spTgt spid="38"/>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down)">
                                      <p:cBhvr>
                                        <p:cTn id="39" dur="290">
                                          <p:stCondLst>
                                            <p:cond delay="0"/>
                                          </p:stCondLst>
                                        </p:cTn>
                                        <p:tgtEl>
                                          <p:spTgt spid="23"/>
                                        </p:tgtEl>
                                      </p:cBhvr>
                                    </p:animEffect>
                                    <p:anim calcmode="lin" valueType="num">
                                      <p:cBhvr>
                                        <p:cTn id="40"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45" dur="13">
                                          <p:stCondLst>
                                            <p:cond delay="325"/>
                                          </p:stCondLst>
                                        </p:cTn>
                                        <p:tgtEl>
                                          <p:spTgt spid="23"/>
                                        </p:tgtEl>
                                      </p:cBhvr>
                                      <p:to x="100000" y="60000"/>
                                    </p:animScale>
                                    <p:animScale>
                                      <p:cBhvr>
                                        <p:cTn id="46" dur="83" decel="50000">
                                          <p:stCondLst>
                                            <p:cond delay="338"/>
                                          </p:stCondLst>
                                        </p:cTn>
                                        <p:tgtEl>
                                          <p:spTgt spid="23"/>
                                        </p:tgtEl>
                                      </p:cBhvr>
                                      <p:to x="100000" y="100000"/>
                                    </p:animScale>
                                    <p:animScale>
                                      <p:cBhvr>
                                        <p:cTn id="47" dur="13">
                                          <p:stCondLst>
                                            <p:cond delay="656"/>
                                          </p:stCondLst>
                                        </p:cTn>
                                        <p:tgtEl>
                                          <p:spTgt spid="23"/>
                                        </p:tgtEl>
                                      </p:cBhvr>
                                      <p:to x="100000" y="80000"/>
                                    </p:animScale>
                                    <p:animScale>
                                      <p:cBhvr>
                                        <p:cTn id="48" dur="83" decel="50000">
                                          <p:stCondLst>
                                            <p:cond delay="669"/>
                                          </p:stCondLst>
                                        </p:cTn>
                                        <p:tgtEl>
                                          <p:spTgt spid="23"/>
                                        </p:tgtEl>
                                      </p:cBhvr>
                                      <p:to x="100000" y="100000"/>
                                    </p:animScale>
                                    <p:animScale>
                                      <p:cBhvr>
                                        <p:cTn id="49" dur="13">
                                          <p:stCondLst>
                                            <p:cond delay="821"/>
                                          </p:stCondLst>
                                        </p:cTn>
                                        <p:tgtEl>
                                          <p:spTgt spid="23"/>
                                        </p:tgtEl>
                                      </p:cBhvr>
                                      <p:to x="100000" y="90000"/>
                                    </p:animScale>
                                    <p:animScale>
                                      <p:cBhvr>
                                        <p:cTn id="50" dur="83" decel="50000">
                                          <p:stCondLst>
                                            <p:cond delay="834"/>
                                          </p:stCondLst>
                                        </p:cTn>
                                        <p:tgtEl>
                                          <p:spTgt spid="23"/>
                                        </p:tgtEl>
                                      </p:cBhvr>
                                      <p:to x="100000" y="100000"/>
                                    </p:animScale>
                                    <p:animScale>
                                      <p:cBhvr>
                                        <p:cTn id="51" dur="13">
                                          <p:stCondLst>
                                            <p:cond delay="904"/>
                                          </p:stCondLst>
                                        </p:cTn>
                                        <p:tgtEl>
                                          <p:spTgt spid="23"/>
                                        </p:tgtEl>
                                      </p:cBhvr>
                                      <p:to x="100000" y="95000"/>
                                    </p:animScale>
                                    <p:animScale>
                                      <p:cBhvr>
                                        <p:cTn id="52" dur="83" decel="50000">
                                          <p:stCondLst>
                                            <p:cond delay="917"/>
                                          </p:stCondLst>
                                        </p:cTn>
                                        <p:tgtEl>
                                          <p:spTgt spid="23"/>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down)">
                                      <p:cBhvr>
                                        <p:cTn id="55" dur="290">
                                          <p:stCondLst>
                                            <p:cond delay="0"/>
                                          </p:stCondLst>
                                        </p:cTn>
                                        <p:tgtEl>
                                          <p:spTgt spid="31"/>
                                        </p:tgtEl>
                                      </p:cBhvr>
                                    </p:animEffect>
                                    <p:anim calcmode="lin" valueType="num">
                                      <p:cBhvr>
                                        <p:cTn id="56" dur="911"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31"/>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31"/>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31"/>
                                        </p:tgtEl>
                                        <p:attrNameLst>
                                          <p:attrName>ppt_y</p:attrName>
                                        </p:attrNameLst>
                                      </p:cBhvr>
                                      <p:tavLst>
                                        <p:tav tm="0" fmla="#ppt_y-sin(pi*$)/81">
                                          <p:val>
                                            <p:fltVal val="0"/>
                                          </p:val>
                                        </p:tav>
                                        <p:tav tm="100000">
                                          <p:val>
                                            <p:fltVal val="1"/>
                                          </p:val>
                                        </p:tav>
                                      </p:tavLst>
                                    </p:anim>
                                    <p:animScale>
                                      <p:cBhvr>
                                        <p:cTn id="61" dur="13">
                                          <p:stCondLst>
                                            <p:cond delay="325"/>
                                          </p:stCondLst>
                                        </p:cTn>
                                        <p:tgtEl>
                                          <p:spTgt spid="31"/>
                                        </p:tgtEl>
                                      </p:cBhvr>
                                      <p:to x="100000" y="60000"/>
                                    </p:animScale>
                                    <p:animScale>
                                      <p:cBhvr>
                                        <p:cTn id="62" dur="83" decel="50000">
                                          <p:stCondLst>
                                            <p:cond delay="338"/>
                                          </p:stCondLst>
                                        </p:cTn>
                                        <p:tgtEl>
                                          <p:spTgt spid="31"/>
                                        </p:tgtEl>
                                      </p:cBhvr>
                                      <p:to x="100000" y="100000"/>
                                    </p:animScale>
                                    <p:animScale>
                                      <p:cBhvr>
                                        <p:cTn id="63" dur="13">
                                          <p:stCondLst>
                                            <p:cond delay="656"/>
                                          </p:stCondLst>
                                        </p:cTn>
                                        <p:tgtEl>
                                          <p:spTgt spid="31"/>
                                        </p:tgtEl>
                                      </p:cBhvr>
                                      <p:to x="100000" y="80000"/>
                                    </p:animScale>
                                    <p:animScale>
                                      <p:cBhvr>
                                        <p:cTn id="64" dur="83" decel="50000">
                                          <p:stCondLst>
                                            <p:cond delay="669"/>
                                          </p:stCondLst>
                                        </p:cTn>
                                        <p:tgtEl>
                                          <p:spTgt spid="31"/>
                                        </p:tgtEl>
                                      </p:cBhvr>
                                      <p:to x="100000" y="100000"/>
                                    </p:animScale>
                                    <p:animScale>
                                      <p:cBhvr>
                                        <p:cTn id="65" dur="13">
                                          <p:stCondLst>
                                            <p:cond delay="821"/>
                                          </p:stCondLst>
                                        </p:cTn>
                                        <p:tgtEl>
                                          <p:spTgt spid="31"/>
                                        </p:tgtEl>
                                      </p:cBhvr>
                                      <p:to x="100000" y="90000"/>
                                    </p:animScale>
                                    <p:animScale>
                                      <p:cBhvr>
                                        <p:cTn id="66" dur="83" decel="50000">
                                          <p:stCondLst>
                                            <p:cond delay="834"/>
                                          </p:stCondLst>
                                        </p:cTn>
                                        <p:tgtEl>
                                          <p:spTgt spid="31"/>
                                        </p:tgtEl>
                                      </p:cBhvr>
                                      <p:to x="100000" y="100000"/>
                                    </p:animScale>
                                    <p:animScale>
                                      <p:cBhvr>
                                        <p:cTn id="67" dur="13">
                                          <p:stCondLst>
                                            <p:cond delay="904"/>
                                          </p:stCondLst>
                                        </p:cTn>
                                        <p:tgtEl>
                                          <p:spTgt spid="31"/>
                                        </p:tgtEl>
                                      </p:cBhvr>
                                      <p:to x="100000" y="95000"/>
                                    </p:animScale>
                                    <p:animScale>
                                      <p:cBhvr>
                                        <p:cTn id="68" dur="83" decel="50000">
                                          <p:stCondLst>
                                            <p:cond delay="917"/>
                                          </p:stCondLst>
                                        </p:cTn>
                                        <p:tgtEl>
                                          <p:spTgt spid="31"/>
                                        </p:tgtEl>
                                      </p:cBhvr>
                                      <p:to x="100000" y="100000"/>
                                    </p:animScale>
                                  </p:childTnLst>
                                </p:cTn>
                              </p:par>
                            </p:childTnLst>
                          </p:cTn>
                        </p:par>
                        <p:par>
                          <p:cTn id="69" fill="hold">
                            <p:stCondLst>
                              <p:cond delay="1000"/>
                            </p:stCondLst>
                            <p:childTnLst>
                              <p:par>
                                <p:cTn id="70" presetID="31" presetClass="entr" presetSubtype="0" fill="hold" nodeType="after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700" fill="hold"/>
                                        <p:tgtEl>
                                          <p:spTgt spid="32"/>
                                        </p:tgtEl>
                                        <p:attrNameLst>
                                          <p:attrName>ppt_w</p:attrName>
                                        </p:attrNameLst>
                                      </p:cBhvr>
                                      <p:tavLst>
                                        <p:tav tm="0">
                                          <p:val>
                                            <p:fltVal val="0"/>
                                          </p:val>
                                        </p:tav>
                                        <p:tav tm="100000">
                                          <p:val>
                                            <p:strVal val="#ppt_w"/>
                                          </p:val>
                                        </p:tav>
                                      </p:tavLst>
                                    </p:anim>
                                    <p:anim calcmode="lin" valueType="num">
                                      <p:cBhvr>
                                        <p:cTn id="73" dur="700" fill="hold"/>
                                        <p:tgtEl>
                                          <p:spTgt spid="32"/>
                                        </p:tgtEl>
                                        <p:attrNameLst>
                                          <p:attrName>ppt_h</p:attrName>
                                        </p:attrNameLst>
                                      </p:cBhvr>
                                      <p:tavLst>
                                        <p:tav tm="0">
                                          <p:val>
                                            <p:fltVal val="0"/>
                                          </p:val>
                                        </p:tav>
                                        <p:tav tm="100000">
                                          <p:val>
                                            <p:strVal val="#ppt_h"/>
                                          </p:val>
                                        </p:tav>
                                      </p:tavLst>
                                    </p:anim>
                                    <p:anim calcmode="lin" valueType="num">
                                      <p:cBhvr>
                                        <p:cTn id="74" dur="700" fill="hold"/>
                                        <p:tgtEl>
                                          <p:spTgt spid="32"/>
                                        </p:tgtEl>
                                        <p:attrNameLst>
                                          <p:attrName>style.rotation</p:attrName>
                                        </p:attrNameLst>
                                      </p:cBhvr>
                                      <p:tavLst>
                                        <p:tav tm="0">
                                          <p:val>
                                            <p:fltVal val="90"/>
                                          </p:val>
                                        </p:tav>
                                        <p:tav tm="100000">
                                          <p:val>
                                            <p:fltVal val="0"/>
                                          </p:val>
                                        </p:tav>
                                      </p:tavLst>
                                    </p:anim>
                                    <p:animEffect transition="in" filter="fade">
                                      <p:cBhvr>
                                        <p:cTn id="75" dur="700"/>
                                        <p:tgtEl>
                                          <p:spTgt spid="32"/>
                                        </p:tgtEl>
                                      </p:cBhvr>
                                    </p:animEffect>
                                  </p:childTnLst>
                                </p:cTn>
                              </p:par>
                            </p:childTnLst>
                          </p:cTn>
                        </p:par>
                        <p:par>
                          <p:cTn id="76" fill="hold">
                            <p:stCondLst>
                              <p:cond delay="1700"/>
                            </p:stCondLst>
                            <p:childTnLst>
                              <p:par>
                                <p:cTn id="77" presetID="26" presetClass="entr" presetSubtype="0"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down)">
                                      <p:cBhvr>
                                        <p:cTn id="79" dur="290">
                                          <p:stCondLst>
                                            <p:cond delay="0"/>
                                          </p:stCondLst>
                                        </p:cTn>
                                        <p:tgtEl>
                                          <p:spTgt spid="24"/>
                                        </p:tgtEl>
                                      </p:cBhvr>
                                    </p:animEffect>
                                    <p:anim calcmode="lin" valueType="num">
                                      <p:cBhvr>
                                        <p:cTn id="80"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85" dur="13">
                                          <p:stCondLst>
                                            <p:cond delay="325"/>
                                          </p:stCondLst>
                                        </p:cTn>
                                        <p:tgtEl>
                                          <p:spTgt spid="24"/>
                                        </p:tgtEl>
                                      </p:cBhvr>
                                      <p:to x="100000" y="60000"/>
                                    </p:animScale>
                                    <p:animScale>
                                      <p:cBhvr>
                                        <p:cTn id="86" dur="83" decel="50000">
                                          <p:stCondLst>
                                            <p:cond delay="338"/>
                                          </p:stCondLst>
                                        </p:cTn>
                                        <p:tgtEl>
                                          <p:spTgt spid="24"/>
                                        </p:tgtEl>
                                      </p:cBhvr>
                                      <p:to x="100000" y="100000"/>
                                    </p:animScale>
                                    <p:animScale>
                                      <p:cBhvr>
                                        <p:cTn id="87" dur="13">
                                          <p:stCondLst>
                                            <p:cond delay="656"/>
                                          </p:stCondLst>
                                        </p:cTn>
                                        <p:tgtEl>
                                          <p:spTgt spid="24"/>
                                        </p:tgtEl>
                                      </p:cBhvr>
                                      <p:to x="100000" y="80000"/>
                                    </p:animScale>
                                    <p:animScale>
                                      <p:cBhvr>
                                        <p:cTn id="88" dur="83" decel="50000">
                                          <p:stCondLst>
                                            <p:cond delay="669"/>
                                          </p:stCondLst>
                                        </p:cTn>
                                        <p:tgtEl>
                                          <p:spTgt spid="24"/>
                                        </p:tgtEl>
                                      </p:cBhvr>
                                      <p:to x="100000" y="100000"/>
                                    </p:animScale>
                                    <p:animScale>
                                      <p:cBhvr>
                                        <p:cTn id="89" dur="13">
                                          <p:stCondLst>
                                            <p:cond delay="821"/>
                                          </p:stCondLst>
                                        </p:cTn>
                                        <p:tgtEl>
                                          <p:spTgt spid="24"/>
                                        </p:tgtEl>
                                      </p:cBhvr>
                                      <p:to x="100000" y="90000"/>
                                    </p:animScale>
                                    <p:animScale>
                                      <p:cBhvr>
                                        <p:cTn id="90" dur="83" decel="50000">
                                          <p:stCondLst>
                                            <p:cond delay="834"/>
                                          </p:stCondLst>
                                        </p:cTn>
                                        <p:tgtEl>
                                          <p:spTgt spid="24"/>
                                        </p:tgtEl>
                                      </p:cBhvr>
                                      <p:to x="100000" y="100000"/>
                                    </p:animScale>
                                    <p:animScale>
                                      <p:cBhvr>
                                        <p:cTn id="91" dur="13">
                                          <p:stCondLst>
                                            <p:cond delay="904"/>
                                          </p:stCondLst>
                                        </p:cTn>
                                        <p:tgtEl>
                                          <p:spTgt spid="24"/>
                                        </p:tgtEl>
                                      </p:cBhvr>
                                      <p:to x="100000" y="95000"/>
                                    </p:animScale>
                                    <p:animScale>
                                      <p:cBhvr>
                                        <p:cTn id="92" dur="83" decel="50000">
                                          <p:stCondLst>
                                            <p:cond delay="917"/>
                                          </p:stCondLst>
                                        </p:cTn>
                                        <p:tgtEl>
                                          <p:spTgt spid="24"/>
                                        </p:tgtEl>
                                      </p:cBhvr>
                                      <p:to x="100000" y="100000"/>
                                    </p:animScale>
                                  </p:childTnLst>
                                </p:cTn>
                              </p:par>
                              <p:par>
                                <p:cTn id="93" presetID="26" presetClass="entr" presetSubtype="0" fill="hold" grpId="0" nodeType="with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wipe(down)">
                                      <p:cBhvr>
                                        <p:cTn id="95" dur="290">
                                          <p:stCondLst>
                                            <p:cond delay="0"/>
                                          </p:stCondLst>
                                        </p:cTn>
                                        <p:tgtEl>
                                          <p:spTgt spid="27"/>
                                        </p:tgtEl>
                                      </p:cBhvr>
                                    </p:animEffect>
                                    <p:anim calcmode="lin" valueType="num">
                                      <p:cBhvr>
                                        <p:cTn id="96"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97"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98"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99"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100"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101" dur="13">
                                          <p:stCondLst>
                                            <p:cond delay="325"/>
                                          </p:stCondLst>
                                        </p:cTn>
                                        <p:tgtEl>
                                          <p:spTgt spid="27"/>
                                        </p:tgtEl>
                                      </p:cBhvr>
                                      <p:to x="100000" y="60000"/>
                                    </p:animScale>
                                    <p:animScale>
                                      <p:cBhvr>
                                        <p:cTn id="102" dur="83" decel="50000">
                                          <p:stCondLst>
                                            <p:cond delay="338"/>
                                          </p:stCondLst>
                                        </p:cTn>
                                        <p:tgtEl>
                                          <p:spTgt spid="27"/>
                                        </p:tgtEl>
                                      </p:cBhvr>
                                      <p:to x="100000" y="100000"/>
                                    </p:animScale>
                                    <p:animScale>
                                      <p:cBhvr>
                                        <p:cTn id="103" dur="13">
                                          <p:stCondLst>
                                            <p:cond delay="656"/>
                                          </p:stCondLst>
                                        </p:cTn>
                                        <p:tgtEl>
                                          <p:spTgt spid="27"/>
                                        </p:tgtEl>
                                      </p:cBhvr>
                                      <p:to x="100000" y="80000"/>
                                    </p:animScale>
                                    <p:animScale>
                                      <p:cBhvr>
                                        <p:cTn id="104" dur="83" decel="50000">
                                          <p:stCondLst>
                                            <p:cond delay="669"/>
                                          </p:stCondLst>
                                        </p:cTn>
                                        <p:tgtEl>
                                          <p:spTgt spid="27"/>
                                        </p:tgtEl>
                                      </p:cBhvr>
                                      <p:to x="100000" y="100000"/>
                                    </p:animScale>
                                    <p:animScale>
                                      <p:cBhvr>
                                        <p:cTn id="105" dur="13">
                                          <p:stCondLst>
                                            <p:cond delay="821"/>
                                          </p:stCondLst>
                                        </p:cTn>
                                        <p:tgtEl>
                                          <p:spTgt spid="27"/>
                                        </p:tgtEl>
                                      </p:cBhvr>
                                      <p:to x="100000" y="90000"/>
                                    </p:animScale>
                                    <p:animScale>
                                      <p:cBhvr>
                                        <p:cTn id="106" dur="83" decel="50000">
                                          <p:stCondLst>
                                            <p:cond delay="834"/>
                                          </p:stCondLst>
                                        </p:cTn>
                                        <p:tgtEl>
                                          <p:spTgt spid="27"/>
                                        </p:tgtEl>
                                      </p:cBhvr>
                                      <p:to x="100000" y="100000"/>
                                    </p:animScale>
                                    <p:animScale>
                                      <p:cBhvr>
                                        <p:cTn id="107" dur="13">
                                          <p:stCondLst>
                                            <p:cond delay="904"/>
                                          </p:stCondLst>
                                        </p:cTn>
                                        <p:tgtEl>
                                          <p:spTgt spid="27"/>
                                        </p:tgtEl>
                                      </p:cBhvr>
                                      <p:to x="100000" y="95000"/>
                                    </p:animScale>
                                    <p:animScale>
                                      <p:cBhvr>
                                        <p:cTn id="108" dur="83" decel="50000">
                                          <p:stCondLst>
                                            <p:cond delay="917"/>
                                          </p:stCondLst>
                                        </p:cTn>
                                        <p:tgtEl>
                                          <p:spTgt spid="27"/>
                                        </p:tgtEl>
                                      </p:cBhvr>
                                      <p:to x="100000" y="100000"/>
                                    </p:animScale>
                                  </p:childTnLst>
                                </p:cTn>
                              </p:par>
                              <p:par>
                                <p:cTn id="109" presetID="26" presetClass="entr" presetSubtype="0" fill="hold" grpId="0" nodeType="with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wipe(down)">
                                      <p:cBhvr>
                                        <p:cTn id="111" dur="290">
                                          <p:stCondLst>
                                            <p:cond delay="0"/>
                                          </p:stCondLst>
                                        </p:cTn>
                                        <p:tgtEl>
                                          <p:spTgt spid="39"/>
                                        </p:tgtEl>
                                      </p:cBhvr>
                                    </p:animEffect>
                                    <p:anim calcmode="lin" valueType="num">
                                      <p:cBhvr>
                                        <p:cTn id="112" dur="911"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113" dur="332"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114" dur="332" tmFilter="0, 0; 0.125,0.2665; 0.25,0.4; 0.375,0.465; 0.5,0.5;  0.625,0.535; 0.75,0.6; 0.875,0.7335; 1,1">
                                          <p:stCondLst>
                                            <p:cond delay="332"/>
                                          </p:stCondLst>
                                        </p:cTn>
                                        <p:tgtEl>
                                          <p:spTgt spid="39"/>
                                        </p:tgtEl>
                                        <p:attrNameLst>
                                          <p:attrName>ppt_y</p:attrName>
                                        </p:attrNameLst>
                                      </p:cBhvr>
                                      <p:tavLst>
                                        <p:tav tm="0" fmla="#ppt_y-sin(pi*$)/9">
                                          <p:val>
                                            <p:fltVal val="0"/>
                                          </p:val>
                                        </p:tav>
                                        <p:tav tm="100000">
                                          <p:val>
                                            <p:fltVal val="1"/>
                                          </p:val>
                                        </p:tav>
                                      </p:tavLst>
                                    </p:anim>
                                    <p:anim calcmode="lin" valueType="num">
                                      <p:cBhvr>
                                        <p:cTn id="115" dur="166" tmFilter="0, 0; 0.125,0.2665; 0.25,0.4; 0.375,0.465; 0.5,0.5;  0.625,0.535; 0.75,0.6; 0.875,0.7335; 1,1">
                                          <p:stCondLst>
                                            <p:cond delay="662"/>
                                          </p:stCondLst>
                                        </p:cTn>
                                        <p:tgtEl>
                                          <p:spTgt spid="39"/>
                                        </p:tgtEl>
                                        <p:attrNameLst>
                                          <p:attrName>ppt_y</p:attrName>
                                        </p:attrNameLst>
                                      </p:cBhvr>
                                      <p:tavLst>
                                        <p:tav tm="0" fmla="#ppt_y-sin(pi*$)/27">
                                          <p:val>
                                            <p:fltVal val="0"/>
                                          </p:val>
                                        </p:tav>
                                        <p:tav tm="100000">
                                          <p:val>
                                            <p:fltVal val="1"/>
                                          </p:val>
                                        </p:tav>
                                      </p:tavLst>
                                    </p:anim>
                                    <p:anim calcmode="lin" valueType="num">
                                      <p:cBhvr>
                                        <p:cTn id="116" dur="82" tmFilter="0, 0; 0.125,0.2665; 0.25,0.4; 0.375,0.465; 0.5,0.5;  0.625,0.535; 0.75,0.6; 0.875,0.7335; 1,1">
                                          <p:stCondLst>
                                            <p:cond delay="828"/>
                                          </p:stCondLst>
                                        </p:cTn>
                                        <p:tgtEl>
                                          <p:spTgt spid="39"/>
                                        </p:tgtEl>
                                        <p:attrNameLst>
                                          <p:attrName>ppt_y</p:attrName>
                                        </p:attrNameLst>
                                      </p:cBhvr>
                                      <p:tavLst>
                                        <p:tav tm="0" fmla="#ppt_y-sin(pi*$)/81">
                                          <p:val>
                                            <p:fltVal val="0"/>
                                          </p:val>
                                        </p:tav>
                                        <p:tav tm="100000">
                                          <p:val>
                                            <p:fltVal val="1"/>
                                          </p:val>
                                        </p:tav>
                                      </p:tavLst>
                                    </p:anim>
                                    <p:animScale>
                                      <p:cBhvr>
                                        <p:cTn id="117" dur="13">
                                          <p:stCondLst>
                                            <p:cond delay="325"/>
                                          </p:stCondLst>
                                        </p:cTn>
                                        <p:tgtEl>
                                          <p:spTgt spid="39"/>
                                        </p:tgtEl>
                                      </p:cBhvr>
                                      <p:to x="100000" y="60000"/>
                                    </p:animScale>
                                    <p:animScale>
                                      <p:cBhvr>
                                        <p:cTn id="118" dur="83" decel="50000">
                                          <p:stCondLst>
                                            <p:cond delay="338"/>
                                          </p:stCondLst>
                                        </p:cTn>
                                        <p:tgtEl>
                                          <p:spTgt spid="39"/>
                                        </p:tgtEl>
                                      </p:cBhvr>
                                      <p:to x="100000" y="100000"/>
                                    </p:animScale>
                                    <p:animScale>
                                      <p:cBhvr>
                                        <p:cTn id="119" dur="13">
                                          <p:stCondLst>
                                            <p:cond delay="656"/>
                                          </p:stCondLst>
                                        </p:cTn>
                                        <p:tgtEl>
                                          <p:spTgt spid="39"/>
                                        </p:tgtEl>
                                      </p:cBhvr>
                                      <p:to x="100000" y="80000"/>
                                    </p:animScale>
                                    <p:animScale>
                                      <p:cBhvr>
                                        <p:cTn id="120" dur="83" decel="50000">
                                          <p:stCondLst>
                                            <p:cond delay="669"/>
                                          </p:stCondLst>
                                        </p:cTn>
                                        <p:tgtEl>
                                          <p:spTgt spid="39"/>
                                        </p:tgtEl>
                                      </p:cBhvr>
                                      <p:to x="100000" y="100000"/>
                                    </p:animScale>
                                    <p:animScale>
                                      <p:cBhvr>
                                        <p:cTn id="121" dur="13">
                                          <p:stCondLst>
                                            <p:cond delay="821"/>
                                          </p:stCondLst>
                                        </p:cTn>
                                        <p:tgtEl>
                                          <p:spTgt spid="39"/>
                                        </p:tgtEl>
                                      </p:cBhvr>
                                      <p:to x="100000" y="90000"/>
                                    </p:animScale>
                                    <p:animScale>
                                      <p:cBhvr>
                                        <p:cTn id="122" dur="83" decel="50000">
                                          <p:stCondLst>
                                            <p:cond delay="834"/>
                                          </p:stCondLst>
                                        </p:cTn>
                                        <p:tgtEl>
                                          <p:spTgt spid="39"/>
                                        </p:tgtEl>
                                      </p:cBhvr>
                                      <p:to x="100000" y="100000"/>
                                    </p:animScale>
                                    <p:animScale>
                                      <p:cBhvr>
                                        <p:cTn id="123" dur="13">
                                          <p:stCondLst>
                                            <p:cond delay="904"/>
                                          </p:stCondLst>
                                        </p:cTn>
                                        <p:tgtEl>
                                          <p:spTgt spid="39"/>
                                        </p:tgtEl>
                                      </p:cBhvr>
                                      <p:to x="100000" y="95000"/>
                                    </p:animScale>
                                    <p:animScale>
                                      <p:cBhvr>
                                        <p:cTn id="124" dur="83" decel="50000">
                                          <p:stCondLst>
                                            <p:cond delay="917"/>
                                          </p:stCondLst>
                                        </p:cTn>
                                        <p:tgtEl>
                                          <p:spTgt spid="39"/>
                                        </p:tgtEl>
                                      </p:cBhvr>
                                      <p:to x="100000" y="100000"/>
                                    </p:animScale>
                                  </p:childTnLst>
                                </p:cTn>
                              </p:par>
                              <p:par>
                                <p:cTn id="125" presetID="26" presetClass="entr" presetSubtype="0" fill="hold" grpId="0" nodeType="with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wipe(down)">
                                      <p:cBhvr>
                                        <p:cTn id="127" dur="290">
                                          <p:stCondLst>
                                            <p:cond delay="0"/>
                                          </p:stCondLst>
                                        </p:cTn>
                                        <p:tgtEl>
                                          <p:spTgt spid="29"/>
                                        </p:tgtEl>
                                      </p:cBhvr>
                                    </p:animEffect>
                                    <p:anim calcmode="lin" valueType="num">
                                      <p:cBhvr>
                                        <p:cTn id="128"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29"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30"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31"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32"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33" dur="13">
                                          <p:stCondLst>
                                            <p:cond delay="325"/>
                                          </p:stCondLst>
                                        </p:cTn>
                                        <p:tgtEl>
                                          <p:spTgt spid="29"/>
                                        </p:tgtEl>
                                      </p:cBhvr>
                                      <p:to x="100000" y="60000"/>
                                    </p:animScale>
                                    <p:animScale>
                                      <p:cBhvr>
                                        <p:cTn id="134" dur="83" decel="50000">
                                          <p:stCondLst>
                                            <p:cond delay="338"/>
                                          </p:stCondLst>
                                        </p:cTn>
                                        <p:tgtEl>
                                          <p:spTgt spid="29"/>
                                        </p:tgtEl>
                                      </p:cBhvr>
                                      <p:to x="100000" y="100000"/>
                                    </p:animScale>
                                    <p:animScale>
                                      <p:cBhvr>
                                        <p:cTn id="135" dur="13">
                                          <p:stCondLst>
                                            <p:cond delay="656"/>
                                          </p:stCondLst>
                                        </p:cTn>
                                        <p:tgtEl>
                                          <p:spTgt spid="29"/>
                                        </p:tgtEl>
                                      </p:cBhvr>
                                      <p:to x="100000" y="80000"/>
                                    </p:animScale>
                                    <p:animScale>
                                      <p:cBhvr>
                                        <p:cTn id="136" dur="83" decel="50000">
                                          <p:stCondLst>
                                            <p:cond delay="669"/>
                                          </p:stCondLst>
                                        </p:cTn>
                                        <p:tgtEl>
                                          <p:spTgt spid="29"/>
                                        </p:tgtEl>
                                      </p:cBhvr>
                                      <p:to x="100000" y="100000"/>
                                    </p:animScale>
                                    <p:animScale>
                                      <p:cBhvr>
                                        <p:cTn id="137" dur="13">
                                          <p:stCondLst>
                                            <p:cond delay="821"/>
                                          </p:stCondLst>
                                        </p:cTn>
                                        <p:tgtEl>
                                          <p:spTgt spid="29"/>
                                        </p:tgtEl>
                                      </p:cBhvr>
                                      <p:to x="100000" y="90000"/>
                                    </p:animScale>
                                    <p:animScale>
                                      <p:cBhvr>
                                        <p:cTn id="138" dur="83" decel="50000">
                                          <p:stCondLst>
                                            <p:cond delay="834"/>
                                          </p:stCondLst>
                                        </p:cTn>
                                        <p:tgtEl>
                                          <p:spTgt spid="29"/>
                                        </p:tgtEl>
                                      </p:cBhvr>
                                      <p:to x="100000" y="100000"/>
                                    </p:animScale>
                                    <p:animScale>
                                      <p:cBhvr>
                                        <p:cTn id="139" dur="13">
                                          <p:stCondLst>
                                            <p:cond delay="904"/>
                                          </p:stCondLst>
                                        </p:cTn>
                                        <p:tgtEl>
                                          <p:spTgt spid="29"/>
                                        </p:tgtEl>
                                      </p:cBhvr>
                                      <p:to x="100000" y="95000"/>
                                    </p:animScale>
                                    <p:animScale>
                                      <p:cBhvr>
                                        <p:cTn id="140" dur="83" decel="50000">
                                          <p:stCondLst>
                                            <p:cond delay="917"/>
                                          </p:stCondLst>
                                        </p:cTn>
                                        <p:tgtEl>
                                          <p:spTgt spid="29"/>
                                        </p:tgtEl>
                                      </p:cBhvr>
                                      <p:to x="100000" y="100000"/>
                                    </p:animScale>
                                  </p:childTnLst>
                                </p:cTn>
                              </p:par>
                            </p:childTnLst>
                          </p:cTn>
                        </p:par>
                        <p:par>
                          <p:cTn id="141" fill="hold">
                            <p:stCondLst>
                              <p:cond delay="2700"/>
                            </p:stCondLst>
                            <p:childTnLst>
                              <p:par>
                                <p:cTn id="142" presetID="31" presetClass="entr" presetSubtype="0" fill="hold" nodeType="afterEffect">
                                  <p:stCondLst>
                                    <p:cond delay="0"/>
                                  </p:stCondLst>
                                  <p:childTnLst>
                                    <p:set>
                                      <p:cBhvr>
                                        <p:cTn id="143" dur="1" fill="hold">
                                          <p:stCondLst>
                                            <p:cond delay="0"/>
                                          </p:stCondLst>
                                        </p:cTn>
                                        <p:tgtEl>
                                          <p:spTgt spid="35"/>
                                        </p:tgtEl>
                                        <p:attrNameLst>
                                          <p:attrName>style.visibility</p:attrName>
                                        </p:attrNameLst>
                                      </p:cBhvr>
                                      <p:to>
                                        <p:strVal val="visible"/>
                                      </p:to>
                                    </p:set>
                                    <p:anim calcmode="lin" valueType="num">
                                      <p:cBhvr>
                                        <p:cTn id="144" dur="700" fill="hold"/>
                                        <p:tgtEl>
                                          <p:spTgt spid="35"/>
                                        </p:tgtEl>
                                        <p:attrNameLst>
                                          <p:attrName>ppt_w</p:attrName>
                                        </p:attrNameLst>
                                      </p:cBhvr>
                                      <p:tavLst>
                                        <p:tav tm="0">
                                          <p:val>
                                            <p:fltVal val="0"/>
                                          </p:val>
                                        </p:tav>
                                        <p:tav tm="100000">
                                          <p:val>
                                            <p:strVal val="#ppt_w"/>
                                          </p:val>
                                        </p:tav>
                                      </p:tavLst>
                                    </p:anim>
                                    <p:anim calcmode="lin" valueType="num">
                                      <p:cBhvr>
                                        <p:cTn id="145" dur="700" fill="hold"/>
                                        <p:tgtEl>
                                          <p:spTgt spid="35"/>
                                        </p:tgtEl>
                                        <p:attrNameLst>
                                          <p:attrName>ppt_h</p:attrName>
                                        </p:attrNameLst>
                                      </p:cBhvr>
                                      <p:tavLst>
                                        <p:tav tm="0">
                                          <p:val>
                                            <p:fltVal val="0"/>
                                          </p:val>
                                        </p:tav>
                                        <p:tav tm="100000">
                                          <p:val>
                                            <p:strVal val="#ppt_h"/>
                                          </p:val>
                                        </p:tav>
                                      </p:tavLst>
                                    </p:anim>
                                    <p:anim calcmode="lin" valueType="num">
                                      <p:cBhvr>
                                        <p:cTn id="146" dur="700" fill="hold"/>
                                        <p:tgtEl>
                                          <p:spTgt spid="35"/>
                                        </p:tgtEl>
                                        <p:attrNameLst>
                                          <p:attrName>style.rotation</p:attrName>
                                        </p:attrNameLst>
                                      </p:cBhvr>
                                      <p:tavLst>
                                        <p:tav tm="0">
                                          <p:val>
                                            <p:fltVal val="90"/>
                                          </p:val>
                                        </p:tav>
                                        <p:tav tm="100000">
                                          <p:val>
                                            <p:fltVal val="0"/>
                                          </p:val>
                                        </p:tav>
                                      </p:tavLst>
                                    </p:anim>
                                    <p:animEffect transition="in" filter="fade">
                                      <p:cBhvr>
                                        <p:cTn id="147" dur="700"/>
                                        <p:tgtEl>
                                          <p:spTgt spid="35"/>
                                        </p:tgtEl>
                                      </p:cBhvr>
                                    </p:animEffect>
                                  </p:childTnLst>
                                </p:cTn>
                              </p:par>
                            </p:childTnLst>
                          </p:cTn>
                        </p:par>
                        <p:par>
                          <p:cTn id="148" fill="hold">
                            <p:stCondLst>
                              <p:cond delay="3400"/>
                            </p:stCondLst>
                            <p:childTnLst>
                              <p:par>
                                <p:cTn id="149" presetID="26" presetClass="entr" presetSubtype="0" fill="hold" grpId="0" nodeType="afterEffect">
                                  <p:stCondLst>
                                    <p:cond delay="0"/>
                                  </p:stCondLst>
                                  <p:childTnLst>
                                    <p:set>
                                      <p:cBhvr>
                                        <p:cTn id="150" dur="1" fill="hold">
                                          <p:stCondLst>
                                            <p:cond delay="0"/>
                                          </p:stCondLst>
                                        </p:cTn>
                                        <p:tgtEl>
                                          <p:spTgt spid="25"/>
                                        </p:tgtEl>
                                        <p:attrNameLst>
                                          <p:attrName>style.visibility</p:attrName>
                                        </p:attrNameLst>
                                      </p:cBhvr>
                                      <p:to>
                                        <p:strVal val="visible"/>
                                      </p:to>
                                    </p:set>
                                    <p:animEffect transition="in" filter="wipe(down)">
                                      <p:cBhvr>
                                        <p:cTn id="151" dur="290">
                                          <p:stCondLst>
                                            <p:cond delay="0"/>
                                          </p:stCondLst>
                                        </p:cTn>
                                        <p:tgtEl>
                                          <p:spTgt spid="25"/>
                                        </p:tgtEl>
                                      </p:cBhvr>
                                    </p:animEffect>
                                    <p:anim calcmode="lin" valueType="num">
                                      <p:cBhvr>
                                        <p:cTn id="152" dur="911"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153" dur="3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154" dur="332" tmFilter="0, 0; 0.125,0.2665; 0.25,0.4; 0.375,0.465; 0.5,0.5;  0.625,0.535; 0.75,0.6; 0.875,0.7335; 1,1">
                                          <p:stCondLst>
                                            <p:cond delay="332"/>
                                          </p:stCondLst>
                                        </p:cTn>
                                        <p:tgtEl>
                                          <p:spTgt spid="25"/>
                                        </p:tgtEl>
                                        <p:attrNameLst>
                                          <p:attrName>ppt_y</p:attrName>
                                        </p:attrNameLst>
                                      </p:cBhvr>
                                      <p:tavLst>
                                        <p:tav tm="0" fmla="#ppt_y-sin(pi*$)/9">
                                          <p:val>
                                            <p:fltVal val="0"/>
                                          </p:val>
                                        </p:tav>
                                        <p:tav tm="100000">
                                          <p:val>
                                            <p:fltVal val="1"/>
                                          </p:val>
                                        </p:tav>
                                      </p:tavLst>
                                    </p:anim>
                                    <p:anim calcmode="lin" valueType="num">
                                      <p:cBhvr>
                                        <p:cTn id="155" dur="166" tmFilter="0, 0; 0.125,0.2665; 0.25,0.4; 0.375,0.465; 0.5,0.5;  0.625,0.535; 0.75,0.6; 0.875,0.7335; 1,1">
                                          <p:stCondLst>
                                            <p:cond delay="662"/>
                                          </p:stCondLst>
                                        </p:cTn>
                                        <p:tgtEl>
                                          <p:spTgt spid="25"/>
                                        </p:tgtEl>
                                        <p:attrNameLst>
                                          <p:attrName>ppt_y</p:attrName>
                                        </p:attrNameLst>
                                      </p:cBhvr>
                                      <p:tavLst>
                                        <p:tav tm="0" fmla="#ppt_y-sin(pi*$)/27">
                                          <p:val>
                                            <p:fltVal val="0"/>
                                          </p:val>
                                        </p:tav>
                                        <p:tav tm="100000">
                                          <p:val>
                                            <p:fltVal val="1"/>
                                          </p:val>
                                        </p:tav>
                                      </p:tavLst>
                                    </p:anim>
                                    <p:anim calcmode="lin" valueType="num">
                                      <p:cBhvr>
                                        <p:cTn id="156" dur="82" tmFilter="0, 0; 0.125,0.2665; 0.25,0.4; 0.375,0.465; 0.5,0.5;  0.625,0.535; 0.75,0.6; 0.875,0.7335; 1,1">
                                          <p:stCondLst>
                                            <p:cond delay="828"/>
                                          </p:stCondLst>
                                        </p:cTn>
                                        <p:tgtEl>
                                          <p:spTgt spid="25"/>
                                        </p:tgtEl>
                                        <p:attrNameLst>
                                          <p:attrName>ppt_y</p:attrName>
                                        </p:attrNameLst>
                                      </p:cBhvr>
                                      <p:tavLst>
                                        <p:tav tm="0" fmla="#ppt_y-sin(pi*$)/81">
                                          <p:val>
                                            <p:fltVal val="0"/>
                                          </p:val>
                                        </p:tav>
                                        <p:tav tm="100000">
                                          <p:val>
                                            <p:fltVal val="1"/>
                                          </p:val>
                                        </p:tav>
                                      </p:tavLst>
                                    </p:anim>
                                    <p:animScale>
                                      <p:cBhvr>
                                        <p:cTn id="157" dur="13">
                                          <p:stCondLst>
                                            <p:cond delay="325"/>
                                          </p:stCondLst>
                                        </p:cTn>
                                        <p:tgtEl>
                                          <p:spTgt spid="25"/>
                                        </p:tgtEl>
                                      </p:cBhvr>
                                      <p:to x="100000" y="60000"/>
                                    </p:animScale>
                                    <p:animScale>
                                      <p:cBhvr>
                                        <p:cTn id="158" dur="83" decel="50000">
                                          <p:stCondLst>
                                            <p:cond delay="338"/>
                                          </p:stCondLst>
                                        </p:cTn>
                                        <p:tgtEl>
                                          <p:spTgt spid="25"/>
                                        </p:tgtEl>
                                      </p:cBhvr>
                                      <p:to x="100000" y="100000"/>
                                    </p:animScale>
                                    <p:animScale>
                                      <p:cBhvr>
                                        <p:cTn id="159" dur="13">
                                          <p:stCondLst>
                                            <p:cond delay="656"/>
                                          </p:stCondLst>
                                        </p:cTn>
                                        <p:tgtEl>
                                          <p:spTgt spid="25"/>
                                        </p:tgtEl>
                                      </p:cBhvr>
                                      <p:to x="100000" y="80000"/>
                                    </p:animScale>
                                    <p:animScale>
                                      <p:cBhvr>
                                        <p:cTn id="160" dur="83" decel="50000">
                                          <p:stCondLst>
                                            <p:cond delay="669"/>
                                          </p:stCondLst>
                                        </p:cTn>
                                        <p:tgtEl>
                                          <p:spTgt spid="25"/>
                                        </p:tgtEl>
                                      </p:cBhvr>
                                      <p:to x="100000" y="100000"/>
                                    </p:animScale>
                                    <p:animScale>
                                      <p:cBhvr>
                                        <p:cTn id="161" dur="13">
                                          <p:stCondLst>
                                            <p:cond delay="821"/>
                                          </p:stCondLst>
                                        </p:cTn>
                                        <p:tgtEl>
                                          <p:spTgt spid="25"/>
                                        </p:tgtEl>
                                      </p:cBhvr>
                                      <p:to x="100000" y="90000"/>
                                    </p:animScale>
                                    <p:animScale>
                                      <p:cBhvr>
                                        <p:cTn id="162" dur="83" decel="50000">
                                          <p:stCondLst>
                                            <p:cond delay="834"/>
                                          </p:stCondLst>
                                        </p:cTn>
                                        <p:tgtEl>
                                          <p:spTgt spid="25"/>
                                        </p:tgtEl>
                                      </p:cBhvr>
                                      <p:to x="100000" y="100000"/>
                                    </p:animScale>
                                    <p:animScale>
                                      <p:cBhvr>
                                        <p:cTn id="163" dur="13">
                                          <p:stCondLst>
                                            <p:cond delay="904"/>
                                          </p:stCondLst>
                                        </p:cTn>
                                        <p:tgtEl>
                                          <p:spTgt spid="25"/>
                                        </p:tgtEl>
                                      </p:cBhvr>
                                      <p:to x="100000" y="95000"/>
                                    </p:animScale>
                                    <p:animScale>
                                      <p:cBhvr>
                                        <p:cTn id="164" dur="83" decel="50000">
                                          <p:stCondLst>
                                            <p:cond delay="917"/>
                                          </p:stCondLst>
                                        </p:cTn>
                                        <p:tgtEl>
                                          <p:spTgt spid="25"/>
                                        </p:tgtEl>
                                      </p:cBhvr>
                                      <p:to x="100000" y="100000"/>
                                    </p:animScale>
                                  </p:childTnLst>
                                </p:cTn>
                              </p:par>
                              <p:par>
                                <p:cTn id="165" presetID="26" presetClass="entr" presetSubtype="0" fill="hold" grpId="0" nodeType="withEffect">
                                  <p:stCondLst>
                                    <p:cond delay="0"/>
                                  </p:stCondLst>
                                  <p:childTnLst>
                                    <p:set>
                                      <p:cBhvr>
                                        <p:cTn id="166" dur="1" fill="hold">
                                          <p:stCondLst>
                                            <p:cond delay="0"/>
                                          </p:stCondLst>
                                        </p:cTn>
                                        <p:tgtEl>
                                          <p:spTgt spid="28"/>
                                        </p:tgtEl>
                                        <p:attrNameLst>
                                          <p:attrName>style.visibility</p:attrName>
                                        </p:attrNameLst>
                                      </p:cBhvr>
                                      <p:to>
                                        <p:strVal val="visible"/>
                                      </p:to>
                                    </p:set>
                                    <p:animEffect transition="in" filter="wipe(down)">
                                      <p:cBhvr>
                                        <p:cTn id="167" dur="290">
                                          <p:stCondLst>
                                            <p:cond delay="0"/>
                                          </p:stCondLst>
                                        </p:cTn>
                                        <p:tgtEl>
                                          <p:spTgt spid="28"/>
                                        </p:tgtEl>
                                      </p:cBhvr>
                                    </p:animEffect>
                                    <p:anim calcmode="lin" valueType="num">
                                      <p:cBhvr>
                                        <p:cTn id="168"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69"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70"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171"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172"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173" dur="13">
                                          <p:stCondLst>
                                            <p:cond delay="325"/>
                                          </p:stCondLst>
                                        </p:cTn>
                                        <p:tgtEl>
                                          <p:spTgt spid="28"/>
                                        </p:tgtEl>
                                      </p:cBhvr>
                                      <p:to x="100000" y="60000"/>
                                    </p:animScale>
                                    <p:animScale>
                                      <p:cBhvr>
                                        <p:cTn id="174" dur="83" decel="50000">
                                          <p:stCondLst>
                                            <p:cond delay="338"/>
                                          </p:stCondLst>
                                        </p:cTn>
                                        <p:tgtEl>
                                          <p:spTgt spid="28"/>
                                        </p:tgtEl>
                                      </p:cBhvr>
                                      <p:to x="100000" y="100000"/>
                                    </p:animScale>
                                    <p:animScale>
                                      <p:cBhvr>
                                        <p:cTn id="175" dur="13">
                                          <p:stCondLst>
                                            <p:cond delay="656"/>
                                          </p:stCondLst>
                                        </p:cTn>
                                        <p:tgtEl>
                                          <p:spTgt spid="28"/>
                                        </p:tgtEl>
                                      </p:cBhvr>
                                      <p:to x="100000" y="80000"/>
                                    </p:animScale>
                                    <p:animScale>
                                      <p:cBhvr>
                                        <p:cTn id="176" dur="83" decel="50000">
                                          <p:stCondLst>
                                            <p:cond delay="669"/>
                                          </p:stCondLst>
                                        </p:cTn>
                                        <p:tgtEl>
                                          <p:spTgt spid="28"/>
                                        </p:tgtEl>
                                      </p:cBhvr>
                                      <p:to x="100000" y="100000"/>
                                    </p:animScale>
                                    <p:animScale>
                                      <p:cBhvr>
                                        <p:cTn id="177" dur="13">
                                          <p:stCondLst>
                                            <p:cond delay="821"/>
                                          </p:stCondLst>
                                        </p:cTn>
                                        <p:tgtEl>
                                          <p:spTgt spid="28"/>
                                        </p:tgtEl>
                                      </p:cBhvr>
                                      <p:to x="100000" y="90000"/>
                                    </p:animScale>
                                    <p:animScale>
                                      <p:cBhvr>
                                        <p:cTn id="178" dur="83" decel="50000">
                                          <p:stCondLst>
                                            <p:cond delay="834"/>
                                          </p:stCondLst>
                                        </p:cTn>
                                        <p:tgtEl>
                                          <p:spTgt spid="28"/>
                                        </p:tgtEl>
                                      </p:cBhvr>
                                      <p:to x="100000" y="100000"/>
                                    </p:animScale>
                                    <p:animScale>
                                      <p:cBhvr>
                                        <p:cTn id="179" dur="13">
                                          <p:stCondLst>
                                            <p:cond delay="904"/>
                                          </p:stCondLst>
                                        </p:cTn>
                                        <p:tgtEl>
                                          <p:spTgt spid="28"/>
                                        </p:tgtEl>
                                      </p:cBhvr>
                                      <p:to x="100000" y="95000"/>
                                    </p:animScale>
                                    <p:animScale>
                                      <p:cBhvr>
                                        <p:cTn id="180" dur="83" decel="50000">
                                          <p:stCondLst>
                                            <p:cond delay="917"/>
                                          </p:stCondLst>
                                        </p:cTn>
                                        <p:tgtEl>
                                          <p:spTgt spid="28"/>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40"/>
                                        </p:tgtEl>
                                        <p:attrNameLst>
                                          <p:attrName>style.visibility</p:attrName>
                                        </p:attrNameLst>
                                      </p:cBhvr>
                                      <p:to>
                                        <p:strVal val="visible"/>
                                      </p:to>
                                    </p:set>
                                    <p:animEffect transition="in" filter="wipe(down)">
                                      <p:cBhvr>
                                        <p:cTn id="183" dur="290">
                                          <p:stCondLst>
                                            <p:cond delay="0"/>
                                          </p:stCondLst>
                                        </p:cTn>
                                        <p:tgtEl>
                                          <p:spTgt spid="40"/>
                                        </p:tgtEl>
                                      </p:cBhvr>
                                    </p:animEffect>
                                    <p:anim calcmode="lin" valueType="num">
                                      <p:cBhvr>
                                        <p:cTn id="184" dur="911"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185" dur="332"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186" dur="332" tmFilter="0, 0; 0.125,0.2665; 0.25,0.4; 0.375,0.465; 0.5,0.5;  0.625,0.535; 0.75,0.6; 0.875,0.7335; 1,1">
                                          <p:stCondLst>
                                            <p:cond delay="332"/>
                                          </p:stCondLst>
                                        </p:cTn>
                                        <p:tgtEl>
                                          <p:spTgt spid="40"/>
                                        </p:tgtEl>
                                        <p:attrNameLst>
                                          <p:attrName>ppt_y</p:attrName>
                                        </p:attrNameLst>
                                      </p:cBhvr>
                                      <p:tavLst>
                                        <p:tav tm="0" fmla="#ppt_y-sin(pi*$)/9">
                                          <p:val>
                                            <p:fltVal val="0"/>
                                          </p:val>
                                        </p:tav>
                                        <p:tav tm="100000">
                                          <p:val>
                                            <p:fltVal val="1"/>
                                          </p:val>
                                        </p:tav>
                                      </p:tavLst>
                                    </p:anim>
                                    <p:anim calcmode="lin" valueType="num">
                                      <p:cBhvr>
                                        <p:cTn id="187" dur="166" tmFilter="0, 0; 0.125,0.2665; 0.25,0.4; 0.375,0.465; 0.5,0.5;  0.625,0.535; 0.75,0.6; 0.875,0.7335; 1,1">
                                          <p:stCondLst>
                                            <p:cond delay="662"/>
                                          </p:stCondLst>
                                        </p:cTn>
                                        <p:tgtEl>
                                          <p:spTgt spid="40"/>
                                        </p:tgtEl>
                                        <p:attrNameLst>
                                          <p:attrName>ppt_y</p:attrName>
                                        </p:attrNameLst>
                                      </p:cBhvr>
                                      <p:tavLst>
                                        <p:tav tm="0" fmla="#ppt_y-sin(pi*$)/27">
                                          <p:val>
                                            <p:fltVal val="0"/>
                                          </p:val>
                                        </p:tav>
                                        <p:tav tm="100000">
                                          <p:val>
                                            <p:fltVal val="1"/>
                                          </p:val>
                                        </p:tav>
                                      </p:tavLst>
                                    </p:anim>
                                    <p:anim calcmode="lin" valueType="num">
                                      <p:cBhvr>
                                        <p:cTn id="188" dur="82" tmFilter="0, 0; 0.125,0.2665; 0.25,0.4; 0.375,0.465; 0.5,0.5;  0.625,0.535; 0.75,0.6; 0.875,0.7335; 1,1">
                                          <p:stCondLst>
                                            <p:cond delay="828"/>
                                          </p:stCondLst>
                                        </p:cTn>
                                        <p:tgtEl>
                                          <p:spTgt spid="40"/>
                                        </p:tgtEl>
                                        <p:attrNameLst>
                                          <p:attrName>ppt_y</p:attrName>
                                        </p:attrNameLst>
                                      </p:cBhvr>
                                      <p:tavLst>
                                        <p:tav tm="0" fmla="#ppt_y-sin(pi*$)/81">
                                          <p:val>
                                            <p:fltVal val="0"/>
                                          </p:val>
                                        </p:tav>
                                        <p:tav tm="100000">
                                          <p:val>
                                            <p:fltVal val="1"/>
                                          </p:val>
                                        </p:tav>
                                      </p:tavLst>
                                    </p:anim>
                                    <p:animScale>
                                      <p:cBhvr>
                                        <p:cTn id="189" dur="13">
                                          <p:stCondLst>
                                            <p:cond delay="325"/>
                                          </p:stCondLst>
                                        </p:cTn>
                                        <p:tgtEl>
                                          <p:spTgt spid="40"/>
                                        </p:tgtEl>
                                      </p:cBhvr>
                                      <p:to x="100000" y="60000"/>
                                    </p:animScale>
                                    <p:animScale>
                                      <p:cBhvr>
                                        <p:cTn id="190" dur="83" decel="50000">
                                          <p:stCondLst>
                                            <p:cond delay="338"/>
                                          </p:stCondLst>
                                        </p:cTn>
                                        <p:tgtEl>
                                          <p:spTgt spid="40"/>
                                        </p:tgtEl>
                                      </p:cBhvr>
                                      <p:to x="100000" y="100000"/>
                                    </p:animScale>
                                    <p:animScale>
                                      <p:cBhvr>
                                        <p:cTn id="191" dur="13">
                                          <p:stCondLst>
                                            <p:cond delay="656"/>
                                          </p:stCondLst>
                                        </p:cTn>
                                        <p:tgtEl>
                                          <p:spTgt spid="40"/>
                                        </p:tgtEl>
                                      </p:cBhvr>
                                      <p:to x="100000" y="80000"/>
                                    </p:animScale>
                                    <p:animScale>
                                      <p:cBhvr>
                                        <p:cTn id="192" dur="83" decel="50000">
                                          <p:stCondLst>
                                            <p:cond delay="669"/>
                                          </p:stCondLst>
                                        </p:cTn>
                                        <p:tgtEl>
                                          <p:spTgt spid="40"/>
                                        </p:tgtEl>
                                      </p:cBhvr>
                                      <p:to x="100000" y="100000"/>
                                    </p:animScale>
                                    <p:animScale>
                                      <p:cBhvr>
                                        <p:cTn id="193" dur="13">
                                          <p:stCondLst>
                                            <p:cond delay="821"/>
                                          </p:stCondLst>
                                        </p:cTn>
                                        <p:tgtEl>
                                          <p:spTgt spid="40"/>
                                        </p:tgtEl>
                                      </p:cBhvr>
                                      <p:to x="100000" y="90000"/>
                                    </p:animScale>
                                    <p:animScale>
                                      <p:cBhvr>
                                        <p:cTn id="194" dur="83" decel="50000">
                                          <p:stCondLst>
                                            <p:cond delay="834"/>
                                          </p:stCondLst>
                                        </p:cTn>
                                        <p:tgtEl>
                                          <p:spTgt spid="40"/>
                                        </p:tgtEl>
                                      </p:cBhvr>
                                      <p:to x="100000" y="100000"/>
                                    </p:animScale>
                                    <p:animScale>
                                      <p:cBhvr>
                                        <p:cTn id="195" dur="13">
                                          <p:stCondLst>
                                            <p:cond delay="904"/>
                                          </p:stCondLst>
                                        </p:cTn>
                                        <p:tgtEl>
                                          <p:spTgt spid="40"/>
                                        </p:tgtEl>
                                      </p:cBhvr>
                                      <p:to x="100000" y="95000"/>
                                    </p:animScale>
                                    <p:animScale>
                                      <p:cBhvr>
                                        <p:cTn id="196" dur="83" decel="50000">
                                          <p:stCondLst>
                                            <p:cond delay="917"/>
                                          </p:stCondLst>
                                        </p:cTn>
                                        <p:tgtEl>
                                          <p:spTgt spid="40"/>
                                        </p:tgtEl>
                                      </p:cBhvr>
                                      <p:to x="100000" y="100000"/>
                                    </p:animScale>
                                  </p:childTnLst>
                                </p:cTn>
                              </p:par>
                              <p:par>
                                <p:cTn id="197" presetID="26" presetClass="entr" presetSubtype="0" fill="hold" grpId="0" nodeType="withEffect">
                                  <p:stCondLst>
                                    <p:cond delay="0"/>
                                  </p:stCondLst>
                                  <p:childTnLst>
                                    <p:set>
                                      <p:cBhvr>
                                        <p:cTn id="198" dur="1" fill="hold">
                                          <p:stCondLst>
                                            <p:cond delay="0"/>
                                          </p:stCondLst>
                                        </p:cTn>
                                        <p:tgtEl>
                                          <p:spTgt spid="30"/>
                                        </p:tgtEl>
                                        <p:attrNameLst>
                                          <p:attrName>style.visibility</p:attrName>
                                        </p:attrNameLst>
                                      </p:cBhvr>
                                      <p:to>
                                        <p:strVal val="visible"/>
                                      </p:to>
                                    </p:set>
                                    <p:animEffect transition="in" filter="wipe(down)">
                                      <p:cBhvr>
                                        <p:cTn id="199" dur="290">
                                          <p:stCondLst>
                                            <p:cond delay="0"/>
                                          </p:stCondLst>
                                        </p:cTn>
                                        <p:tgtEl>
                                          <p:spTgt spid="30"/>
                                        </p:tgtEl>
                                      </p:cBhvr>
                                    </p:animEffect>
                                    <p:anim calcmode="lin" valueType="num">
                                      <p:cBhvr>
                                        <p:cTn id="200"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201"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202"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203"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204"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205" dur="13">
                                          <p:stCondLst>
                                            <p:cond delay="325"/>
                                          </p:stCondLst>
                                        </p:cTn>
                                        <p:tgtEl>
                                          <p:spTgt spid="30"/>
                                        </p:tgtEl>
                                      </p:cBhvr>
                                      <p:to x="100000" y="60000"/>
                                    </p:animScale>
                                    <p:animScale>
                                      <p:cBhvr>
                                        <p:cTn id="206" dur="83" decel="50000">
                                          <p:stCondLst>
                                            <p:cond delay="338"/>
                                          </p:stCondLst>
                                        </p:cTn>
                                        <p:tgtEl>
                                          <p:spTgt spid="30"/>
                                        </p:tgtEl>
                                      </p:cBhvr>
                                      <p:to x="100000" y="100000"/>
                                    </p:animScale>
                                    <p:animScale>
                                      <p:cBhvr>
                                        <p:cTn id="207" dur="13">
                                          <p:stCondLst>
                                            <p:cond delay="656"/>
                                          </p:stCondLst>
                                        </p:cTn>
                                        <p:tgtEl>
                                          <p:spTgt spid="30"/>
                                        </p:tgtEl>
                                      </p:cBhvr>
                                      <p:to x="100000" y="80000"/>
                                    </p:animScale>
                                    <p:animScale>
                                      <p:cBhvr>
                                        <p:cTn id="208" dur="83" decel="50000">
                                          <p:stCondLst>
                                            <p:cond delay="669"/>
                                          </p:stCondLst>
                                        </p:cTn>
                                        <p:tgtEl>
                                          <p:spTgt spid="30"/>
                                        </p:tgtEl>
                                      </p:cBhvr>
                                      <p:to x="100000" y="100000"/>
                                    </p:animScale>
                                    <p:animScale>
                                      <p:cBhvr>
                                        <p:cTn id="209" dur="13">
                                          <p:stCondLst>
                                            <p:cond delay="821"/>
                                          </p:stCondLst>
                                        </p:cTn>
                                        <p:tgtEl>
                                          <p:spTgt spid="30"/>
                                        </p:tgtEl>
                                      </p:cBhvr>
                                      <p:to x="100000" y="90000"/>
                                    </p:animScale>
                                    <p:animScale>
                                      <p:cBhvr>
                                        <p:cTn id="210" dur="83" decel="50000">
                                          <p:stCondLst>
                                            <p:cond delay="834"/>
                                          </p:stCondLst>
                                        </p:cTn>
                                        <p:tgtEl>
                                          <p:spTgt spid="30"/>
                                        </p:tgtEl>
                                      </p:cBhvr>
                                      <p:to x="100000" y="100000"/>
                                    </p:animScale>
                                    <p:animScale>
                                      <p:cBhvr>
                                        <p:cTn id="211" dur="13">
                                          <p:stCondLst>
                                            <p:cond delay="904"/>
                                          </p:stCondLst>
                                        </p:cTn>
                                        <p:tgtEl>
                                          <p:spTgt spid="30"/>
                                        </p:tgtEl>
                                      </p:cBhvr>
                                      <p:to x="100000" y="95000"/>
                                    </p:animScale>
                                    <p:animScale>
                                      <p:cBhvr>
                                        <p:cTn id="212" dur="83" decel="50000">
                                          <p:stCondLst>
                                            <p:cond delay="917"/>
                                          </p:stCondLst>
                                        </p:cTn>
                                        <p:tgtEl>
                                          <p:spTgt spid="30"/>
                                        </p:tgtEl>
                                      </p:cBhvr>
                                      <p:to x="100000" y="100000"/>
                                    </p:animScale>
                                  </p:childTnLst>
                                </p:cTn>
                              </p:par>
                            </p:childTnLst>
                          </p:cTn>
                        </p:par>
                        <p:par>
                          <p:cTn id="213" fill="hold">
                            <p:stCondLst>
                              <p:cond delay="4400"/>
                            </p:stCondLst>
                            <p:childTnLst>
                              <p:par>
                                <p:cTn id="214" presetID="1" presetClass="entr" presetSubtype="0" fill="hold" grpId="0" nodeType="afterEffect">
                                  <p:stCondLst>
                                    <p:cond delay="0"/>
                                  </p:stCondLst>
                                  <p:childTnLst>
                                    <p:set>
                                      <p:cBhvr>
                                        <p:cTn id="215" dur="1" fill="hold">
                                          <p:stCondLst>
                                            <p:cond delay="0"/>
                                          </p:stCondLst>
                                        </p:cTn>
                                        <p:tgtEl>
                                          <p:spTgt spid="41"/>
                                        </p:tgtEl>
                                        <p:attrNameLst>
                                          <p:attrName>style.visibility</p:attrName>
                                        </p:attrNameLst>
                                      </p:cBhvr>
                                      <p:to>
                                        <p:strVal val="visible"/>
                                      </p:to>
                                    </p:set>
                                  </p:childTnLst>
                                </p:cTn>
                              </p:par>
                              <p:par>
                                <p:cTn id="216" presetID="35" presetClass="path" presetSubtype="0" accel="50000" decel="50000" fill="hold" grpId="1" nodeType="withEffect">
                                  <p:stCondLst>
                                    <p:cond delay="0"/>
                                  </p:stCondLst>
                                  <p:childTnLst>
                                    <p:animMotion origin="layout" path="M -3.56836E-6 -3.7037E-7 L 0.36686 0.15278 " pathEditMode="relative" rAng="0" ptsTypes="AA">
                                      <p:cBhvr>
                                        <p:cTn id="217" dur="500" spd="-99900" fill="hold"/>
                                        <p:tgtEl>
                                          <p:spTgt spid="41"/>
                                        </p:tgtEl>
                                        <p:attrNameLst>
                                          <p:attrName>ppt_x,ppt_y</p:attrName>
                                        </p:attrNameLst>
                                      </p:cBhvr>
                                      <p:rCtr x="18343" y="7639"/>
                                    </p:animMotion>
                                  </p:childTnLst>
                                </p:cTn>
                              </p:par>
                              <p:par>
                                <p:cTn id="218" presetID="1" presetClass="entr" presetSubtype="0" fill="hold" grpId="0" nodeType="withEffect">
                                  <p:stCondLst>
                                    <p:cond delay="0"/>
                                  </p:stCondLst>
                                  <p:childTnLst>
                                    <p:set>
                                      <p:cBhvr>
                                        <p:cTn id="219" dur="1" fill="hold">
                                          <p:stCondLst>
                                            <p:cond delay="0"/>
                                          </p:stCondLst>
                                        </p:cTn>
                                        <p:tgtEl>
                                          <p:spTgt spid="42"/>
                                        </p:tgtEl>
                                        <p:attrNameLst>
                                          <p:attrName>style.visibility</p:attrName>
                                        </p:attrNameLst>
                                      </p:cBhvr>
                                      <p:to>
                                        <p:strVal val="visible"/>
                                      </p:to>
                                    </p:set>
                                  </p:childTnLst>
                                </p:cTn>
                              </p:par>
                              <p:par>
                                <p:cTn id="220" presetID="35" presetClass="path" presetSubtype="0" accel="50000" decel="50000" fill="hold" grpId="1" nodeType="withEffect">
                                  <p:stCondLst>
                                    <p:cond delay="0"/>
                                  </p:stCondLst>
                                  <p:childTnLst>
                                    <p:animMotion origin="layout" path="M 7.85742E-7 -3.33333E-6 L -0.39495 -0.11018 " pathEditMode="relative" rAng="0" ptsTypes="AA">
                                      <p:cBhvr>
                                        <p:cTn id="221" dur="500" spd="-99900" fill="hold"/>
                                        <p:tgtEl>
                                          <p:spTgt spid="42"/>
                                        </p:tgtEl>
                                        <p:attrNameLst>
                                          <p:attrName>ppt_x,ppt_y</p:attrName>
                                        </p:attrNameLst>
                                      </p:cBhvr>
                                      <p:rCtr x="-19748" y="-5509"/>
                                    </p:animMotion>
                                  </p:childTnLst>
                                </p:cTn>
                              </p:par>
                            </p:childTnLst>
                          </p:cTn>
                        </p:par>
                        <p:par>
                          <p:cTn id="222" fill="hold">
                            <p:stCondLst>
                              <p:cond delay="4900"/>
                            </p:stCondLst>
                            <p:childTnLst>
                              <p:par>
                                <p:cTn id="223" presetID="18" presetClass="entr" presetSubtype="3" fill="hold" grpId="0" nodeType="afterEffect">
                                  <p:stCondLst>
                                    <p:cond delay="0"/>
                                  </p:stCondLst>
                                  <p:childTnLst>
                                    <p:set>
                                      <p:cBhvr>
                                        <p:cTn id="224" dur="1" fill="hold">
                                          <p:stCondLst>
                                            <p:cond delay="0"/>
                                          </p:stCondLst>
                                        </p:cTn>
                                        <p:tgtEl>
                                          <p:spTgt spid="43"/>
                                        </p:tgtEl>
                                        <p:attrNameLst>
                                          <p:attrName>style.visibility</p:attrName>
                                        </p:attrNameLst>
                                      </p:cBhvr>
                                      <p:to>
                                        <p:strVal val="visible"/>
                                      </p:to>
                                    </p:set>
                                    <p:animEffect transition="in" filter="strips(upRight)">
                                      <p:cBhvr>
                                        <p:cTn id="22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p:bldP spid="27" grpId="0"/>
      <p:bldP spid="28" grpId="0"/>
      <p:bldP spid="29" grpId="0" animBg="1"/>
      <p:bldP spid="30" grpId="0" animBg="1"/>
      <p:bldP spid="31" grpId="0" animBg="1"/>
      <p:bldP spid="38" grpId="0"/>
      <p:bldP spid="39" grpId="0"/>
      <p:bldP spid="40" grpId="0"/>
      <p:bldP spid="41" grpId="0" animBg="1"/>
      <p:bldP spid="41" grpId="1" animBg="1"/>
      <p:bldP spid="42" grpId="0" animBg="1"/>
      <p:bldP spid="42" grpId="1" animBg="1"/>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31299" y="2691432"/>
            <a:ext cx="623725" cy="622534"/>
            <a:chOff x="3241675" y="2678113"/>
            <a:chExt cx="831850" cy="830262"/>
          </a:xfrm>
        </p:grpSpPr>
        <p:sp>
          <p:nvSpPr>
            <p:cNvPr id="3" name="Oval 7"/>
            <p:cNvSpPr>
              <a:spLocks noChangeArrowheads="1"/>
            </p:cNvSpPr>
            <p:nvPr/>
          </p:nvSpPr>
          <p:spPr bwMode="auto">
            <a:xfrm>
              <a:off x="3241675" y="2678113"/>
              <a:ext cx="831850" cy="830262"/>
            </a:xfrm>
            <a:prstGeom prst="ellipse">
              <a:avLst/>
            </a:pr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044447" y="1909656"/>
            <a:ext cx="623725" cy="623725"/>
            <a:chOff x="2725738" y="1484313"/>
            <a:chExt cx="831850" cy="831850"/>
          </a:xfrm>
        </p:grpSpPr>
        <p:sp>
          <p:nvSpPr>
            <p:cNvPr id="7" name="Oval 6"/>
            <p:cNvSpPr>
              <a:spLocks noChangeArrowheads="1"/>
            </p:cNvSpPr>
            <p:nvPr/>
          </p:nvSpPr>
          <p:spPr bwMode="auto">
            <a:xfrm>
              <a:off x="2725738" y="1484313"/>
              <a:ext cx="831850" cy="831850"/>
            </a:xfrm>
            <a:prstGeom prst="ellipse">
              <a:avLst/>
            </a:pr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9"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431299" y="3558343"/>
            <a:ext cx="623725" cy="623725"/>
            <a:chOff x="3241675" y="4133850"/>
            <a:chExt cx="831850" cy="831850"/>
          </a:xfrm>
        </p:grpSpPr>
        <p:sp>
          <p:nvSpPr>
            <p:cNvPr id="11" name="Oval 9"/>
            <p:cNvSpPr>
              <a:spLocks noChangeArrowheads="1"/>
            </p:cNvSpPr>
            <p:nvPr/>
          </p:nvSpPr>
          <p:spPr bwMode="auto">
            <a:xfrm>
              <a:off x="3241675" y="4133850"/>
              <a:ext cx="831850" cy="831850"/>
            </a:xfrm>
            <a:prstGeom prst="ellipse">
              <a:avLst/>
            </a:pr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3"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4"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2044447" y="4339647"/>
            <a:ext cx="623725" cy="622534"/>
            <a:chOff x="2725738" y="5327650"/>
            <a:chExt cx="831850" cy="830262"/>
          </a:xfrm>
        </p:grpSpPr>
        <p:sp>
          <p:nvSpPr>
            <p:cNvPr id="17" name="Oval 8"/>
            <p:cNvSpPr>
              <a:spLocks noChangeArrowheads="1"/>
            </p:cNvSpPr>
            <p:nvPr/>
          </p:nvSpPr>
          <p:spPr bwMode="auto">
            <a:xfrm>
              <a:off x="2725738" y="5327650"/>
              <a:ext cx="831850" cy="830262"/>
            </a:xfrm>
            <a:prstGeom prst="ellipse">
              <a:avLst/>
            </a:pr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776297" y="2730147"/>
            <a:ext cx="1454565" cy="1454565"/>
            <a:chOff x="877888" y="2946400"/>
            <a:chExt cx="1939925" cy="1939925"/>
          </a:xfrm>
        </p:grpSpPr>
        <p:sp>
          <p:nvSpPr>
            <p:cNvPr id="20" name="Oval 5"/>
            <p:cNvSpPr>
              <a:spLocks noChangeArrowheads="1"/>
            </p:cNvSpPr>
            <p:nvPr/>
          </p:nvSpPr>
          <p:spPr bwMode="auto">
            <a:xfrm>
              <a:off x="877888" y="2946400"/>
              <a:ext cx="1939925" cy="1939925"/>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1" name="TextBox 20"/>
            <p:cNvSpPr txBox="1"/>
            <p:nvPr/>
          </p:nvSpPr>
          <p:spPr>
            <a:xfrm>
              <a:off x="1078684" y="3193087"/>
              <a:ext cx="1538332" cy="1477370"/>
            </a:xfrm>
            <a:prstGeom prst="rect">
              <a:avLst/>
            </a:prstGeom>
            <a:noFill/>
          </p:spPr>
          <p:txBody>
            <a:bodyPr wrap="square" rtlCol="0">
              <a:spAutoFit/>
            </a:bodyPr>
            <a:lstStyle/>
            <a:p>
              <a:pPr algn="ctr"/>
              <a:r>
                <a:rPr lang="zh-CN" altLang="en-US" sz="3299" b="1" dirty="0">
                  <a:solidFill>
                    <a:schemeClr val="bg1"/>
                  </a:solidFill>
                  <a:latin typeface="微软雅黑" panose="020B0503020204020204" pitchFamily="34" charset="-122"/>
                  <a:ea typeface="微软雅黑" panose="020B0503020204020204" pitchFamily="34" charset="-122"/>
                </a:rPr>
                <a:t>网络营销</a:t>
              </a:r>
            </a:p>
          </p:txBody>
        </p:sp>
      </p:grpSp>
      <p:sp>
        <p:nvSpPr>
          <p:cNvPr id="22" name="TextBox 21"/>
          <p:cNvSpPr txBox="1"/>
          <p:nvPr/>
        </p:nvSpPr>
        <p:spPr>
          <a:xfrm>
            <a:off x="2683553" y="1741066"/>
            <a:ext cx="1497619" cy="369332"/>
          </a:xfrm>
          <a:prstGeom prst="rect">
            <a:avLst/>
          </a:prstGeom>
          <a:noFill/>
        </p:spPr>
        <p:txBody>
          <a:bodyPr wrap="square" rtlCol="0">
            <a:spAutoFit/>
          </a:bodyPr>
          <a:lstStyle/>
          <a:p>
            <a:r>
              <a:rPr lang="en-US" altLang="zh-CN" b="1" dirty="0" smtClean="0">
                <a:solidFill>
                  <a:schemeClr val="tx1">
                    <a:lumMod val="65000"/>
                    <a:lumOff val="35000"/>
                  </a:schemeClr>
                </a:solidFill>
                <a:latin typeface="Impact MT Std" pitchFamily="34" charset="0"/>
                <a:ea typeface="微软雅黑" panose="020B0503020204020204" pitchFamily="34" charset="-122"/>
              </a:rPr>
              <a:t>QQ</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空间</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2730344" y="2009760"/>
            <a:ext cx="5512425" cy="415498"/>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p>
        </p:txBody>
      </p:sp>
      <p:sp>
        <p:nvSpPr>
          <p:cNvPr id="24" name="TextBox 23"/>
          <p:cNvSpPr txBox="1"/>
          <p:nvPr/>
        </p:nvSpPr>
        <p:spPr>
          <a:xfrm>
            <a:off x="2683553" y="4366845"/>
            <a:ext cx="1960455"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本地论坛社区</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2730344" y="4597245"/>
            <a:ext cx="5512425" cy="415498"/>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p>
        </p:txBody>
      </p:sp>
      <p:sp>
        <p:nvSpPr>
          <p:cNvPr id="26" name="TextBox 25"/>
          <p:cNvSpPr txBox="1"/>
          <p:nvPr/>
        </p:nvSpPr>
        <p:spPr>
          <a:xfrm>
            <a:off x="3062179" y="3407787"/>
            <a:ext cx="1497619"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微博营销</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3108970" y="3638187"/>
            <a:ext cx="5512425" cy="577081"/>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28" name="TextBox 27"/>
          <p:cNvSpPr txBox="1"/>
          <p:nvPr/>
        </p:nvSpPr>
        <p:spPr>
          <a:xfrm>
            <a:off x="3062179" y="2557912"/>
            <a:ext cx="1497619"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微信营销</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3108970" y="2788313"/>
            <a:ext cx="5512425" cy="415498"/>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利用微信朋友圈间的传播，达到广告目的。利用微信朋友圈间的传播，达到广告目的，利用微信朋友圈间的传播，达到广告目。</a:t>
            </a: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Scale>
                                      <p:cBhvr>
                                        <p:cTn id="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9"/>
                                        </p:tgtEl>
                                        <p:attrNameLst>
                                          <p:attrName>ppt_x</p:attrName>
                                          <p:attrName>ppt_y</p:attrName>
                                        </p:attrNameLst>
                                      </p:cBhvr>
                                    </p:animMotion>
                                    <p:animEffect transition="in" filter="fade">
                                      <p:cBhvr>
                                        <p:cTn id="9" dur="1000"/>
                                        <p:tgtEl>
                                          <p:spTgt spid="19"/>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6"/>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2"/>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10"/>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16"/>
                                        </p:tgtEl>
                                        <p:attrNameLst>
                                          <p:attrName>ppt_x</p:attrName>
                                          <p:attrName>ppt_y</p:attrName>
                                        </p:attrNameLst>
                                      </p:cBhvr>
                                      <p:rCtr x="-5295" y="-13194"/>
                                    </p:animMotion>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300" fill="hold"/>
                                        <p:tgtEl>
                                          <p:spTgt spid="22"/>
                                        </p:tgtEl>
                                        <p:attrNameLst>
                                          <p:attrName>ppt_w</p:attrName>
                                        </p:attrNameLst>
                                      </p:cBhvr>
                                      <p:tavLst>
                                        <p:tav tm="0">
                                          <p:val>
                                            <p:fltVal val="0"/>
                                          </p:val>
                                        </p:tav>
                                        <p:tav tm="100000">
                                          <p:val>
                                            <p:strVal val="#ppt_w"/>
                                          </p:val>
                                        </p:tav>
                                      </p:tavLst>
                                    </p:anim>
                                    <p:anim calcmode="lin" valueType="num">
                                      <p:cBhvr>
                                        <p:cTn id="31" dur="300" fill="hold"/>
                                        <p:tgtEl>
                                          <p:spTgt spid="22"/>
                                        </p:tgtEl>
                                        <p:attrNameLst>
                                          <p:attrName>ppt_h</p:attrName>
                                        </p:attrNameLst>
                                      </p:cBhvr>
                                      <p:tavLst>
                                        <p:tav tm="0">
                                          <p:val>
                                            <p:fltVal val="0"/>
                                          </p:val>
                                        </p:tav>
                                        <p:tav tm="100000">
                                          <p:val>
                                            <p:strVal val="#ppt_h"/>
                                          </p:val>
                                        </p:tav>
                                      </p:tavLst>
                                    </p:anim>
                                    <p:anim calcmode="lin" valueType="num">
                                      <p:cBhvr>
                                        <p:cTn id="32" dur="300" fill="hold"/>
                                        <p:tgtEl>
                                          <p:spTgt spid="22"/>
                                        </p:tgtEl>
                                        <p:attrNameLst>
                                          <p:attrName>style.rotation</p:attrName>
                                        </p:attrNameLst>
                                      </p:cBhvr>
                                      <p:tavLst>
                                        <p:tav tm="0">
                                          <p:val>
                                            <p:fltVal val="90"/>
                                          </p:val>
                                        </p:tav>
                                        <p:tav tm="100000">
                                          <p:val>
                                            <p:fltVal val="0"/>
                                          </p:val>
                                        </p:tav>
                                      </p:tavLst>
                                    </p:anim>
                                    <p:animEffect transition="in" filter="fade">
                                      <p:cBhvr>
                                        <p:cTn id="33" dur="300"/>
                                        <p:tgtEl>
                                          <p:spTgt spid="22"/>
                                        </p:tgtEl>
                                      </p:cBhvr>
                                    </p:animEffect>
                                  </p:childTnLst>
                                </p:cTn>
                              </p:par>
                            </p:childTnLst>
                          </p:cTn>
                        </p:par>
                        <p:par>
                          <p:cTn id="34" fill="hold">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up)">
                                      <p:cBhvr>
                                        <p:cTn id="37" dur="500"/>
                                        <p:tgtEl>
                                          <p:spTgt spid="23"/>
                                        </p:tgtEl>
                                      </p:cBhvr>
                                    </p:animEffect>
                                  </p:childTnLst>
                                </p:cTn>
                              </p:par>
                            </p:childTnLst>
                          </p:cTn>
                        </p:par>
                        <p:par>
                          <p:cTn id="38" fill="hold">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300" fill="hold"/>
                                        <p:tgtEl>
                                          <p:spTgt spid="28"/>
                                        </p:tgtEl>
                                        <p:attrNameLst>
                                          <p:attrName>ppt_w</p:attrName>
                                        </p:attrNameLst>
                                      </p:cBhvr>
                                      <p:tavLst>
                                        <p:tav tm="0">
                                          <p:val>
                                            <p:fltVal val="0"/>
                                          </p:val>
                                        </p:tav>
                                        <p:tav tm="100000">
                                          <p:val>
                                            <p:strVal val="#ppt_w"/>
                                          </p:val>
                                        </p:tav>
                                      </p:tavLst>
                                    </p:anim>
                                    <p:anim calcmode="lin" valueType="num">
                                      <p:cBhvr>
                                        <p:cTn id="42" dur="300" fill="hold"/>
                                        <p:tgtEl>
                                          <p:spTgt spid="28"/>
                                        </p:tgtEl>
                                        <p:attrNameLst>
                                          <p:attrName>ppt_h</p:attrName>
                                        </p:attrNameLst>
                                      </p:cBhvr>
                                      <p:tavLst>
                                        <p:tav tm="0">
                                          <p:val>
                                            <p:fltVal val="0"/>
                                          </p:val>
                                        </p:tav>
                                        <p:tav tm="100000">
                                          <p:val>
                                            <p:strVal val="#ppt_h"/>
                                          </p:val>
                                        </p:tav>
                                      </p:tavLst>
                                    </p:anim>
                                    <p:anim calcmode="lin" valueType="num">
                                      <p:cBhvr>
                                        <p:cTn id="43" dur="300" fill="hold"/>
                                        <p:tgtEl>
                                          <p:spTgt spid="28"/>
                                        </p:tgtEl>
                                        <p:attrNameLst>
                                          <p:attrName>style.rotation</p:attrName>
                                        </p:attrNameLst>
                                      </p:cBhvr>
                                      <p:tavLst>
                                        <p:tav tm="0">
                                          <p:val>
                                            <p:fltVal val="90"/>
                                          </p:val>
                                        </p:tav>
                                        <p:tav tm="100000">
                                          <p:val>
                                            <p:fltVal val="0"/>
                                          </p:val>
                                        </p:tav>
                                      </p:tavLst>
                                    </p:anim>
                                    <p:animEffect transition="in" filter="fade">
                                      <p:cBhvr>
                                        <p:cTn id="44" dur="300"/>
                                        <p:tgtEl>
                                          <p:spTgt spid="28"/>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up)">
                                      <p:cBhvr>
                                        <p:cTn id="48" dur="500"/>
                                        <p:tgtEl>
                                          <p:spTgt spid="29"/>
                                        </p:tgtEl>
                                      </p:cBhvr>
                                    </p:animEffect>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p:cTn id="52" dur="300" fill="hold"/>
                                        <p:tgtEl>
                                          <p:spTgt spid="26"/>
                                        </p:tgtEl>
                                        <p:attrNameLst>
                                          <p:attrName>ppt_w</p:attrName>
                                        </p:attrNameLst>
                                      </p:cBhvr>
                                      <p:tavLst>
                                        <p:tav tm="0">
                                          <p:val>
                                            <p:fltVal val="0"/>
                                          </p:val>
                                        </p:tav>
                                        <p:tav tm="100000">
                                          <p:val>
                                            <p:strVal val="#ppt_w"/>
                                          </p:val>
                                        </p:tav>
                                      </p:tavLst>
                                    </p:anim>
                                    <p:anim calcmode="lin" valueType="num">
                                      <p:cBhvr>
                                        <p:cTn id="53" dur="300" fill="hold"/>
                                        <p:tgtEl>
                                          <p:spTgt spid="26"/>
                                        </p:tgtEl>
                                        <p:attrNameLst>
                                          <p:attrName>ppt_h</p:attrName>
                                        </p:attrNameLst>
                                      </p:cBhvr>
                                      <p:tavLst>
                                        <p:tav tm="0">
                                          <p:val>
                                            <p:fltVal val="0"/>
                                          </p:val>
                                        </p:tav>
                                        <p:tav tm="100000">
                                          <p:val>
                                            <p:strVal val="#ppt_h"/>
                                          </p:val>
                                        </p:tav>
                                      </p:tavLst>
                                    </p:anim>
                                    <p:anim calcmode="lin" valueType="num">
                                      <p:cBhvr>
                                        <p:cTn id="54" dur="300" fill="hold"/>
                                        <p:tgtEl>
                                          <p:spTgt spid="26"/>
                                        </p:tgtEl>
                                        <p:attrNameLst>
                                          <p:attrName>style.rotation</p:attrName>
                                        </p:attrNameLst>
                                      </p:cBhvr>
                                      <p:tavLst>
                                        <p:tav tm="0">
                                          <p:val>
                                            <p:fltVal val="90"/>
                                          </p:val>
                                        </p:tav>
                                        <p:tav tm="100000">
                                          <p:val>
                                            <p:fltVal val="0"/>
                                          </p:val>
                                        </p:tav>
                                      </p:tavLst>
                                    </p:anim>
                                    <p:animEffect transition="in" filter="fade">
                                      <p:cBhvr>
                                        <p:cTn id="55" dur="300"/>
                                        <p:tgtEl>
                                          <p:spTgt spid="26"/>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up)">
                                      <p:cBhvr>
                                        <p:cTn id="59" dur="500"/>
                                        <p:tgtEl>
                                          <p:spTgt spid="27"/>
                                        </p:tgtEl>
                                      </p:cBhvr>
                                    </p:animEffect>
                                  </p:childTnLst>
                                </p:cTn>
                              </p:par>
                            </p:childTnLst>
                          </p:cTn>
                        </p:par>
                        <p:par>
                          <p:cTn id="60" fill="hold">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300" fill="hold"/>
                                        <p:tgtEl>
                                          <p:spTgt spid="24"/>
                                        </p:tgtEl>
                                        <p:attrNameLst>
                                          <p:attrName>ppt_w</p:attrName>
                                        </p:attrNameLst>
                                      </p:cBhvr>
                                      <p:tavLst>
                                        <p:tav tm="0">
                                          <p:val>
                                            <p:fltVal val="0"/>
                                          </p:val>
                                        </p:tav>
                                        <p:tav tm="100000">
                                          <p:val>
                                            <p:strVal val="#ppt_w"/>
                                          </p:val>
                                        </p:tav>
                                      </p:tavLst>
                                    </p:anim>
                                    <p:anim calcmode="lin" valueType="num">
                                      <p:cBhvr>
                                        <p:cTn id="64" dur="300" fill="hold"/>
                                        <p:tgtEl>
                                          <p:spTgt spid="24"/>
                                        </p:tgtEl>
                                        <p:attrNameLst>
                                          <p:attrName>ppt_h</p:attrName>
                                        </p:attrNameLst>
                                      </p:cBhvr>
                                      <p:tavLst>
                                        <p:tav tm="0">
                                          <p:val>
                                            <p:fltVal val="0"/>
                                          </p:val>
                                        </p:tav>
                                        <p:tav tm="100000">
                                          <p:val>
                                            <p:strVal val="#ppt_h"/>
                                          </p:val>
                                        </p:tav>
                                      </p:tavLst>
                                    </p:anim>
                                    <p:anim calcmode="lin" valueType="num">
                                      <p:cBhvr>
                                        <p:cTn id="65" dur="300" fill="hold"/>
                                        <p:tgtEl>
                                          <p:spTgt spid="24"/>
                                        </p:tgtEl>
                                        <p:attrNameLst>
                                          <p:attrName>style.rotation</p:attrName>
                                        </p:attrNameLst>
                                      </p:cBhvr>
                                      <p:tavLst>
                                        <p:tav tm="0">
                                          <p:val>
                                            <p:fltVal val="90"/>
                                          </p:val>
                                        </p:tav>
                                        <p:tav tm="100000">
                                          <p:val>
                                            <p:fltVal val="0"/>
                                          </p:val>
                                        </p:tav>
                                      </p:tavLst>
                                    </p:anim>
                                    <p:animEffect transition="in" filter="fade">
                                      <p:cBhvr>
                                        <p:cTn id="66" dur="300"/>
                                        <p:tgtEl>
                                          <p:spTgt spid="24"/>
                                        </p:tgtEl>
                                      </p:cBhvr>
                                    </p:animEffect>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up)">
                                      <p:cBhvr>
                                        <p:cTn id="7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3895039" y="2415013"/>
            <a:ext cx="3185487" cy="646331"/>
          </a:xfrm>
          <a:prstGeom prst="rect">
            <a:avLst/>
          </a:prstGeom>
          <a:noFill/>
        </p:spPr>
        <p:txBody>
          <a:bodyPr wrap="none" rtlCol="0">
            <a:spAutoFit/>
          </a:bodyPr>
          <a:lstStyle/>
          <a:p>
            <a:pPr marL="0" lvl="1"/>
            <a:r>
              <a:rPr lang="zh-CN" altLang="en-US" sz="3600" b="1" spc="300" dirty="0" smtClean="0">
                <a:solidFill>
                  <a:srgbClr val="0070C0"/>
                </a:solidFill>
                <a:latin typeface="微软雅黑" pitchFamily="34" charset="-122"/>
                <a:ea typeface="微软雅黑" pitchFamily="34" charset="-122"/>
              </a:rPr>
              <a:t>工作存在不足</a:t>
            </a:r>
            <a:endParaRPr lang="zh-CN" altLang="en-US" sz="3600" b="1" spc="300" dirty="0">
              <a:solidFill>
                <a:srgbClr val="0070C0"/>
              </a:solidFill>
              <a:latin typeface="微软雅黑" pitchFamily="34" charset="-122"/>
              <a:ea typeface="微软雅黑" pitchFamily="34" charset="-122"/>
            </a:endParaRPr>
          </a:p>
        </p:txBody>
      </p:sp>
      <p:cxnSp>
        <p:nvCxnSpPr>
          <p:cNvPr id="16" name="直接连接符 15"/>
          <p:cNvCxnSpPr/>
          <p:nvPr/>
        </p:nvCxnSpPr>
        <p:spPr>
          <a:xfrm flipV="1">
            <a:off x="3679015" y="1844824"/>
            <a:ext cx="0" cy="2808312"/>
          </a:xfrm>
          <a:prstGeom prst="line">
            <a:avLst/>
          </a:prstGeom>
          <a:noFill/>
          <a:ln w="12700" cap="flat" cmpd="sng" algn="ctr">
            <a:solidFill>
              <a:sysClr val="windowText" lastClr="000000"/>
            </a:solidFill>
            <a:prstDash val="dash"/>
          </a:ln>
          <a:effectLst/>
        </p:spPr>
      </p:cxnSp>
      <p:sp>
        <p:nvSpPr>
          <p:cNvPr id="17" name="文本框 9"/>
          <p:cNvSpPr txBox="1"/>
          <p:nvPr/>
        </p:nvSpPr>
        <p:spPr>
          <a:xfrm>
            <a:off x="4000306" y="328172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latin typeface="微软雅黑" pitchFamily="34" charset="-122"/>
                <a:ea typeface="微软雅黑" pitchFamily="34" charset="-122"/>
              </a:rPr>
              <a:t>添加文字</a:t>
            </a:r>
            <a:endParaRPr lang="zh-CN" altLang="en-US" sz="1500" b="0" dirty="0">
              <a:latin typeface="微软雅黑" pitchFamily="34" charset="-122"/>
              <a:ea typeface="微软雅黑" pitchFamily="34" charset="-122"/>
            </a:endParaRPr>
          </a:p>
        </p:txBody>
      </p:sp>
      <p:sp>
        <p:nvSpPr>
          <p:cNvPr id="18" name="文本框 9"/>
          <p:cNvSpPr txBox="1"/>
          <p:nvPr/>
        </p:nvSpPr>
        <p:spPr>
          <a:xfrm>
            <a:off x="4000305" y="36071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19" name="文本框 9"/>
          <p:cNvSpPr txBox="1"/>
          <p:nvPr/>
        </p:nvSpPr>
        <p:spPr>
          <a:xfrm>
            <a:off x="4000306" y="393305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0" name="文本框 9"/>
          <p:cNvSpPr txBox="1"/>
          <p:nvPr/>
        </p:nvSpPr>
        <p:spPr>
          <a:xfrm>
            <a:off x="4000305" y="4254435"/>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1" name="文本框 9"/>
          <p:cNvSpPr txBox="1"/>
          <p:nvPr/>
        </p:nvSpPr>
        <p:spPr>
          <a:xfrm>
            <a:off x="5703522" y="328498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2" name="文本框 9"/>
          <p:cNvSpPr txBox="1"/>
          <p:nvPr/>
        </p:nvSpPr>
        <p:spPr>
          <a:xfrm>
            <a:off x="5703523" y="361087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3" name="文本框 9"/>
          <p:cNvSpPr txBox="1"/>
          <p:nvPr/>
        </p:nvSpPr>
        <p:spPr>
          <a:xfrm>
            <a:off x="5703522" y="3932253"/>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4" name="TextBox 23"/>
          <p:cNvSpPr txBox="1"/>
          <p:nvPr/>
        </p:nvSpPr>
        <p:spPr>
          <a:xfrm>
            <a:off x="2351490" y="3585500"/>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4</a:t>
            </a:r>
            <a:endParaRPr lang="zh-CN" altLang="en-US" sz="1600" dirty="0" smtClean="0">
              <a:latin typeface="微软雅黑" pitchFamily="34" charset="-122"/>
              <a:ea typeface="微软雅黑" pitchFamily="34" charset="-122"/>
            </a:endParaRPr>
          </a:p>
        </p:txBody>
      </p:sp>
      <p:grpSp>
        <p:nvGrpSpPr>
          <p:cNvPr id="25" name="组合 24"/>
          <p:cNvGrpSpPr/>
          <p:nvPr/>
        </p:nvGrpSpPr>
        <p:grpSpPr>
          <a:xfrm>
            <a:off x="2240326" y="2659316"/>
            <a:ext cx="891796" cy="804056"/>
            <a:chOff x="6068610" y="2138335"/>
            <a:chExt cx="428348" cy="386204"/>
          </a:xfrm>
        </p:grpSpPr>
        <p:sp>
          <p:nvSpPr>
            <p:cNvPr id="26"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C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7"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p:tgtEl>
                                          <p:spTgt spid="25"/>
                                        </p:tgtEl>
                                        <p:attrNameLst>
                                          <p:attrName>ppt_x</p:attrName>
                                        </p:attrNameLst>
                                      </p:cBhvr>
                                      <p:tavLst>
                                        <p:tav tm="0">
                                          <p:val>
                                            <p:strVal val="#ppt_x+#ppt_w*1.125000"/>
                                          </p:val>
                                        </p:tav>
                                        <p:tav tm="100000">
                                          <p:val>
                                            <p:strVal val="#ppt_x"/>
                                          </p:val>
                                        </p:tav>
                                      </p:tavLst>
                                    </p:anim>
                                    <p:animEffect transition="in" filter="wipe(left)">
                                      <p:cBhvr>
                                        <p:cTn id="12" dur="500"/>
                                        <p:tgtEl>
                                          <p:spTgt spid="2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p:tgtEl>
                                          <p:spTgt spid="15"/>
                                        </p:tgtEl>
                                        <p:attrNameLst>
                                          <p:attrName>ppt_x</p:attrName>
                                        </p:attrNameLst>
                                      </p:cBhvr>
                                      <p:tavLst>
                                        <p:tav tm="0">
                                          <p:val>
                                            <p:strVal val="#ppt_x-#ppt_w*1.125000"/>
                                          </p:val>
                                        </p:tav>
                                        <p:tav tm="100000">
                                          <p:val>
                                            <p:strVal val="#ppt_x"/>
                                          </p:val>
                                        </p:tav>
                                      </p:tavLst>
                                    </p:anim>
                                    <p:animEffect transition="in" filter="wipe(right)">
                                      <p:cBhvr>
                                        <p:cTn id="16" dur="500"/>
                                        <p:tgtEl>
                                          <p:spTgt spid="15"/>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anim calcmode="lin" valueType="num">
                                      <p:cBhvr>
                                        <p:cTn id="21" dur="500" fill="hold"/>
                                        <p:tgtEl>
                                          <p:spTgt spid="24"/>
                                        </p:tgtEl>
                                        <p:attrNameLst>
                                          <p:attrName>ppt_x</p:attrName>
                                        </p:attrNameLst>
                                      </p:cBhvr>
                                      <p:tavLst>
                                        <p:tav tm="0">
                                          <p:val>
                                            <p:strVal val="#ppt_x"/>
                                          </p:val>
                                        </p:tav>
                                        <p:tav tm="100000">
                                          <p:val>
                                            <p:strVal val="#ppt_x"/>
                                          </p:val>
                                        </p:tav>
                                      </p:tavLst>
                                    </p:anim>
                                    <p:anim calcmode="lin" valueType="num">
                                      <p:cBhvr>
                                        <p:cTn id="22" dur="5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ppt_x"/>
                                          </p:val>
                                        </p:tav>
                                        <p:tav tm="100000">
                                          <p:val>
                                            <p:strVal val="#ppt_x"/>
                                          </p:val>
                                        </p:tav>
                                      </p:tavLst>
                                    </p:anim>
                                    <p:anim calcmode="lin" valueType="num">
                                      <p:cBhvr additive="base">
                                        <p:cTn id="5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8" grpId="0"/>
      <p:bldP spid="19"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4536741" y="1401794"/>
            <a:ext cx="0" cy="1460931"/>
          </a:xfrm>
          <a:prstGeom prst="line">
            <a:avLst/>
          </a:prstGeom>
          <a:ln w="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3" name="文本框 18"/>
          <p:cNvSpPr txBox="1"/>
          <p:nvPr/>
        </p:nvSpPr>
        <p:spPr>
          <a:xfrm>
            <a:off x="1543024" y="2372184"/>
            <a:ext cx="1470856" cy="819455"/>
          </a:xfrm>
          <a:prstGeom prst="rect">
            <a:avLst/>
          </a:prstGeom>
          <a:noFill/>
          <a:ln>
            <a:noFill/>
          </a:ln>
        </p:spPr>
        <p:txBody>
          <a:bodyPr wrap="square" rtlCol="0">
            <a:spAutoFit/>
          </a:bodyPr>
          <a:lstStyle/>
          <a:p>
            <a:pPr algn="r">
              <a:lnSpc>
                <a:spcPct val="150000"/>
              </a:lnSpc>
            </a:pPr>
            <a:r>
              <a:rPr lang="zh-CN" altLang="en-US" sz="105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050" dirty="0">
                <a:solidFill>
                  <a:schemeClr val="tx1">
                    <a:lumMod val="65000"/>
                    <a:lumOff val="35000"/>
                  </a:schemeClr>
                </a:solidFill>
                <a:latin typeface="微软雅黑" pitchFamily="34" charset="-122"/>
                <a:ea typeface="微软雅黑" pitchFamily="34" charset="-122"/>
              </a:rPr>
              <a:t>……</a:t>
            </a:r>
            <a:endPar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文本框 19"/>
          <p:cNvSpPr txBox="1"/>
          <p:nvPr/>
        </p:nvSpPr>
        <p:spPr>
          <a:xfrm>
            <a:off x="1710427" y="3569277"/>
            <a:ext cx="1519421" cy="819455"/>
          </a:xfrm>
          <a:prstGeom prst="rect">
            <a:avLst/>
          </a:prstGeom>
          <a:noFill/>
          <a:ln>
            <a:noFill/>
          </a:ln>
        </p:spPr>
        <p:txBody>
          <a:bodyPr wrap="square" rtlCol="0">
            <a:spAutoFit/>
          </a:bodyPr>
          <a:lstStyle/>
          <a:p>
            <a:pPr algn="r">
              <a:lnSpc>
                <a:spcPct val="150000"/>
              </a:lnSpc>
            </a:pPr>
            <a:r>
              <a:rPr lang="zh-CN" altLang="en-US" sz="105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050" dirty="0">
                <a:solidFill>
                  <a:schemeClr val="tx1">
                    <a:lumMod val="65000"/>
                    <a:lumOff val="35000"/>
                  </a:schemeClr>
                </a:solidFill>
                <a:latin typeface="微软雅黑" pitchFamily="34" charset="-122"/>
                <a:ea typeface="微软雅黑" pitchFamily="34" charset="-122"/>
              </a:rPr>
              <a:t>……</a:t>
            </a:r>
            <a:endPar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文本框 20"/>
          <p:cNvSpPr txBox="1"/>
          <p:nvPr/>
        </p:nvSpPr>
        <p:spPr>
          <a:xfrm>
            <a:off x="5860160" y="1949519"/>
            <a:ext cx="1681397" cy="819455"/>
          </a:xfrm>
          <a:prstGeom prst="rect">
            <a:avLst/>
          </a:prstGeom>
          <a:noFill/>
          <a:ln>
            <a:noFill/>
          </a:ln>
        </p:spPr>
        <p:txBody>
          <a:bodyPr wrap="square" rtlCol="0">
            <a:spAutoFit/>
          </a:bodyPr>
          <a:lstStyle/>
          <a:p>
            <a:pPr>
              <a:lnSpc>
                <a:spcPct val="150000"/>
              </a:lnSpc>
            </a:pPr>
            <a:r>
              <a:rPr lang="zh-CN" altLang="en-US" sz="105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050" dirty="0">
                <a:solidFill>
                  <a:schemeClr val="tx1">
                    <a:lumMod val="65000"/>
                    <a:lumOff val="35000"/>
                  </a:schemeClr>
                </a:solidFill>
                <a:latin typeface="微软雅黑" pitchFamily="34" charset="-122"/>
                <a:ea typeface="微软雅黑" pitchFamily="34" charset="-122"/>
              </a:rPr>
              <a:t>……</a:t>
            </a:r>
            <a:endPar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文本框 21"/>
          <p:cNvSpPr txBox="1"/>
          <p:nvPr/>
        </p:nvSpPr>
        <p:spPr>
          <a:xfrm>
            <a:off x="6130120" y="3353309"/>
            <a:ext cx="1519421" cy="819455"/>
          </a:xfrm>
          <a:prstGeom prst="rect">
            <a:avLst/>
          </a:prstGeom>
          <a:noFill/>
          <a:ln>
            <a:noFill/>
          </a:ln>
        </p:spPr>
        <p:txBody>
          <a:bodyPr wrap="square" rtlCol="0">
            <a:spAutoFit/>
          </a:bodyPr>
          <a:lstStyle/>
          <a:p>
            <a:pPr>
              <a:lnSpc>
                <a:spcPct val="150000"/>
              </a:lnSpc>
            </a:pPr>
            <a:r>
              <a:rPr lang="zh-CN" altLang="en-US" sz="105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050" dirty="0">
                <a:solidFill>
                  <a:schemeClr val="tx1">
                    <a:lumMod val="65000"/>
                    <a:lumOff val="35000"/>
                  </a:schemeClr>
                </a:solidFill>
                <a:latin typeface="微软雅黑" pitchFamily="34" charset="-122"/>
                <a:ea typeface="微软雅黑" pitchFamily="34" charset="-122"/>
              </a:rPr>
              <a:t>……</a:t>
            </a:r>
            <a:endPar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3494686" y="2029096"/>
            <a:ext cx="2084110" cy="2084110"/>
            <a:chOff x="3325860" y="1074902"/>
            <a:chExt cx="2531533" cy="2531533"/>
          </a:xfrm>
        </p:grpSpPr>
        <p:sp>
          <p:nvSpPr>
            <p:cNvPr id="8" name="椭圆 7"/>
            <p:cNvSpPr/>
            <p:nvPr/>
          </p:nvSpPr>
          <p:spPr>
            <a:xfrm>
              <a:off x="3325860" y="1074902"/>
              <a:ext cx="2531533" cy="253153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9"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10" name="文本框 23"/>
            <p:cNvSpPr txBox="1"/>
            <p:nvPr/>
          </p:nvSpPr>
          <p:spPr>
            <a:xfrm>
              <a:off x="3505189" y="2198316"/>
              <a:ext cx="2172875" cy="1121553"/>
            </a:xfrm>
            <a:prstGeom prst="rect">
              <a:avLst/>
            </a:prstGeom>
            <a:noFill/>
          </p:spPr>
          <p:txBody>
            <a:bodyPr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利润来源</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endParaRPr lang="en-US" altLang="zh-CN" sz="900" dirty="0">
                <a:solidFill>
                  <a:schemeClr val="bg1"/>
                </a:solidFill>
                <a:latin typeface="微软雅黑" panose="020B0503020204020204" pitchFamily="34" charset="-122"/>
                <a:ea typeface="微软雅黑" panose="020B0503020204020204" pitchFamily="34" charset="-122"/>
              </a:endParaRPr>
            </a:p>
            <a:p>
              <a:pPr algn="ctr"/>
              <a:r>
                <a:rPr lang="zh-CN" altLang="en-US" sz="1050" dirty="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3057962" y="2228714"/>
            <a:ext cx="704666" cy="704666"/>
            <a:chOff x="2386060" y="1495059"/>
            <a:chExt cx="939800" cy="939800"/>
          </a:xfrm>
        </p:grpSpPr>
        <p:sp>
          <p:nvSpPr>
            <p:cNvPr id="12" name="椭圆 11"/>
            <p:cNvSpPr/>
            <p:nvPr/>
          </p:nvSpPr>
          <p:spPr>
            <a:xfrm>
              <a:off x="2386060" y="1495059"/>
              <a:ext cx="939800" cy="939800"/>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13"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5078829" y="2019850"/>
            <a:ext cx="704666" cy="704666"/>
            <a:chOff x="5454052" y="1074902"/>
            <a:chExt cx="939800" cy="939800"/>
          </a:xfrm>
        </p:grpSpPr>
        <p:sp>
          <p:nvSpPr>
            <p:cNvPr id="15" name="椭圆 14"/>
            <p:cNvSpPr/>
            <p:nvPr/>
          </p:nvSpPr>
          <p:spPr>
            <a:xfrm>
              <a:off x="5454052" y="1074902"/>
              <a:ext cx="939800" cy="939800"/>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5729640" y="1309909"/>
              <a:ext cx="411300" cy="441104"/>
              <a:chOff x="5995987" y="547688"/>
              <a:chExt cx="219075" cy="234950"/>
            </a:xfrm>
            <a:solidFill>
              <a:schemeClr val="bg1"/>
            </a:solidFill>
          </p:grpSpPr>
          <p:sp>
            <p:nvSpPr>
              <p:cNvPr id="17"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19" name="组合 18"/>
          <p:cNvGrpSpPr/>
          <p:nvPr/>
        </p:nvGrpSpPr>
        <p:grpSpPr>
          <a:xfrm>
            <a:off x="3222202" y="3526271"/>
            <a:ext cx="704666" cy="704666"/>
            <a:chOff x="3080330" y="2789142"/>
            <a:chExt cx="939800" cy="939800"/>
          </a:xfrm>
        </p:grpSpPr>
        <p:sp>
          <p:nvSpPr>
            <p:cNvPr id="20" name="椭圆 19"/>
            <p:cNvSpPr/>
            <p:nvPr/>
          </p:nvSpPr>
          <p:spPr>
            <a:xfrm>
              <a:off x="3080330" y="2789142"/>
              <a:ext cx="939800" cy="939800"/>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21" name="组合 20"/>
            <p:cNvGrpSpPr/>
            <p:nvPr/>
          </p:nvGrpSpPr>
          <p:grpSpPr>
            <a:xfrm>
              <a:off x="3294687" y="3010257"/>
              <a:ext cx="497794" cy="491067"/>
              <a:chOff x="8123237" y="3667126"/>
              <a:chExt cx="234950" cy="231775"/>
            </a:xfrm>
            <a:solidFill>
              <a:schemeClr val="bg1"/>
            </a:solidFill>
          </p:grpSpPr>
          <p:sp>
            <p:nvSpPr>
              <p:cNvPr id="22"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3"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24" name="组合 23"/>
          <p:cNvGrpSpPr/>
          <p:nvPr/>
        </p:nvGrpSpPr>
        <p:grpSpPr>
          <a:xfrm>
            <a:off x="5414341" y="3256193"/>
            <a:ext cx="675698" cy="675698"/>
            <a:chOff x="5719249" y="3077288"/>
            <a:chExt cx="767347" cy="767347"/>
          </a:xfrm>
        </p:grpSpPr>
        <p:sp>
          <p:nvSpPr>
            <p:cNvPr id="25" name="椭圆 24"/>
            <p:cNvSpPr/>
            <p:nvPr/>
          </p:nvSpPr>
          <p:spPr>
            <a:xfrm>
              <a:off x="5719249" y="3077288"/>
              <a:ext cx="767347" cy="767347"/>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6"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sp>
        <p:nvSpPr>
          <p:cNvPr id="27" name="椭圆 26"/>
          <p:cNvSpPr/>
          <p:nvPr/>
        </p:nvSpPr>
        <p:spPr>
          <a:xfrm>
            <a:off x="4299299" y="977664"/>
            <a:ext cx="474884" cy="47488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12"/>
          <p:cNvSpPr>
            <a:spLocks/>
          </p:cNvSpPr>
          <p:nvPr/>
        </p:nvSpPr>
        <p:spPr bwMode="auto">
          <a:xfrm>
            <a:off x="1206068" y="4488174"/>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29" name="Freeform 12"/>
          <p:cNvSpPr>
            <a:spLocks/>
          </p:cNvSpPr>
          <p:nvPr/>
        </p:nvSpPr>
        <p:spPr bwMode="auto">
          <a:xfrm flipH="1" flipV="1">
            <a:off x="7685101" y="5263683"/>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30" name="TextBox 29"/>
          <p:cNvSpPr txBox="1"/>
          <p:nvPr/>
        </p:nvSpPr>
        <p:spPr>
          <a:xfrm>
            <a:off x="1476028" y="4723763"/>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par>
                                <p:cTn id="13" presetID="23" presetClass="entr" presetSubtype="3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strVal val="4*#ppt_w"/>
                                          </p:val>
                                        </p:tav>
                                        <p:tav tm="100000">
                                          <p:val>
                                            <p:strVal val="#ppt_w"/>
                                          </p:val>
                                        </p:tav>
                                      </p:tavLst>
                                    </p:anim>
                                    <p:anim calcmode="lin" valueType="num">
                                      <p:cBhvr>
                                        <p:cTn id="16" dur="500" fill="hold"/>
                                        <p:tgtEl>
                                          <p:spTgt spid="7"/>
                                        </p:tgtEl>
                                        <p:attrNameLst>
                                          <p:attrName>ppt_h</p:attrName>
                                        </p:attrNameLst>
                                      </p:cBhvr>
                                      <p:tavLst>
                                        <p:tav tm="0">
                                          <p:val>
                                            <p:strVal val="4*#ppt_h"/>
                                          </p:val>
                                        </p:tav>
                                        <p:tav tm="100000">
                                          <p:val>
                                            <p:strVal val="#ppt_h"/>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400" fill="hold"/>
                                        <p:tgtEl>
                                          <p:spTgt spid="11"/>
                                        </p:tgtEl>
                                        <p:attrNameLst>
                                          <p:attrName>ppt_w</p:attrName>
                                        </p:attrNameLst>
                                      </p:cBhvr>
                                      <p:tavLst>
                                        <p:tav tm="0">
                                          <p:val>
                                            <p:fltVal val="0"/>
                                          </p:val>
                                        </p:tav>
                                        <p:tav tm="100000">
                                          <p:val>
                                            <p:strVal val="#ppt_w"/>
                                          </p:val>
                                        </p:tav>
                                      </p:tavLst>
                                    </p:anim>
                                    <p:anim calcmode="lin" valueType="num">
                                      <p:cBhvr>
                                        <p:cTn id="21" dur="400" fill="hold"/>
                                        <p:tgtEl>
                                          <p:spTgt spid="11"/>
                                        </p:tgtEl>
                                        <p:attrNameLst>
                                          <p:attrName>ppt_h</p:attrName>
                                        </p:attrNameLst>
                                      </p:cBhvr>
                                      <p:tavLst>
                                        <p:tav tm="0">
                                          <p:val>
                                            <p:fltVal val="0"/>
                                          </p:val>
                                        </p:tav>
                                        <p:tav tm="100000">
                                          <p:val>
                                            <p:strVal val="#ppt_h"/>
                                          </p:val>
                                        </p:tav>
                                      </p:tavLst>
                                    </p:anim>
                                    <p:animEffect transition="in" filter="fade">
                                      <p:cBhvr>
                                        <p:cTn id="22" dur="4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400" fill="hold"/>
                                        <p:tgtEl>
                                          <p:spTgt spid="19"/>
                                        </p:tgtEl>
                                        <p:attrNameLst>
                                          <p:attrName>ppt_w</p:attrName>
                                        </p:attrNameLst>
                                      </p:cBhvr>
                                      <p:tavLst>
                                        <p:tav tm="0">
                                          <p:val>
                                            <p:fltVal val="0"/>
                                          </p:val>
                                        </p:tav>
                                        <p:tav tm="100000">
                                          <p:val>
                                            <p:strVal val="#ppt_w"/>
                                          </p:val>
                                        </p:tav>
                                      </p:tavLst>
                                    </p:anim>
                                    <p:anim calcmode="lin" valueType="num">
                                      <p:cBhvr>
                                        <p:cTn id="30" dur="400" fill="hold"/>
                                        <p:tgtEl>
                                          <p:spTgt spid="19"/>
                                        </p:tgtEl>
                                        <p:attrNameLst>
                                          <p:attrName>ppt_h</p:attrName>
                                        </p:attrNameLst>
                                      </p:cBhvr>
                                      <p:tavLst>
                                        <p:tav tm="0">
                                          <p:val>
                                            <p:fltVal val="0"/>
                                          </p:val>
                                        </p:tav>
                                        <p:tav tm="100000">
                                          <p:val>
                                            <p:strVal val="#ppt_h"/>
                                          </p:val>
                                        </p:tav>
                                      </p:tavLst>
                                    </p:anim>
                                    <p:animEffect transition="in" filter="fade">
                                      <p:cBhvr>
                                        <p:cTn id="31" dur="400"/>
                                        <p:tgtEl>
                                          <p:spTgt spid="1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p:cTn id="38" dur="400" fill="hold"/>
                                        <p:tgtEl>
                                          <p:spTgt spid="24"/>
                                        </p:tgtEl>
                                        <p:attrNameLst>
                                          <p:attrName>ppt_w</p:attrName>
                                        </p:attrNameLst>
                                      </p:cBhvr>
                                      <p:tavLst>
                                        <p:tav tm="0">
                                          <p:val>
                                            <p:fltVal val="0"/>
                                          </p:val>
                                        </p:tav>
                                        <p:tav tm="100000">
                                          <p:val>
                                            <p:strVal val="#ppt_w"/>
                                          </p:val>
                                        </p:tav>
                                      </p:tavLst>
                                    </p:anim>
                                    <p:anim calcmode="lin" valueType="num">
                                      <p:cBhvr>
                                        <p:cTn id="39" dur="400" fill="hold"/>
                                        <p:tgtEl>
                                          <p:spTgt spid="24"/>
                                        </p:tgtEl>
                                        <p:attrNameLst>
                                          <p:attrName>ppt_h</p:attrName>
                                        </p:attrNameLst>
                                      </p:cBhvr>
                                      <p:tavLst>
                                        <p:tav tm="0">
                                          <p:val>
                                            <p:fltVal val="0"/>
                                          </p:val>
                                        </p:tav>
                                        <p:tav tm="100000">
                                          <p:val>
                                            <p:strVal val="#ppt_h"/>
                                          </p:val>
                                        </p:tav>
                                      </p:tavLst>
                                    </p:anim>
                                    <p:animEffect transition="in" filter="fade">
                                      <p:cBhvr>
                                        <p:cTn id="40" dur="400"/>
                                        <p:tgtEl>
                                          <p:spTgt spid="2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2500"/>
                            </p:stCondLst>
                            <p:childTnLst>
                              <p:par>
                                <p:cTn id="45" presetID="53" presetClass="entr" presetSubtype="16"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400" fill="hold"/>
                                        <p:tgtEl>
                                          <p:spTgt spid="14"/>
                                        </p:tgtEl>
                                        <p:attrNameLst>
                                          <p:attrName>ppt_w</p:attrName>
                                        </p:attrNameLst>
                                      </p:cBhvr>
                                      <p:tavLst>
                                        <p:tav tm="0">
                                          <p:val>
                                            <p:fltVal val="0"/>
                                          </p:val>
                                        </p:tav>
                                        <p:tav tm="100000">
                                          <p:val>
                                            <p:strVal val="#ppt_w"/>
                                          </p:val>
                                        </p:tav>
                                      </p:tavLst>
                                    </p:anim>
                                    <p:anim calcmode="lin" valueType="num">
                                      <p:cBhvr>
                                        <p:cTn id="48" dur="400" fill="hold"/>
                                        <p:tgtEl>
                                          <p:spTgt spid="14"/>
                                        </p:tgtEl>
                                        <p:attrNameLst>
                                          <p:attrName>ppt_h</p:attrName>
                                        </p:attrNameLst>
                                      </p:cBhvr>
                                      <p:tavLst>
                                        <p:tav tm="0">
                                          <p:val>
                                            <p:fltVal val="0"/>
                                          </p:val>
                                        </p:tav>
                                        <p:tav tm="100000">
                                          <p:val>
                                            <p:strVal val="#ppt_h"/>
                                          </p:val>
                                        </p:tav>
                                      </p:tavLst>
                                    </p:anim>
                                    <p:animEffect transition="in" filter="fade">
                                      <p:cBhvr>
                                        <p:cTn id="49" dur="400"/>
                                        <p:tgtEl>
                                          <p:spTgt spid="1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3000"/>
                            </p:stCondLst>
                            <p:childTnLst>
                              <p:par>
                                <p:cTn id="54" presetID="1" presetClass="entr" presetSubtype="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3.56836E-6 -3.7037E-7 L 0.36686 0.15278 " pathEditMode="relative" rAng="0" ptsTypes="AA">
                                      <p:cBhvr>
                                        <p:cTn id="57" dur="500" spd="-99900" fill="hold"/>
                                        <p:tgtEl>
                                          <p:spTgt spid="28"/>
                                        </p:tgtEl>
                                        <p:attrNameLst>
                                          <p:attrName>ppt_x,ppt_y</p:attrName>
                                        </p:attrNameLst>
                                      </p:cBhvr>
                                      <p:rCtr x="18343" y="7639"/>
                                    </p:animMotion>
                                  </p:childTnLst>
                                </p:cTn>
                              </p:par>
                              <p:par>
                                <p:cTn id="58" presetID="1" presetClass="entr" presetSubtype="0"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7.85742E-7 -3.33333E-6 L -0.39495 -0.11018 " pathEditMode="relative" rAng="0" ptsTypes="AA">
                                      <p:cBhvr>
                                        <p:cTn id="61" dur="500" spd="-99900" fill="hold"/>
                                        <p:tgtEl>
                                          <p:spTgt spid="29"/>
                                        </p:tgtEl>
                                        <p:attrNameLst>
                                          <p:attrName>ppt_x,ppt_y</p:attrName>
                                        </p:attrNameLst>
                                      </p:cBhvr>
                                      <p:rCtr x="-19748" y="-5509"/>
                                    </p:animMotion>
                                  </p:childTnLst>
                                </p:cTn>
                              </p:par>
                            </p:childTnLst>
                          </p:cTn>
                        </p:par>
                        <p:par>
                          <p:cTn id="62" fill="hold">
                            <p:stCondLst>
                              <p:cond delay="3500"/>
                            </p:stCondLst>
                            <p:childTnLst>
                              <p:par>
                                <p:cTn id="63" presetID="18" presetClass="entr" presetSubtype="3"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upRigh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27" grpId="0" animBg="1"/>
      <p:bldP spid="28" grpId="0" animBg="1"/>
      <p:bldP spid="28" grpId="1" animBg="1"/>
      <p:bldP spid="29" grpId="0" animBg="1"/>
      <p:bldP spid="29" grpId="1" animBg="1"/>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2845751" y="1755756"/>
            <a:ext cx="1917569" cy="680636"/>
            <a:chOff x="3666731" y="1984470"/>
            <a:chExt cx="2636520" cy="1447800"/>
          </a:xfrm>
        </p:grpSpPr>
        <p:sp>
          <p:nvSpPr>
            <p:cNvPr id="26" name="任意多边形 25"/>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1" i="0" u="none" strike="noStrike" kern="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7" name="文本框 35"/>
            <p:cNvSpPr txBox="1"/>
            <p:nvPr/>
          </p:nvSpPr>
          <p:spPr>
            <a:xfrm>
              <a:off x="3971726" y="2364664"/>
              <a:ext cx="2230361" cy="687413"/>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95000"/>
                    </a:sysClr>
                  </a:solidFill>
                  <a:effectLst/>
                  <a:uLnTx/>
                  <a:uFillTx/>
                  <a:ea typeface="微软雅黑" panose="020B0503020204020204" pitchFamily="34" charset="-122"/>
                  <a:cs typeface="Arial" panose="020B0604020202020204" pitchFamily="34" charset="0"/>
                </a:rPr>
                <a:t>输入内容</a:t>
              </a:r>
              <a:endParaRPr kumimoji="0" lang="zh-CN" altLang="en-US" sz="1500" b="1" i="0" u="none" strike="noStrike" kern="0" cap="none" spc="0" normalizeH="0" baseline="-3000" noProof="0" dirty="0">
                <a:ln>
                  <a:noFill/>
                </a:ln>
                <a:solidFill>
                  <a:sysClr val="window" lastClr="FFFFFF">
                    <a:lumMod val="95000"/>
                  </a:sysClr>
                </a:solidFill>
                <a:effectLst/>
                <a:uLnTx/>
                <a:uFillTx/>
                <a:ea typeface="微软雅黑" panose="020B0503020204020204" pitchFamily="34" charset="-122"/>
                <a:cs typeface="Arial" panose="020B0604020202020204" pitchFamily="34" charset="0"/>
              </a:endParaRPr>
            </a:p>
          </p:txBody>
        </p:sp>
      </p:grpSp>
      <p:grpSp>
        <p:nvGrpSpPr>
          <p:cNvPr id="28" name="组合 27"/>
          <p:cNvGrpSpPr/>
          <p:nvPr/>
        </p:nvGrpSpPr>
        <p:grpSpPr>
          <a:xfrm>
            <a:off x="1243027" y="1755756"/>
            <a:ext cx="1917569" cy="680636"/>
            <a:chOff x="1436370" y="1984470"/>
            <a:chExt cx="2636520" cy="1447800"/>
          </a:xfrm>
        </p:grpSpPr>
        <p:sp>
          <p:nvSpPr>
            <p:cNvPr id="29" name="任意多边形 28"/>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1" i="0" u="none" strike="noStrike" kern="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0" name="文本框 43"/>
            <p:cNvSpPr txBox="1"/>
            <p:nvPr/>
          </p:nvSpPr>
          <p:spPr>
            <a:xfrm>
              <a:off x="1709209" y="2315562"/>
              <a:ext cx="2293959" cy="785616"/>
            </a:xfrm>
            <a:prstGeom prst="rect">
              <a:avLst/>
            </a:prstGeom>
            <a:noFill/>
          </p:spPr>
          <p:txBody>
            <a:bodyPr wrap="square" rtlCol="0" anchor="ct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95000"/>
                    </a:sysClr>
                  </a:solidFill>
                  <a:effectLst/>
                  <a:uLnTx/>
                  <a:uFillTx/>
                  <a:ea typeface="微软雅黑" panose="020B0503020204020204" pitchFamily="34" charset="-122"/>
                  <a:cs typeface="Arial" panose="020B0604020202020204" pitchFamily="34" charset="0"/>
                </a:rPr>
                <a:t>输入内容</a:t>
              </a:r>
              <a:endParaRPr kumimoji="0" lang="zh-CN" altLang="en-US" sz="1500" b="1" i="0" u="none" strike="noStrike" kern="0" cap="none" spc="0" normalizeH="0" baseline="-3000" noProof="0" dirty="0">
                <a:ln>
                  <a:noFill/>
                </a:ln>
                <a:solidFill>
                  <a:sysClr val="window" lastClr="FFFFFF">
                    <a:lumMod val="95000"/>
                  </a:sysClr>
                </a:solidFill>
                <a:effectLst/>
                <a:uLnTx/>
                <a:uFillTx/>
                <a:ea typeface="微软雅黑" panose="020B0503020204020204" pitchFamily="34" charset="-122"/>
                <a:cs typeface="Arial" panose="020B0604020202020204" pitchFamily="34" charset="0"/>
              </a:endParaRPr>
            </a:p>
          </p:txBody>
        </p:sp>
      </p:grpSp>
      <p:grpSp>
        <p:nvGrpSpPr>
          <p:cNvPr id="31" name="组合 30"/>
          <p:cNvGrpSpPr/>
          <p:nvPr/>
        </p:nvGrpSpPr>
        <p:grpSpPr>
          <a:xfrm>
            <a:off x="6051197" y="1755756"/>
            <a:ext cx="1917569" cy="680636"/>
            <a:chOff x="8127453" y="1984470"/>
            <a:chExt cx="2636520" cy="1447800"/>
          </a:xfrm>
        </p:grpSpPr>
        <p:sp>
          <p:nvSpPr>
            <p:cNvPr id="32" name="任意多边形 31"/>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1" i="0" u="none" strike="noStrike" kern="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3" name="文本框 46"/>
            <p:cNvSpPr txBox="1"/>
            <p:nvPr/>
          </p:nvSpPr>
          <p:spPr>
            <a:xfrm>
              <a:off x="8439016" y="2364664"/>
              <a:ext cx="2230361" cy="687413"/>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95000"/>
                    </a:sysClr>
                  </a:solidFill>
                  <a:effectLst/>
                  <a:uLnTx/>
                  <a:uFillTx/>
                  <a:ea typeface="微软雅黑" panose="020B0503020204020204" pitchFamily="34" charset="-122"/>
                  <a:cs typeface="Arial" panose="020B0604020202020204" pitchFamily="34" charset="0"/>
                </a:rPr>
                <a:t>输入内容</a:t>
              </a:r>
              <a:endParaRPr kumimoji="0" lang="zh-CN" altLang="en-US" sz="1500" b="1" i="0" u="none" strike="noStrike" kern="0" cap="none" spc="0" normalizeH="0" baseline="-3000" noProof="0" dirty="0">
                <a:ln>
                  <a:noFill/>
                </a:ln>
                <a:solidFill>
                  <a:sysClr val="window" lastClr="FFFFFF">
                    <a:lumMod val="95000"/>
                  </a:sysClr>
                </a:solidFill>
                <a:effectLst/>
                <a:uLnTx/>
                <a:uFillTx/>
                <a:ea typeface="微软雅黑" panose="020B0503020204020204" pitchFamily="34" charset="-122"/>
                <a:cs typeface="Arial" panose="020B0604020202020204" pitchFamily="34" charset="0"/>
              </a:endParaRPr>
            </a:p>
          </p:txBody>
        </p:sp>
      </p:grpSp>
      <p:grpSp>
        <p:nvGrpSpPr>
          <p:cNvPr id="34" name="组合 33"/>
          <p:cNvGrpSpPr/>
          <p:nvPr/>
        </p:nvGrpSpPr>
        <p:grpSpPr>
          <a:xfrm>
            <a:off x="4448473" y="1755756"/>
            <a:ext cx="1917569" cy="680636"/>
            <a:chOff x="5897092" y="1984470"/>
            <a:chExt cx="2636520" cy="1447800"/>
          </a:xfrm>
        </p:grpSpPr>
        <p:sp>
          <p:nvSpPr>
            <p:cNvPr id="35" name="任意多边形 34"/>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1" i="0" u="none" strike="noStrike" kern="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6" name="文本框 49"/>
            <p:cNvSpPr txBox="1"/>
            <p:nvPr/>
          </p:nvSpPr>
          <p:spPr>
            <a:xfrm>
              <a:off x="6227711" y="2315568"/>
              <a:ext cx="2205655" cy="785616"/>
            </a:xfrm>
            <a:prstGeom prst="rect">
              <a:avLst/>
            </a:prstGeom>
            <a:noFill/>
          </p:spPr>
          <p:txBody>
            <a:bodyPr wrap="square" rtlCol="0" anchor="ct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95000"/>
                    </a:sysClr>
                  </a:solidFill>
                  <a:effectLst/>
                  <a:uLnTx/>
                  <a:uFillTx/>
                  <a:ea typeface="微软雅黑" panose="020B0503020204020204" pitchFamily="34" charset="-122"/>
                  <a:cs typeface="Arial" panose="020B0604020202020204" pitchFamily="34" charset="0"/>
                </a:rPr>
                <a:t>输入内容</a:t>
              </a:r>
              <a:endParaRPr kumimoji="0" lang="zh-CN" altLang="en-US" sz="1500" b="1" i="0" u="none" strike="noStrike" kern="0" cap="none" spc="0" normalizeH="0" baseline="-3000" noProof="0" dirty="0">
                <a:ln>
                  <a:noFill/>
                </a:ln>
                <a:solidFill>
                  <a:sysClr val="window" lastClr="FFFFFF">
                    <a:lumMod val="95000"/>
                  </a:sysClr>
                </a:solidFill>
                <a:effectLst/>
                <a:uLnTx/>
                <a:uFillTx/>
                <a:ea typeface="微软雅黑" panose="020B0503020204020204" pitchFamily="34" charset="-122"/>
                <a:cs typeface="Arial" panose="020B0604020202020204" pitchFamily="34" charset="0"/>
              </a:endParaRPr>
            </a:p>
          </p:txBody>
        </p:sp>
      </p:grpSp>
      <p:sp>
        <p:nvSpPr>
          <p:cNvPr id="37" name="矩形 36"/>
          <p:cNvSpPr/>
          <p:nvPr/>
        </p:nvSpPr>
        <p:spPr>
          <a:xfrm>
            <a:off x="1619296" y="2644839"/>
            <a:ext cx="1061779" cy="346224"/>
          </a:xfrm>
          <a:prstGeom prst="rect">
            <a:avLst/>
          </a:prstGeom>
        </p:spPr>
        <p:txBody>
          <a:bodyPr wrap="non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8" name="矩形 47"/>
          <p:cNvSpPr>
            <a:spLocks noChangeArrowheads="1"/>
          </p:cNvSpPr>
          <p:nvPr/>
        </p:nvSpPr>
        <p:spPr bwMode="auto">
          <a:xfrm>
            <a:off x="1437144" y="3004086"/>
            <a:ext cx="1430541"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39" name="矩形 38"/>
          <p:cNvSpPr/>
          <p:nvPr/>
        </p:nvSpPr>
        <p:spPr>
          <a:xfrm>
            <a:off x="3244352" y="2644839"/>
            <a:ext cx="1061779" cy="346224"/>
          </a:xfrm>
          <a:prstGeom prst="rect">
            <a:avLst/>
          </a:prstGeom>
        </p:spPr>
        <p:txBody>
          <a:bodyPr wrap="non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0" name="矩形 47"/>
          <p:cNvSpPr>
            <a:spLocks noChangeArrowheads="1"/>
          </p:cNvSpPr>
          <p:nvPr/>
        </p:nvSpPr>
        <p:spPr bwMode="auto">
          <a:xfrm>
            <a:off x="3094194" y="3004086"/>
            <a:ext cx="1406155"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41" name="矩形 40"/>
          <p:cNvSpPr/>
          <p:nvPr/>
        </p:nvSpPr>
        <p:spPr>
          <a:xfrm>
            <a:off x="4869408" y="2644839"/>
            <a:ext cx="1061779" cy="346224"/>
          </a:xfrm>
          <a:prstGeom prst="rect">
            <a:avLst/>
          </a:prstGeom>
        </p:spPr>
        <p:txBody>
          <a:bodyPr wrap="non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2" name="矩形 47"/>
          <p:cNvSpPr>
            <a:spLocks noChangeArrowheads="1"/>
          </p:cNvSpPr>
          <p:nvPr/>
        </p:nvSpPr>
        <p:spPr bwMode="auto">
          <a:xfrm>
            <a:off x="4726858" y="3004086"/>
            <a:ext cx="1419086"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43" name="矩形 42"/>
          <p:cNvSpPr/>
          <p:nvPr/>
        </p:nvSpPr>
        <p:spPr>
          <a:xfrm>
            <a:off x="6494462" y="2644839"/>
            <a:ext cx="1061779" cy="346224"/>
          </a:xfrm>
          <a:prstGeom prst="rect">
            <a:avLst/>
          </a:prstGeom>
        </p:spPr>
        <p:txBody>
          <a:bodyPr wrap="non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4" name="矩形 47"/>
          <p:cNvSpPr>
            <a:spLocks noChangeArrowheads="1"/>
          </p:cNvSpPr>
          <p:nvPr/>
        </p:nvSpPr>
        <p:spPr bwMode="auto">
          <a:xfrm>
            <a:off x="6372453" y="3004086"/>
            <a:ext cx="1405879"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45" name="Freeform 12"/>
          <p:cNvSpPr>
            <a:spLocks/>
          </p:cNvSpPr>
          <p:nvPr/>
        </p:nvSpPr>
        <p:spPr bwMode="auto">
          <a:xfrm>
            <a:off x="1242280" y="4296892"/>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46" name="Freeform 12"/>
          <p:cNvSpPr>
            <a:spLocks/>
          </p:cNvSpPr>
          <p:nvPr/>
        </p:nvSpPr>
        <p:spPr bwMode="auto">
          <a:xfrm flipH="1" flipV="1">
            <a:off x="7685101" y="4975651"/>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47" name="TextBox 46"/>
          <p:cNvSpPr txBox="1"/>
          <p:nvPr/>
        </p:nvSpPr>
        <p:spPr>
          <a:xfrm>
            <a:off x="1512240" y="4532480"/>
            <a:ext cx="6407261" cy="722505"/>
          </a:xfrm>
          <a:prstGeom prst="rect">
            <a:avLst/>
          </a:prstGeom>
          <a:noFill/>
        </p:spPr>
        <p:txBody>
          <a:bodyPr wrap="square" rtlCol="0">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400" fill="hold"/>
                                        <p:tgtEl>
                                          <p:spTgt spid="28"/>
                                        </p:tgtEl>
                                        <p:attrNameLst>
                                          <p:attrName>ppt_x</p:attrName>
                                        </p:attrNameLst>
                                      </p:cBhvr>
                                      <p:tavLst>
                                        <p:tav tm="0">
                                          <p:val>
                                            <p:strVal val="0-#ppt_w/2"/>
                                          </p:val>
                                        </p:tav>
                                        <p:tav tm="100000">
                                          <p:val>
                                            <p:strVal val="#ppt_x"/>
                                          </p:val>
                                        </p:tav>
                                      </p:tavLst>
                                    </p:anim>
                                    <p:anim calcmode="lin" valueType="num">
                                      <p:cBhvr additive="base">
                                        <p:cTn id="8" dur="400" fill="hold"/>
                                        <p:tgtEl>
                                          <p:spTgt spid="28"/>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400"/>
                                        <p:tgtEl>
                                          <p:spTgt spid="37"/>
                                        </p:tgtEl>
                                        <p:attrNameLst>
                                          <p:attrName>ppt_y</p:attrName>
                                        </p:attrNameLst>
                                      </p:cBhvr>
                                      <p:tavLst>
                                        <p:tav tm="0">
                                          <p:val>
                                            <p:strVal val="#ppt_y-#ppt_h*1.125000"/>
                                          </p:val>
                                        </p:tav>
                                        <p:tav tm="100000">
                                          <p:val>
                                            <p:strVal val="#ppt_y"/>
                                          </p:val>
                                        </p:tav>
                                      </p:tavLst>
                                    </p:anim>
                                    <p:animEffect transition="in" filter="wipe(down)">
                                      <p:cBhvr>
                                        <p:cTn id="12" dur="400"/>
                                        <p:tgtEl>
                                          <p:spTgt spid="3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400"/>
                                        <p:tgtEl>
                                          <p:spTgt spid="38"/>
                                        </p:tgtEl>
                                        <p:attrNameLst>
                                          <p:attrName>ppt_y</p:attrName>
                                        </p:attrNameLst>
                                      </p:cBhvr>
                                      <p:tavLst>
                                        <p:tav tm="0">
                                          <p:val>
                                            <p:strVal val="#ppt_y-#ppt_h*1.125000"/>
                                          </p:val>
                                        </p:tav>
                                        <p:tav tm="100000">
                                          <p:val>
                                            <p:strVal val="#ppt_y"/>
                                          </p:val>
                                        </p:tav>
                                      </p:tavLst>
                                    </p:anim>
                                    <p:animEffect transition="in" filter="wipe(down)">
                                      <p:cBhvr>
                                        <p:cTn id="16" dur="400"/>
                                        <p:tgtEl>
                                          <p:spTgt spid="3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400"/>
                                        <p:tgtEl>
                                          <p:spTgt spid="25"/>
                                        </p:tgtEl>
                                        <p:attrNameLst>
                                          <p:attrName>ppt_x</p:attrName>
                                        </p:attrNameLst>
                                      </p:cBhvr>
                                      <p:tavLst>
                                        <p:tav tm="0">
                                          <p:val>
                                            <p:strVal val="#ppt_x-#ppt_w*1.125000"/>
                                          </p:val>
                                        </p:tav>
                                        <p:tav tm="100000">
                                          <p:val>
                                            <p:strVal val="#ppt_x"/>
                                          </p:val>
                                        </p:tav>
                                      </p:tavLst>
                                    </p:anim>
                                    <p:animEffect transition="in" filter="wipe(right)">
                                      <p:cBhvr>
                                        <p:cTn id="21" dur="400"/>
                                        <p:tgtEl>
                                          <p:spTgt spid="25"/>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400"/>
                                        <p:tgtEl>
                                          <p:spTgt spid="39"/>
                                        </p:tgtEl>
                                        <p:attrNameLst>
                                          <p:attrName>ppt_y</p:attrName>
                                        </p:attrNameLst>
                                      </p:cBhvr>
                                      <p:tavLst>
                                        <p:tav tm="0">
                                          <p:val>
                                            <p:strVal val="#ppt_y-#ppt_h*1.125000"/>
                                          </p:val>
                                        </p:tav>
                                        <p:tav tm="100000">
                                          <p:val>
                                            <p:strVal val="#ppt_y"/>
                                          </p:val>
                                        </p:tav>
                                      </p:tavLst>
                                    </p:anim>
                                    <p:animEffect transition="in" filter="wipe(down)">
                                      <p:cBhvr>
                                        <p:cTn id="25" dur="400"/>
                                        <p:tgtEl>
                                          <p:spTgt spid="3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400"/>
                                        <p:tgtEl>
                                          <p:spTgt spid="40"/>
                                        </p:tgtEl>
                                        <p:attrNameLst>
                                          <p:attrName>ppt_y</p:attrName>
                                        </p:attrNameLst>
                                      </p:cBhvr>
                                      <p:tavLst>
                                        <p:tav tm="0">
                                          <p:val>
                                            <p:strVal val="#ppt_y-#ppt_h*1.125000"/>
                                          </p:val>
                                        </p:tav>
                                        <p:tav tm="100000">
                                          <p:val>
                                            <p:strVal val="#ppt_y"/>
                                          </p:val>
                                        </p:tav>
                                      </p:tavLst>
                                    </p:anim>
                                    <p:animEffect transition="in" filter="wipe(down)">
                                      <p:cBhvr>
                                        <p:cTn id="29" dur="400"/>
                                        <p:tgtEl>
                                          <p:spTgt spid="4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400"/>
                                        <p:tgtEl>
                                          <p:spTgt spid="34"/>
                                        </p:tgtEl>
                                        <p:attrNameLst>
                                          <p:attrName>ppt_x</p:attrName>
                                        </p:attrNameLst>
                                      </p:cBhvr>
                                      <p:tavLst>
                                        <p:tav tm="0">
                                          <p:val>
                                            <p:strVal val="#ppt_x-#ppt_w*1.125000"/>
                                          </p:val>
                                        </p:tav>
                                        <p:tav tm="100000">
                                          <p:val>
                                            <p:strVal val="#ppt_x"/>
                                          </p:val>
                                        </p:tav>
                                      </p:tavLst>
                                    </p:anim>
                                    <p:animEffect transition="in" filter="wipe(right)">
                                      <p:cBhvr>
                                        <p:cTn id="34" dur="400"/>
                                        <p:tgtEl>
                                          <p:spTgt spid="34"/>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400"/>
                                        <p:tgtEl>
                                          <p:spTgt spid="41"/>
                                        </p:tgtEl>
                                        <p:attrNameLst>
                                          <p:attrName>ppt_y</p:attrName>
                                        </p:attrNameLst>
                                      </p:cBhvr>
                                      <p:tavLst>
                                        <p:tav tm="0">
                                          <p:val>
                                            <p:strVal val="#ppt_y-#ppt_h*1.125000"/>
                                          </p:val>
                                        </p:tav>
                                        <p:tav tm="100000">
                                          <p:val>
                                            <p:strVal val="#ppt_y"/>
                                          </p:val>
                                        </p:tav>
                                      </p:tavLst>
                                    </p:anim>
                                    <p:animEffect transition="in" filter="wipe(down)">
                                      <p:cBhvr>
                                        <p:cTn id="38" dur="400"/>
                                        <p:tgtEl>
                                          <p:spTgt spid="4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400"/>
                                        <p:tgtEl>
                                          <p:spTgt spid="42"/>
                                        </p:tgtEl>
                                        <p:attrNameLst>
                                          <p:attrName>ppt_y</p:attrName>
                                        </p:attrNameLst>
                                      </p:cBhvr>
                                      <p:tavLst>
                                        <p:tav tm="0">
                                          <p:val>
                                            <p:strVal val="#ppt_y-#ppt_h*1.125000"/>
                                          </p:val>
                                        </p:tav>
                                        <p:tav tm="100000">
                                          <p:val>
                                            <p:strVal val="#ppt_y"/>
                                          </p:val>
                                        </p:tav>
                                      </p:tavLst>
                                    </p:anim>
                                    <p:animEffect transition="in" filter="wipe(down)">
                                      <p:cBhvr>
                                        <p:cTn id="42" dur="400"/>
                                        <p:tgtEl>
                                          <p:spTgt spid="4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400"/>
                                        <p:tgtEl>
                                          <p:spTgt spid="31"/>
                                        </p:tgtEl>
                                        <p:attrNameLst>
                                          <p:attrName>ppt_x</p:attrName>
                                        </p:attrNameLst>
                                      </p:cBhvr>
                                      <p:tavLst>
                                        <p:tav tm="0">
                                          <p:val>
                                            <p:strVal val="#ppt_x-#ppt_w*1.125000"/>
                                          </p:val>
                                        </p:tav>
                                        <p:tav tm="100000">
                                          <p:val>
                                            <p:strVal val="#ppt_x"/>
                                          </p:val>
                                        </p:tav>
                                      </p:tavLst>
                                    </p:anim>
                                    <p:animEffect transition="in" filter="wipe(right)">
                                      <p:cBhvr>
                                        <p:cTn id="47" dur="400"/>
                                        <p:tgtEl>
                                          <p:spTgt spid="31"/>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400"/>
                                        <p:tgtEl>
                                          <p:spTgt spid="43"/>
                                        </p:tgtEl>
                                        <p:attrNameLst>
                                          <p:attrName>ppt_y</p:attrName>
                                        </p:attrNameLst>
                                      </p:cBhvr>
                                      <p:tavLst>
                                        <p:tav tm="0">
                                          <p:val>
                                            <p:strVal val="#ppt_y-#ppt_h*1.125000"/>
                                          </p:val>
                                        </p:tav>
                                        <p:tav tm="100000">
                                          <p:val>
                                            <p:strVal val="#ppt_y"/>
                                          </p:val>
                                        </p:tav>
                                      </p:tavLst>
                                    </p:anim>
                                    <p:animEffect transition="in" filter="wipe(down)">
                                      <p:cBhvr>
                                        <p:cTn id="51" dur="400"/>
                                        <p:tgtEl>
                                          <p:spTgt spid="4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44"/>
                                        </p:tgtEl>
                                        <p:attrNameLst>
                                          <p:attrName>style.visibility</p:attrName>
                                        </p:attrNameLst>
                                      </p:cBhvr>
                                      <p:to>
                                        <p:strVal val="visible"/>
                                      </p:to>
                                    </p:set>
                                    <p:anim calcmode="lin" valueType="num">
                                      <p:cBhvr additive="base">
                                        <p:cTn id="54" dur="400"/>
                                        <p:tgtEl>
                                          <p:spTgt spid="44"/>
                                        </p:tgtEl>
                                        <p:attrNameLst>
                                          <p:attrName>ppt_y</p:attrName>
                                        </p:attrNameLst>
                                      </p:cBhvr>
                                      <p:tavLst>
                                        <p:tav tm="0">
                                          <p:val>
                                            <p:strVal val="#ppt_y-#ppt_h*1.125000"/>
                                          </p:val>
                                        </p:tav>
                                        <p:tav tm="100000">
                                          <p:val>
                                            <p:strVal val="#ppt_y"/>
                                          </p:val>
                                        </p:tav>
                                      </p:tavLst>
                                    </p:anim>
                                    <p:animEffect transition="in" filter="wipe(down)">
                                      <p:cBhvr>
                                        <p:cTn id="55" dur="400"/>
                                        <p:tgtEl>
                                          <p:spTgt spid="44"/>
                                        </p:tgtEl>
                                      </p:cBhvr>
                                    </p:animEffect>
                                  </p:childTnLst>
                                </p:cTn>
                              </p:par>
                            </p:childTnLst>
                          </p:cTn>
                        </p:par>
                        <p:par>
                          <p:cTn id="56" fill="hold">
                            <p:stCondLst>
                              <p:cond delay="3600"/>
                            </p:stCondLst>
                            <p:childTnLst>
                              <p:par>
                                <p:cTn id="57" presetID="1"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3.56836E-6 -3.7037E-7 L 0.36686 0.15278 " pathEditMode="relative" rAng="0" ptsTypes="AA">
                                      <p:cBhvr>
                                        <p:cTn id="60" dur="500" spd="-99900" fill="hold"/>
                                        <p:tgtEl>
                                          <p:spTgt spid="45"/>
                                        </p:tgtEl>
                                        <p:attrNameLst>
                                          <p:attrName>ppt_x,ppt_y</p:attrName>
                                        </p:attrNameLst>
                                      </p:cBhvr>
                                      <p:rCtr x="18343" y="7639"/>
                                    </p:animMotion>
                                  </p:childTnLst>
                                </p:cTn>
                              </p:par>
                              <p:par>
                                <p:cTn id="61" presetID="1" presetClass="entr" presetSubtype="0"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childTnLst>
                                </p:cTn>
                              </p:par>
                              <p:par>
                                <p:cTn id="63" presetID="35" presetClass="path" presetSubtype="0" accel="50000" decel="50000" fill="hold" grpId="1" nodeType="withEffect">
                                  <p:stCondLst>
                                    <p:cond delay="0"/>
                                  </p:stCondLst>
                                  <p:childTnLst>
                                    <p:animMotion origin="layout" path="M 7.85742E-7 -3.33333E-6 L -0.39495 -0.11018 " pathEditMode="relative" rAng="0" ptsTypes="AA">
                                      <p:cBhvr>
                                        <p:cTn id="64" dur="500" spd="-99900" fill="hold"/>
                                        <p:tgtEl>
                                          <p:spTgt spid="46"/>
                                        </p:tgtEl>
                                        <p:attrNameLst>
                                          <p:attrName>ppt_x,ppt_y</p:attrName>
                                        </p:attrNameLst>
                                      </p:cBhvr>
                                      <p:rCtr x="-19748" y="-5509"/>
                                    </p:animMotion>
                                  </p:childTnLst>
                                </p:cTn>
                              </p:par>
                            </p:childTnLst>
                          </p:cTn>
                        </p:par>
                        <p:par>
                          <p:cTn id="65" fill="hold">
                            <p:stCondLst>
                              <p:cond delay="4100"/>
                            </p:stCondLst>
                            <p:childTnLst>
                              <p:par>
                                <p:cTn id="66" presetID="18" presetClass="entr" presetSubtype="3" fill="hold" grpId="0" nodeType="afterEffect">
                                  <p:stCondLst>
                                    <p:cond delay="0"/>
                                  </p:stCondLst>
                                  <p:childTnLst>
                                    <p:set>
                                      <p:cBhvr>
                                        <p:cTn id="67" dur="1" fill="hold">
                                          <p:stCondLst>
                                            <p:cond delay="0"/>
                                          </p:stCondLst>
                                        </p:cTn>
                                        <p:tgtEl>
                                          <p:spTgt spid="47"/>
                                        </p:tgtEl>
                                        <p:attrNameLst>
                                          <p:attrName>style.visibility</p:attrName>
                                        </p:attrNameLst>
                                      </p:cBhvr>
                                      <p:to>
                                        <p:strVal val="visible"/>
                                      </p:to>
                                    </p:set>
                                    <p:animEffect transition="in" filter="strips(upRight)">
                                      <p:cBhvr>
                                        <p:cTn id="6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P spid="45" grpId="0" animBg="1"/>
      <p:bldP spid="45" grpId="1" animBg="1"/>
      <p:bldP spid="46" grpId="0" animBg="1"/>
      <p:bldP spid="46" grpId="1" animBg="1"/>
      <p:bldP spid="4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6"/>
          <p:cNvSpPr>
            <a:spLocks/>
          </p:cNvSpPr>
          <p:nvPr/>
        </p:nvSpPr>
        <p:spPr bwMode="auto">
          <a:xfrm>
            <a:off x="6479545" y="2484291"/>
            <a:ext cx="758496" cy="128113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0070C0"/>
          </a:solidFill>
          <a:ln>
            <a:noFill/>
          </a:ln>
          <a:effec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16" name="Freeform 7"/>
          <p:cNvSpPr>
            <a:spLocks/>
          </p:cNvSpPr>
          <p:nvPr/>
        </p:nvSpPr>
        <p:spPr bwMode="auto">
          <a:xfrm>
            <a:off x="4550475" y="3245466"/>
            <a:ext cx="761176" cy="5199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ysClr val="window" lastClr="FFFFFF">
              <a:lumMod val="75000"/>
            </a:sysClr>
          </a:solidFill>
          <a:ln>
            <a:noFill/>
          </a:ln>
          <a:effec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17" name="Oval 8"/>
          <p:cNvSpPr>
            <a:spLocks noChangeArrowheads="1"/>
          </p:cNvSpPr>
          <p:nvPr/>
        </p:nvSpPr>
        <p:spPr bwMode="auto">
          <a:xfrm>
            <a:off x="1261441" y="2028328"/>
            <a:ext cx="1380302" cy="1374941"/>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8" name="Oval 9"/>
          <p:cNvSpPr>
            <a:spLocks noChangeArrowheads="1"/>
          </p:cNvSpPr>
          <p:nvPr/>
        </p:nvSpPr>
        <p:spPr bwMode="auto">
          <a:xfrm>
            <a:off x="2287957" y="1958643"/>
            <a:ext cx="1715327" cy="1709966"/>
          </a:xfrm>
          <a:prstGeom prst="ellipse">
            <a:avLst/>
          </a:prstGeom>
          <a:solidFill>
            <a:sysClr val="window" lastClr="FFFFFF">
              <a:lumMod val="75000"/>
            </a:sysClr>
          </a:solidFill>
          <a:ln>
            <a:noFill/>
          </a:ln>
        </p:spPr>
        <p:txBody>
          <a:bodyPr vert="horz" wrap="square" lIns="68562" tIns="34281" rIns="68562" bIns="34281" numCol="1" anchor="t"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sp>
        <p:nvSpPr>
          <p:cNvPr id="19" name="Freeform 15"/>
          <p:cNvSpPr>
            <a:spLocks/>
          </p:cNvSpPr>
          <p:nvPr/>
        </p:nvSpPr>
        <p:spPr bwMode="auto">
          <a:xfrm>
            <a:off x="5510299" y="2945076"/>
            <a:ext cx="761176" cy="820349"/>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00B0F0">
              <a:alpha val="72157"/>
            </a:srgbClr>
          </a:solidFill>
          <a:ln>
            <a:noFill/>
          </a:ln>
          <a:effectLs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20" name="TextBox 14"/>
          <p:cNvSpPr txBox="1"/>
          <p:nvPr/>
        </p:nvSpPr>
        <p:spPr>
          <a:xfrm>
            <a:off x="4673338" y="2868951"/>
            <a:ext cx="482825" cy="41537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99" b="0" i="0" u="none" strike="noStrike" kern="0" cap="none" spc="0" normalizeH="0" baseline="0" noProof="0" dirty="0">
                <a:ln>
                  <a:noFill/>
                </a:ln>
                <a:solidFill>
                  <a:sysClr val="windowText" lastClr="000000">
                    <a:lumMod val="65000"/>
                    <a:lumOff val="35000"/>
                  </a:sysClr>
                </a:solidFill>
                <a:effectLst/>
                <a:uLnTx/>
                <a:uFillTx/>
                <a:latin typeface="Impact MT Std" pitchFamily="34" charset="0"/>
                <a:ea typeface="UKIJ Qolyazma" pitchFamily="18" charset="0"/>
                <a:cs typeface="Arial" panose="020B0604020202020204" pitchFamily="34" charset="0"/>
              </a:rPr>
              <a:t>20</a:t>
            </a: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Impact MT Std" pitchFamily="34" charset="0"/>
              <a:cs typeface="Arial" panose="020B0604020202020204" pitchFamily="34" charset="0"/>
            </a:endParaRPr>
          </a:p>
        </p:txBody>
      </p:sp>
      <p:sp>
        <p:nvSpPr>
          <p:cNvPr id="21" name="TextBox 18"/>
          <p:cNvSpPr txBox="1"/>
          <p:nvPr/>
        </p:nvSpPr>
        <p:spPr>
          <a:xfrm>
            <a:off x="5649475" y="2497296"/>
            <a:ext cx="482825" cy="41537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99"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UKIJ Qolyazma" pitchFamily="18" charset="0"/>
                <a:cs typeface="Arial" panose="020B0604020202020204" pitchFamily="34" charset="0"/>
              </a:rPr>
              <a:t>50</a:t>
            </a: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Impact MT Std" pitchFamily="34" charset="0"/>
              <a:cs typeface="Arial" panose="020B0604020202020204" pitchFamily="34" charset="0"/>
            </a:endParaRPr>
          </a:p>
        </p:txBody>
      </p:sp>
      <p:sp>
        <p:nvSpPr>
          <p:cNvPr id="22" name="TextBox 19"/>
          <p:cNvSpPr txBox="1"/>
          <p:nvPr/>
        </p:nvSpPr>
        <p:spPr>
          <a:xfrm>
            <a:off x="6617381" y="2053135"/>
            <a:ext cx="482825" cy="415370"/>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99"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UKIJ Qolyazma" pitchFamily="18" charset="0"/>
                <a:cs typeface="Arial" panose="020B0604020202020204" pitchFamily="34" charset="0"/>
              </a:rPr>
              <a:t>80</a:t>
            </a: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Impact MT Std" pitchFamily="34" charset="0"/>
              <a:cs typeface="Arial" panose="020B0604020202020204" pitchFamily="34" charset="0"/>
            </a:endParaRPr>
          </a:p>
        </p:txBody>
      </p:sp>
      <p:cxnSp>
        <p:nvCxnSpPr>
          <p:cNvPr id="23" name="直接连接符 22"/>
          <p:cNvCxnSpPr/>
          <p:nvPr/>
        </p:nvCxnSpPr>
        <p:spPr>
          <a:xfrm>
            <a:off x="2465021" y="3002651"/>
            <a:ext cx="1800081" cy="762773"/>
          </a:xfrm>
          <a:prstGeom prst="line">
            <a:avLst/>
          </a:prstGeom>
          <a:noFill/>
          <a:ln w="9525" cap="flat" cmpd="sng" algn="ctr">
            <a:solidFill>
              <a:sysClr val="window" lastClr="FFFFFF">
                <a:lumMod val="50000"/>
              </a:sysClr>
            </a:solidFill>
            <a:prstDash val="solid"/>
            <a:headEnd type="triangle" w="med" len="med"/>
            <a:tailEnd type="none" w="med" len="med"/>
          </a:ln>
          <a:effectLst/>
        </p:spPr>
      </p:cxnSp>
      <p:cxnSp>
        <p:nvCxnSpPr>
          <p:cNvPr id="24" name="直接连接符 23"/>
          <p:cNvCxnSpPr/>
          <p:nvPr/>
        </p:nvCxnSpPr>
        <p:spPr>
          <a:xfrm>
            <a:off x="4265102" y="3765424"/>
            <a:ext cx="3188907" cy="0"/>
          </a:xfrm>
          <a:prstGeom prst="line">
            <a:avLst/>
          </a:prstGeom>
          <a:noFill/>
          <a:ln w="9525" cap="flat" cmpd="sng" algn="ctr">
            <a:solidFill>
              <a:sysClr val="window" lastClr="FFFFFF">
                <a:lumMod val="50000"/>
              </a:sysClr>
            </a:solidFill>
            <a:prstDash val="solid"/>
            <a:headEnd type="none" w="med" len="med"/>
            <a:tailEnd type="triangle" w="med" len="med"/>
          </a:ln>
          <a:effectLst/>
        </p:spPr>
      </p:cxnSp>
      <p:sp>
        <p:nvSpPr>
          <p:cNvPr id="25" name="TextBox 29"/>
          <p:cNvSpPr txBox="1"/>
          <p:nvPr/>
        </p:nvSpPr>
        <p:spPr>
          <a:xfrm flipH="1">
            <a:off x="4265102" y="4036885"/>
            <a:ext cx="2089636" cy="2585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defTabSz="685617" eaLnBrk="1" fontAlgn="auto" latinLnBrk="0" hangingPunct="1">
              <a:lnSpc>
                <a:spcPct val="80000"/>
              </a:lnSpc>
              <a:spcBef>
                <a:spcPts val="0"/>
              </a:spcBef>
              <a:spcAft>
                <a:spcPts val="0"/>
              </a:spcAft>
              <a:buClrTx/>
              <a:buSzTx/>
              <a:buFontTx/>
              <a:buNone/>
              <a:tabLst/>
              <a:defRPr/>
            </a:pPr>
            <a:r>
              <a:rPr kumimoji="0" lang="zh-CN" altLang="en-US" sz="1350" b="1" i="0" u="none" strike="noStrike" kern="0" cap="none" spc="0" normalizeH="0" baseline="0" noProof="0" dirty="0">
                <a:ln w="18415" cmpd="sng">
                  <a:noFill/>
                  <a:prstDash val="solid"/>
                </a:ln>
                <a:solidFill>
                  <a:sysClr val="windowText" lastClr="000000">
                    <a:lumMod val="65000"/>
                    <a:lumOff val="35000"/>
                  </a:sysClr>
                </a:solidFill>
                <a:effectLst/>
                <a:uLnTx/>
                <a:uFillTx/>
                <a:latin typeface="Arial Rounded MT Bold" pitchFamily="34" charset="0"/>
                <a:ea typeface="微软雅黑" pitchFamily="34" charset="-122"/>
                <a:cs typeface="Times New Roman" pitchFamily="18" charset="0"/>
              </a:rPr>
              <a:t>点击添加标题</a:t>
            </a:r>
          </a:p>
        </p:txBody>
      </p:sp>
      <p:sp>
        <p:nvSpPr>
          <p:cNvPr id="26" name="TextBox 30"/>
          <p:cNvSpPr txBox="1"/>
          <p:nvPr/>
        </p:nvSpPr>
        <p:spPr>
          <a:xfrm>
            <a:off x="4265102" y="4290671"/>
            <a:ext cx="3450698" cy="72250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27" name="Oval 10"/>
          <p:cNvSpPr>
            <a:spLocks noChangeArrowheads="1"/>
          </p:cNvSpPr>
          <p:nvPr/>
        </p:nvSpPr>
        <p:spPr bwMode="auto">
          <a:xfrm>
            <a:off x="1692953" y="2872591"/>
            <a:ext cx="1436586" cy="1441946"/>
          </a:xfrm>
          <a:prstGeom prst="ellipse">
            <a:avLst/>
          </a:prstGeom>
          <a:solidFill>
            <a:srgbClr val="00B0F0">
              <a:alpha val="72157"/>
            </a:srgbClr>
          </a:solidFill>
          <a:ln>
            <a:noFill/>
          </a:ln>
        </p:spPr>
        <p:txBody>
          <a:bodyPr vert="horz" wrap="square" lIns="68562" tIns="34281" rIns="68562" bIns="34281"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添加标题</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50" fill="hold"/>
                                        <p:tgtEl>
                                          <p:spTgt spid="17"/>
                                        </p:tgtEl>
                                        <p:attrNameLst>
                                          <p:attrName>ppt_x</p:attrName>
                                        </p:attrNameLst>
                                      </p:cBhvr>
                                      <p:tavLst>
                                        <p:tav tm="0">
                                          <p:val>
                                            <p:strVal val="0-#ppt_w/2"/>
                                          </p:val>
                                        </p:tav>
                                        <p:tav tm="100000">
                                          <p:val>
                                            <p:strVal val="#ppt_x"/>
                                          </p:val>
                                        </p:tav>
                                      </p:tavLst>
                                    </p:anim>
                                    <p:anim calcmode="lin" valueType="num">
                                      <p:cBhvr additive="base">
                                        <p:cTn id="8" dur="35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400" fill="hold"/>
                                        <p:tgtEl>
                                          <p:spTgt spid="27"/>
                                        </p:tgtEl>
                                        <p:attrNameLst>
                                          <p:attrName>ppt_x</p:attrName>
                                        </p:attrNameLst>
                                      </p:cBhvr>
                                      <p:tavLst>
                                        <p:tav tm="0">
                                          <p:val>
                                            <p:strVal val="#ppt_x"/>
                                          </p:val>
                                        </p:tav>
                                        <p:tav tm="100000">
                                          <p:val>
                                            <p:strVal val="#ppt_x"/>
                                          </p:val>
                                        </p:tav>
                                      </p:tavLst>
                                    </p:anim>
                                    <p:anim calcmode="lin" valueType="num">
                                      <p:cBhvr additive="base">
                                        <p:cTn id="12" dur="4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fill="hold"/>
                                        <p:tgtEl>
                                          <p:spTgt spid="18"/>
                                        </p:tgtEl>
                                        <p:attrNameLst>
                                          <p:attrName>ppt_x</p:attrName>
                                        </p:attrNameLst>
                                      </p:cBhvr>
                                      <p:tavLst>
                                        <p:tav tm="0">
                                          <p:val>
                                            <p:strVal val="1+#ppt_w/2"/>
                                          </p:val>
                                        </p:tav>
                                        <p:tav tm="100000">
                                          <p:val>
                                            <p:strVal val="#ppt_x"/>
                                          </p:val>
                                        </p:tav>
                                      </p:tavLst>
                                    </p:anim>
                                    <p:anim calcmode="lin" valueType="num">
                                      <p:cBhvr additive="base">
                                        <p:cTn id="16" dur="400" fill="hold"/>
                                        <p:tgtEl>
                                          <p:spTgt spid="18"/>
                                        </p:tgtEl>
                                        <p:attrNameLst>
                                          <p:attrName>ppt_y</p:attrName>
                                        </p:attrNameLst>
                                      </p:cBhvr>
                                      <p:tavLst>
                                        <p:tav tm="0">
                                          <p:val>
                                            <p:strVal val="0-#ppt_h/2"/>
                                          </p:val>
                                        </p:tav>
                                        <p:tav tm="100000">
                                          <p:val>
                                            <p:strVal val="#ppt_y"/>
                                          </p:val>
                                        </p:tav>
                                      </p:tavLst>
                                    </p:anim>
                                  </p:childTnLst>
                                </p:cTn>
                              </p:par>
                            </p:childTnLst>
                          </p:cTn>
                        </p:par>
                        <p:par>
                          <p:cTn id="17" fill="hold">
                            <p:stCondLst>
                              <p:cond delay="900"/>
                            </p:stCondLst>
                            <p:childTnLst>
                              <p:par>
                                <p:cTn id="18" presetID="22" presetClass="entr" presetSubtype="8"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400"/>
                                        <p:tgtEl>
                                          <p:spTgt spid="23"/>
                                        </p:tgtEl>
                                      </p:cBhvr>
                                    </p:animEffect>
                                  </p:childTnLst>
                                </p:cTn>
                              </p:par>
                            </p:childTnLst>
                          </p:cTn>
                        </p:par>
                        <p:par>
                          <p:cTn id="21" fill="hold">
                            <p:stCondLst>
                              <p:cond delay="1300"/>
                            </p:stCondLst>
                            <p:childTnLst>
                              <p:par>
                                <p:cTn id="22" presetID="22" presetClass="entr" presetSubtype="8"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350"/>
                                        <p:tgtEl>
                                          <p:spTgt spid="24"/>
                                        </p:tgtEl>
                                      </p:cBhvr>
                                    </p:animEffect>
                                  </p:childTnLst>
                                </p:cTn>
                              </p:par>
                            </p:childTnLst>
                          </p:cTn>
                        </p:par>
                        <p:par>
                          <p:cTn id="25" fill="hold">
                            <p:stCondLst>
                              <p:cond delay="1650"/>
                            </p:stCondLst>
                            <p:childTnLst>
                              <p:par>
                                <p:cTn id="26" presetID="2" presetClass="entr" presetSubtype="4" decel="100000" fill="hold" grpId="0" nodeType="afterEffect">
                                  <p:stCondLst>
                                    <p:cond delay="25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ppt_x"/>
                                          </p:val>
                                        </p:tav>
                                        <p:tav tm="100000">
                                          <p:val>
                                            <p:strVal val="#ppt_x"/>
                                          </p:val>
                                        </p:tav>
                                      </p:tavLst>
                                    </p:anim>
                                    <p:anim calcmode="lin" valueType="num">
                                      <p:cBhvr additive="base">
                                        <p:cTn id="37" dur="500" fill="hold"/>
                                        <p:tgtEl>
                                          <p:spTgt spid="15"/>
                                        </p:tgtEl>
                                        <p:attrNameLst>
                                          <p:attrName>ppt_y</p:attrName>
                                        </p:attrNameLst>
                                      </p:cBhvr>
                                      <p:tavLst>
                                        <p:tav tm="0">
                                          <p:val>
                                            <p:strVal val="1+#ppt_h/2"/>
                                          </p:val>
                                        </p:tav>
                                        <p:tav tm="100000">
                                          <p:val>
                                            <p:strVal val="#ppt_y"/>
                                          </p:val>
                                        </p:tav>
                                      </p:tavLst>
                                    </p:anim>
                                  </p:childTnLst>
                                </p:cTn>
                              </p:par>
                            </p:childTnLst>
                          </p:cTn>
                        </p:par>
                        <p:par>
                          <p:cTn id="38" fill="hold">
                            <p:stCondLst>
                              <p:cond delay="2900"/>
                            </p:stCondLst>
                            <p:childTnLst>
                              <p:par>
                                <p:cTn id="39" presetID="10"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p:stCondLst>
                              <p:cond delay="340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25"/>
                                        </p:tgtEl>
                                        <p:attrNameLst>
                                          <p:attrName>style.visibility</p:attrName>
                                        </p:attrNameLst>
                                      </p:cBhvr>
                                      <p:to>
                                        <p:strVal val="visible"/>
                                      </p:to>
                                    </p:set>
                                    <p:animEffect transition="in" filter="fade">
                                      <p:cBhvr>
                                        <p:cTn id="51" dur="100"/>
                                        <p:tgtEl>
                                          <p:spTgt spid="25"/>
                                        </p:tgtEl>
                                      </p:cBhvr>
                                    </p:animEffect>
                                  </p:childTnLst>
                                </p:cTn>
                              </p:par>
                              <p:par>
                                <p:cTn id="52" presetID="10" presetClass="entr" presetSubtype="0" fill="hold" grpId="0" nodeType="withEffect">
                                  <p:stCondLst>
                                    <p:cond delay="0"/>
                                  </p:stCondLst>
                                  <p:iterate type="lt">
                                    <p:tmPct val="10000"/>
                                  </p:iterate>
                                  <p:childTnLst>
                                    <p:set>
                                      <p:cBhvr>
                                        <p:cTn id="53" dur="1" fill="hold">
                                          <p:stCondLst>
                                            <p:cond delay="0"/>
                                          </p:stCondLst>
                                        </p:cTn>
                                        <p:tgtEl>
                                          <p:spTgt spid="26"/>
                                        </p:tgtEl>
                                        <p:attrNameLst>
                                          <p:attrName>style.visibility</p:attrName>
                                        </p:attrNameLst>
                                      </p:cBhvr>
                                      <p:to>
                                        <p:strVal val="visible"/>
                                      </p:to>
                                    </p:set>
                                    <p:animEffect transition="in" filter="fade">
                                      <p:cBhvr>
                                        <p:cTn id="54" dur="1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p:bldP spid="21" grpId="0"/>
      <p:bldP spid="22" grpId="0"/>
      <p:bldP spid="25" grpId="0"/>
      <p:bldP spid="26" grpId="0"/>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0" y="1264234"/>
            <a:ext cx="9144000" cy="1156647"/>
          </a:xfrm>
          <a:prstGeom prst="rect">
            <a:avLst/>
          </a:prstGeom>
          <a:effectLst>
            <a:outerShdw blurRad="63500" sx="102000" sy="102000" algn="ctr" rotWithShape="0">
              <a:prstClr val="black">
                <a:alpha val="40000"/>
              </a:prstClr>
            </a:outerShdw>
          </a:effectLst>
        </p:spPr>
      </p:pic>
      <p:sp>
        <p:nvSpPr>
          <p:cNvPr id="33" name="矩形 32"/>
          <p:cNvSpPr/>
          <p:nvPr/>
        </p:nvSpPr>
        <p:spPr>
          <a:xfrm>
            <a:off x="1013347" y="1264234"/>
            <a:ext cx="2262116" cy="1156647"/>
          </a:xfrm>
          <a:prstGeom prst="rect">
            <a:avLst/>
          </a:prstGeom>
          <a:solidFill>
            <a:srgbClr val="0070C0">
              <a:alpha val="8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4" name="TextBox 15"/>
          <p:cNvSpPr>
            <a:spLocks noChangeArrowheads="1"/>
          </p:cNvSpPr>
          <p:nvPr/>
        </p:nvSpPr>
        <p:spPr bwMode="auto">
          <a:xfrm>
            <a:off x="1062658" y="1890190"/>
            <a:ext cx="220882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zh-CN" sz="2400" dirty="0">
                <a:solidFill>
                  <a:srgbClr val="F8F8F8"/>
                </a:solidFill>
                <a:latin typeface="浪漫雅圆" charset="-122"/>
                <a:ea typeface="Adobe 宋体 Std L" pitchFamily="18" charset="-122"/>
                <a:sym typeface="浪漫雅圆" charset="-122"/>
              </a:rPr>
              <a:t>Contents Page</a:t>
            </a:r>
          </a:p>
        </p:txBody>
      </p:sp>
      <p:sp>
        <p:nvSpPr>
          <p:cNvPr id="35" name="文本框 63"/>
          <p:cNvSpPr>
            <a:spLocks noChangeArrowheads="1"/>
          </p:cNvSpPr>
          <p:nvPr/>
        </p:nvSpPr>
        <p:spPr bwMode="auto">
          <a:xfrm>
            <a:off x="1014075" y="1354199"/>
            <a:ext cx="220882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zh-CN" sz="3600" b="1" dirty="0">
                <a:solidFill>
                  <a:srgbClr val="F8F8F8"/>
                </a:solidFill>
                <a:ea typeface="微软雅黑" pitchFamily="34" charset="-122"/>
              </a:rPr>
              <a:t>目录页</a:t>
            </a:r>
          </a:p>
        </p:txBody>
      </p:sp>
      <p:sp>
        <p:nvSpPr>
          <p:cNvPr id="36" name="任意多边形 35"/>
          <p:cNvSpPr/>
          <p:nvPr/>
        </p:nvSpPr>
        <p:spPr>
          <a:xfrm>
            <a:off x="1430102" y="3539125"/>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noFill/>
          <a:ln w="762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37" name="TextBox 6"/>
          <p:cNvSpPr txBox="1">
            <a:spLocks noChangeArrowheads="1"/>
          </p:cNvSpPr>
          <p:nvPr/>
        </p:nvSpPr>
        <p:spPr bwMode="auto">
          <a:xfrm>
            <a:off x="386793" y="3352691"/>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itchFamily="34" charset="-122"/>
                <a:ea typeface="微软雅黑" pitchFamily="34" charset="-122"/>
              </a:rPr>
              <a:t>1.</a:t>
            </a:r>
            <a:r>
              <a:rPr lang="zh-CN" altLang="en-US" sz="2000" b="1" dirty="0" smtClean="0">
                <a:latin typeface="微软雅黑" pitchFamily="34" charset="-122"/>
                <a:ea typeface="微软雅黑" pitchFamily="34" charset="-122"/>
              </a:rPr>
              <a:t>年度工作概述</a:t>
            </a:r>
            <a:endParaRPr lang="zh-CN" altLang="en-US" sz="2000" b="1" dirty="0">
              <a:latin typeface="微软雅黑" pitchFamily="34" charset="-122"/>
              <a:ea typeface="微软雅黑" pitchFamily="34" charset="-122"/>
            </a:endParaRPr>
          </a:p>
        </p:txBody>
      </p:sp>
      <p:sp>
        <p:nvSpPr>
          <p:cNvPr id="38" name="TextBox 6"/>
          <p:cNvSpPr txBox="1">
            <a:spLocks noChangeArrowheads="1"/>
          </p:cNvSpPr>
          <p:nvPr/>
        </p:nvSpPr>
        <p:spPr bwMode="auto">
          <a:xfrm>
            <a:off x="1953408" y="4305290"/>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itchFamily="34" charset="-122"/>
                <a:ea typeface="微软雅黑" pitchFamily="34" charset="-122"/>
              </a:rPr>
              <a:t>2.</a:t>
            </a:r>
            <a:r>
              <a:rPr lang="zh-CN" altLang="en-US" sz="2000" b="1" dirty="0" smtClean="0">
                <a:latin typeface="微软雅黑" pitchFamily="34" charset="-122"/>
                <a:ea typeface="微软雅黑" pitchFamily="34" charset="-122"/>
              </a:rPr>
              <a:t>工作完成情况</a:t>
            </a:r>
            <a:endParaRPr lang="zh-CN" altLang="en-US" sz="2000" b="1" dirty="0">
              <a:latin typeface="微软雅黑" pitchFamily="34" charset="-122"/>
              <a:ea typeface="微软雅黑" pitchFamily="34" charset="-122"/>
            </a:endParaRPr>
          </a:p>
        </p:txBody>
      </p:sp>
      <p:sp>
        <p:nvSpPr>
          <p:cNvPr id="39" name="TextBox 6"/>
          <p:cNvSpPr txBox="1">
            <a:spLocks noChangeArrowheads="1"/>
          </p:cNvSpPr>
          <p:nvPr/>
        </p:nvSpPr>
        <p:spPr bwMode="auto">
          <a:xfrm>
            <a:off x="3491880" y="3349837"/>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itchFamily="34" charset="-122"/>
                <a:ea typeface="微软雅黑" pitchFamily="34" charset="-122"/>
              </a:rPr>
              <a:t>3.</a:t>
            </a:r>
            <a:r>
              <a:rPr lang="zh-CN" altLang="en-US" sz="2000" b="1" dirty="0" smtClean="0">
                <a:latin typeface="微软雅黑" pitchFamily="34" charset="-122"/>
                <a:ea typeface="微软雅黑" pitchFamily="34" charset="-122"/>
              </a:rPr>
              <a:t>成功项目展示</a:t>
            </a:r>
            <a:endParaRPr lang="zh-CN" altLang="en-US" sz="2000" b="1" dirty="0">
              <a:latin typeface="微软雅黑" pitchFamily="34" charset="-122"/>
              <a:ea typeface="微软雅黑" pitchFamily="34" charset="-122"/>
            </a:endParaRPr>
          </a:p>
        </p:txBody>
      </p:sp>
      <p:sp>
        <p:nvSpPr>
          <p:cNvPr id="40" name="TextBox 39"/>
          <p:cNvSpPr txBox="1">
            <a:spLocks noChangeArrowheads="1"/>
          </p:cNvSpPr>
          <p:nvPr/>
        </p:nvSpPr>
        <p:spPr bwMode="auto">
          <a:xfrm>
            <a:off x="5121760" y="4327556"/>
            <a:ext cx="1970520" cy="439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a:r>
              <a:rPr lang="en-US" altLang="zh-CN" sz="2000" b="1" dirty="0" smtClean="0">
                <a:latin typeface="微软雅黑" pitchFamily="34" charset="-122"/>
                <a:ea typeface="微软雅黑" pitchFamily="34" charset="-122"/>
              </a:rPr>
              <a:t>4.</a:t>
            </a:r>
            <a:r>
              <a:rPr lang="zh-CN" altLang="en-US" sz="2000" b="1" dirty="0" smtClean="0">
                <a:latin typeface="微软雅黑" pitchFamily="34" charset="-122"/>
                <a:ea typeface="微软雅黑" pitchFamily="34" charset="-122"/>
              </a:rPr>
              <a:t>工作存在不足</a:t>
            </a:r>
            <a:endParaRPr lang="zh-CN" sz="2000" b="1" dirty="0">
              <a:latin typeface="微软雅黑" pitchFamily="34" charset="-122"/>
              <a:ea typeface="微软雅黑" pitchFamily="34" charset="-122"/>
            </a:endParaRPr>
          </a:p>
        </p:txBody>
      </p:sp>
      <p:sp>
        <p:nvSpPr>
          <p:cNvPr id="41" name="TextBox 40"/>
          <p:cNvSpPr txBox="1"/>
          <p:nvPr/>
        </p:nvSpPr>
        <p:spPr>
          <a:xfrm>
            <a:off x="843056" y="3695192"/>
            <a:ext cx="1031051" cy="261610"/>
          </a:xfrm>
          <a:prstGeom prst="rect">
            <a:avLst/>
          </a:prstGeom>
          <a:noFill/>
        </p:spPr>
        <p:txBody>
          <a:bodyPr wrap="none" rtlCol="0">
            <a:spAutoFit/>
          </a:bodyPr>
          <a:lstStyle/>
          <a:p>
            <a:pPr marL="0" lvl="1" algn="ctr"/>
            <a:r>
              <a:rPr lang="zh-CN" altLang="en-US" sz="1100" b="0" dirty="0" smtClean="0">
                <a:latin typeface="微软雅黑" pitchFamily="34" charset="-122"/>
                <a:ea typeface="微软雅黑" pitchFamily="34" charset="-122"/>
              </a:rPr>
              <a:t>添加文字内容</a:t>
            </a:r>
            <a:endParaRPr lang="zh-CN" altLang="en-US" sz="1100" b="0" dirty="0">
              <a:latin typeface="微软雅黑" pitchFamily="34" charset="-122"/>
              <a:ea typeface="微软雅黑" pitchFamily="34" charset="-122"/>
            </a:endParaRPr>
          </a:p>
        </p:txBody>
      </p:sp>
      <p:sp>
        <p:nvSpPr>
          <p:cNvPr id="42" name="TextBox 41"/>
          <p:cNvSpPr txBox="1"/>
          <p:nvPr/>
        </p:nvSpPr>
        <p:spPr>
          <a:xfrm>
            <a:off x="2385781" y="4666770"/>
            <a:ext cx="1031051"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43" name="TextBox 42"/>
          <p:cNvSpPr txBox="1"/>
          <p:nvPr/>
        </p:nvSpPr>
        <p:spPr>
          <a:xfrm>
            <a:off x="3994072" y="3681742"/>
            <a:ext cx="1031052"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44" name="TextBox 43"/>
          <p:cNvSpPr txBox="1"/>
          <p:nvPr/>
        </p:nvSpPr>
        <p:spPr>
          <a:xfrm>
            <a:off x="5599965" y="4703535"/>
            <a:ext cx="1031051"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45" name="TextBox 44"/>
          <p:cNvSpPr txBox="1">
            <a:spLocks noChangeArrowheads="1"/>
          </p:cNvSpPr>
          <p:nvPr/>
        </p:nvSpPr>
        <p:spPr bwMode="auto">
          <a:xfrm>
            <a:off x="6660232" y="3332332"/>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itchFamily="34" charset="-122"/>
                <a:ea typeface="微软雅黑" pitchFamily="34" charset="-122"/>
              </a:rPr>
              <a:t>5.</a:t>
            </a:r>
            <a:r>
              <a:rPr lang="zh-CN" altLang="en-US" sz="2000" b="1" dirty="0" smtClean="0">
                <a:latin typeface="微软雅黑" pitchFamily="34" charset="-122"/>
                <a:ea typeface="微软雅黑" pitchFamily="34" charset="-122"/>
              </a:rPr>
              <a:t>明年工作计划</a:t>
            </a:r>
            <a:endParaRPr lang="zh-CN" altLang="en-US" sz="2000" b="1" dirty="0">
              <a:latin typeface="微软雅黑" pitchFamily="34" charset="-122"/>
              <a:ea typeface="微软雅黑" pitchFamily="34" charset="-122"/>
            </a:endParaRPr>
          </a:p>
        </p:txBody>
      </p:sp>
      <p:sp>
        <p:nvSpPr>
          <p:cNvPr id="46" name="TextBox 45"/>
          <p:cNvSpPr txBox="1"/>
          <p:nvPr/>
        </p:nvSpPr>
        <p:spPr>
          <a:xfrm>
            <a:off x="7117930" y="3660434"/>
            <a:ext cx="1031052"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grpSp>
        <p:nvGrpSpPr>
          <p:cNvPr id="47" name="组合 46"/>
          <p:cNvGrpSpPr/>
          <p:nvPr/>
        </p:nvGrpSpPr>
        <p:grpSpPr>
          <a:xfrm>
            <a:off x="1024664" y="4182380"/>
            <a:ext cx="810724" cy="730960"/>
            <a:chOff x="4634991" y="2138335"/>
            <a:chExt cx="428348" cy="386204"/>
          </a:xfrm>
        </p:grpSpPr>
        <p:sp>
          <p:nvSpPr>
            <p:cNvPr id="48"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49"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grpSp>
        <p:nvGrpSpPr>
          <p:cNvPr id="50" name="组合 49"/>
          <p:cNvGrpSpPr/>
          <p:nvPr/>
        </p:nvGrpSpPr>
        <p:grpSpPr>
          <a:xfrm>
            <a:off x="2512767" y="3263254"/>
            <a:ext cx="810724" cy="730960"/>
            <a:chOff x="5076056" y="2138335"/>
            <a:chExt cx="428348" cy="386204"/>
          </a:xfrm>
        </p:grpSpPr>
        <p:sp>
          <p:nvSpPr>
            <p:cNvPr id="51"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C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52"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grpSp>
        <p:nvGrpSpPr>
          <p:cNvPr id="53" name="组合 52"/>
          <p:cNvGrpSpPr/>
          <p:nvPr/>
        </p:nvGrpSpPr>
        <p:grpSpPr>
          <a:xfrm>
            <a:off x="4053405" y="4221890"/>
            <a:ext cx="810724" cy="730960"/>
            <a:chOff x="5557128" y="2138335"/>
            <a:chExt cx="428348" cy="386204"/>
          </a:xfrm>
        </p:grpSpPr>
        <p:sp>
          <p:nvSpPr>
            <p:cNvPr id="54"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55"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grpSp>
        <p:nvGrpSpPr>
          <p:cNvPr id="56" name="组合 55"/>
          <p:cNvGrpSpPr/>
          <p:nvPr/>
        </p:nvGrpSpPr>
        <p:grpSpPr>
          <a:xfrm>
            <a:off x="5700876" y="3282516"/>
            <a:ext cx="810724" cy="730960"/>
            <a:chOff x="6068610" y="2138335"/>
            <a:chExt cx="428348" cy="386204"/>
          </a:xfrm>
        </p:grpSpPr>
        <p:sp>
          <p:nvSpPr>
            <p:cNvPr id="57"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C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58"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grpSp>
        <p:nvGrpSpPr>
          <p:cNvPr id="59" name="组合 58"/>
          <p:cNvGrpSpPr/>
          <p:nvPr/>
        </p:nvGrpSpPr>
        <p:grpSpPr>
          <a:xfrm>
            <a:off x="7295645" y="4223844"/>
            <a:ext cx="810724" cy="730960"/>
            <a:chOff x="6623914" y="2138335"/>
            <a:chExt cx="428348" cy="386204"/>
          </a:xfrm>
        </p:grpSpPr>
        <p:sp>
          <p:nvSpPr>
            <p:cNvPr id="60"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61"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1+#ppt_w/2"/>
                                          </p:val>
                                        </p:tav>
                                        <p:tav tm="100000">
                                          <p:val>
                                            <p:strVal val="#ppt_x"/>
                                          </p:val>
                                        </p:tav>
                                      </p:tavLst>
                                    </p:anim>
                                    <p:anim calcmode="lin" valueType="num">
                                      <p:cBhvr additive="base">
                                        <p:cTn id="8" dur="10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ppt_x"/>
                                          </p:val>
                                        </p:tav>
                                        <p:tav tm="100000">
                                          <p:val>
                                            <p:strVal val="#ppt_x"/>
                                          </p:val>
                                        </p:tav>
                                      </p:tavLst>
                                    </p:anim>
                                    <p:anim calcmode="lin" valueType="num">
                                      <p:cBhvr additive="base">
                                        <p:cTn id="13" dur="5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ppt_x"/>
                                          </p:val>
                                        </p:tav>
                                        <p:tav tm="100000">
                                          <p:val>
                                            <p:strVal val="#ppt_x"/>
                                          </p:val>
                                        </p:tav>
                                      </p:tavLst>
                                    </p:anim>
                                    <p:anim calcmode="lin" valueType="num">
                                      <p:cBhvr additive="base">
                                        <p:cTn id="18" dur="500" fill="hold"/>
                                        <p:tgtEl>
                                          <p:spTgt spid="35"/>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p:cTn id="22" dur="500" fill="hold"/>
                                        <p:tgtEl>
                                          <p:spTgt spid="47"/>
                                        </p:tgtEl>
                                        <p:attrNameLst>
                                          <p:attrName>ppt_w</p:attrName>
                                        </p:attrNameLst>
                                      </p:cBhvr>
                                      <p:tavLst>
                                        <p:tav tm="0">
                                          <p:val>
                                            <p:fltVal val="0"/>
                                          </p:val>
                                        </p:tav>
                                        <p:tav tm="100000">
                                          <p:val>
                                            <p:strVal val="#ppt_w"/>
                                          </p:val>
                                        </p:tav>
                                      </p:tavLst>
                                    </p:anim>
                                    <p:anim calcmode="lin" valueType="num">
                                      <p:cBhvr>
                                        <p:cTn id="23" dur="500" fill="hold"/>
                                        <p:tgtEl>
                                          <p:spTgt spid="47"/>
                                        </p:tgtEl>
                                        <p:attrNameLst>
                                          <p:attrName>ppt_h</p:attrName>
                                        </p:attrNameLst>
                                      </p:cBhvr>
                                      <p:tavLst>
                                        <p:tav tm="0">
                                          <p:val>
                                            <p:fltVal val="0"/>
                                          </p:val>
                                        </p:tav>
                                        <p:tav tm="100000">
                                          <p:val>
                                            <p:strVal val="#ppt_h"/>
                                          </p:val>
                                        </p:tav>
                                      </p:tavLst>
                                    </p:anim>
                                    <p:animEffect transition="in" filter="fade">
                                      <p:cBhvr>
                                        <p:cTn id="24" dur="500"/>
                                        <p:tgtEl>
                                          <p:spTgt spid="47"/>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left)">
                                      <p:cBhvr>
                                        <p:cTn id="28" dur="2000"/>
                                        <p:tgtEl>
                                          <p:spTgt spid="36"/>
                                        </p:tgtEl>
                                      </p:cBhvr>
                                    </p:animEffect>
                                  </p:childTnLst>
                                </p:cTn>
                              </p:par>
                              <p:par>
                                <p:cTn id="29" presetID="53" presetClass="entr" presetSubtype="16" fill="hold" nodeType="withEffect">
                                  <p:stCondLst>
                                    <p:cond delay="300"/>
                                  </p:stCondLst>
                                  <p:childTnLst>
                                    <p:set>
                                      <p:cBhvr>
                                        <p:cTn id="30" dur="1" fill="hold">
                                          <p:stCondLst>
                                            <p:cond delay="0"/>
                                          </p:stCondLst>
                                        </p:cTn>
                                        <p:tgtEl>
                                          <p:spTgt spid="50"/>
                                        </p:tgtEl>
                                        <p:attrNameLst>
                                          <p:attrName>style.visibility</p:attrName>
                                        </p:attrNameLst>
                                      </p:cBhvr>
                                      <p:to>
                                        <p:strVal val="visible"/>
                                      </p:to>
                                    </p:set>
                                    <p:anim calcmode="lin" valueType="num">
                                      <p:cBhvr>
                                        <p:cTn id="31" dur="500" fill="hold"/>
                                        <p:tgtEl>
                                          <p:spTgt spid="50"/>
                                        </p:tgtEl>
                                        <p:attrNameLst>
                                          <p:attrName>ppt_w</p:attrName>
                                        </p:attrNameLst>
                                      </p:cBhvr>
                                      <p:tavLst>
                                        <p:tav tm="0">
                                          <p:val>
                                            <p:fltVal val="0"/>
                                          </p:val>
                                        </p:tav>
                                        <p:tav tm="100000">
                                          <p:val>
                                            <p:strVal val="#ppt_w"/>
                                          </p:val>
                                        </p:tav>
                                      </p:tavLst>
                                    </p:anim>
                                    <p:anim calcmode="lin" valueType="num">
                                      <p:cBhvr>
                                        <p:cTn id="32" dur="500" fill="hold"/>
                                        <p:tgtEl>
                                          <p:spTgt spid="50"/>
                                        </p:tgtEl>
                                        <p:attrNameLst>
                                          <p:attrName>ppt_h</p:attrName>
                                        </p:attrNameLst>
                                      </p:cBhvr>
                                      <p:tavLst>
                                        <p:tav tm="0">
                                          <p:val>
                                            <p:fltVal val="0"/>
                                          </p:val>
                                        </p:tav>
                                        <p:tav tm="100000">
                                          <p:val>
                                            <p:strVal val="#ppt_h"/>
                                          </p:val>
                                        </p:tav>
                                      </p:tavLst>
                                    </p:anim>
                                    <p:animEffect transition="in" filter="fade">
                                      <p:cBhvr>
                                        <p:cTn id="33" dur="500"/>
                                        <p:tgtEl>
                                          <p:spTgt spid="50"/>
                                        </p:tgtEl>
                                      </p:cBhvr>
                                    </p:animEffect>
                                  </p:childTnLst>
                                </p:cTn>
                              </p:par>
                              <p:par>
                                <p:cTn id="34" presetID="53" presetClass="entr" presetSubtype="16" fill="hold" nodeType="withEffect">
                                  <p:stCondLst>
                                    <p:cond delay="900"/>
                                  </p:stCondLst>
                                  <p:childTnLst>
                                    <p:set>
                                      <p:cBhvr>
                                        <p:cTn id="35" dur="1" fill="hold">
                                          <p:stCondLst>
                                            <p:cond delay="0"/>
                                          </p:stCondLst>
                                        </p:cTn>
                                        <p:tgtEl>
                                          <p:spTgt spid="53"/>
                                        </p:tgtEl>
                                        <p:attrNameLst>
                                          <p:attrName>style.visibility</p:attrName>
                                        </p:attrNameLst>
                                      </p:cBhvr>
                                      <p:to>
                                        <p:strVal val="visible"/>
                                      </p:to>
                                    </p:set>
                                    <p:anim calcmode="lin" valueType="num">
                                      <p:cBhvr>
                                        <p:cTn id="36" dur="500" fill="hold"/>
                                        <p:tgtEl>
                                          <p:spTgt spid="53"/>
                                        </p:tgtEl>
                                        <p:attrNameLst>
                                          <p:attrName>ppt_w</p:attrName>
                                        </p:attrNameLst>
                                      </p:cBhvr>
                                      <p:tavLst>
                                        <p:tav tm="0">
                                          <p:val>
                                            <p:fltVal val="0"/>
                                          </p:val>
                                        </p:tav>
                                        <p:tav tm="100000">
                                          <p:val>
                                            <p:strVal val="#ppt_w"/>
                                          </p:val>
                                        </p:tav>
                                      </p:tavLst>
                                    </p:anim>
                                    <p:anim calcmode="lin" valueType="num">
                                      <p:cBhvr>
                                        <p:cTn id="37" dur="500" fill="hold"/>
                                        <p:tgtEl>
                                          <p:spTgt spid="53"/>
                                        </p:tgtEl>
                                        <p:attrNameLst>
                                          <p:attrName>ppt_h</p:attrName>
                                        </p:attrNameLst>
                                      </p:cBhvr>
                                      <p:tavLst>
                                        <p:tav tm="0">
                                          <p:val>
                                            <p:fltVal val="0"/>
                                          </p:val>
                                        </p:tav>
                                        <p:tav tm="100000">
                                          <p:val>
                                            <p:strVal val="#ppt_h"/>
                                          </p:val>
                                        </p:tav>
                                      </p:tavLst>
                                    </p:anim>
                                    <p:animEffect transition="in" filter="fade">
                                      <p:cBhvr>
                                        <p:cTn id="38" dur="500"/>
                                        <p:tgtEl>
                                          <p:spTgt spid="53"/>
                                        </p:tgtEl>
                                      </p:cBhvr>
                                    </p:animEffect>
                                  </p:childTnLst>
                                </p:cTn>
                              </p:par>
                              <p:par>
                                <p:cTn id="39" presetID="53" presetClass="entr" presetSubtype="16" fill="hold" nodeType="withEffect">
                                  <p:stCondLst>
                                    <p:cond delay="140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1000"/>
                                        <p:tgtEl>
                                          <p:spTgt spid="37"/>
                                        </p:tgtEl>
                                      </p:cBhvr>
                                    </p:animEffect>
                                    <p:anim calcmode="lin" valueType="num">
                                      <p:cBhvr>
                                        <p:cTn id="47" dur="1000" fill="hold"/>
                                        <p:tgtEl>
                                          <p:spTgt spid="37"/>
                                        </p:tgtEl>
                                        <p:attrNameLst>
                                          <p:attrName>ppt_x</p:attrName>
                                        </p:attrNameLst>
                                      </p:cBhvr>
                                      <p:tavLst>
                                        <p:tav tm="0">
                                          <p:val>
                                            <p:strVal val="#ppt_x"/>
                                          </p:val>
                                        </p:tav>
                                        <p:tav tm="100000">
                                          <p:val>
                                            <p:strVal val="#ppt_x"/>
                                          </p:val>
                                        </p:tav>
                                      </p:tavLst>
                                    </p:anim>
                                    <p:anim calcmode="lin" valueType="num">
                                      <p:cBhvr>
                                        <p:cTn id="48" dur="1000" fill="hold"/>
                                        <p:tgtEl>
                                          <p:spTgt spid="3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1000"/>
                                        <p:tgtEl>
                                          <p:spTgt spid="41"/>
                                        </p:tgtEl>
                                      </p:cBhvr>
                                    </p:animEffect>
                                    <p:anim calcmode="lin" valueType="num">
                                      <p:cBhvr>
                                        <p:cTn id="52" dur="1000" fill="hold"/>
                                        <p:tgtEl>
                                          <p:spTgt spid="41"/>
                                        </p:tgtEl>
                                        <p:attrNameLst>
                                          <p:attrName>ppt_x</p:attrName>
                                        </p:attrNameLst>
                                      </p:cBhvr>
                                      <p:tavLst>
                                        <p:tav tm="0">
                                          <p:val>
                                            <p:strVal val="#ppt_x"/>
                                          </p:val>
                                        </p:tav>
                                        <p:tav tm="100000">
                                          <p:val>
                                            <p:strVal val="#ppt_x"/>
                                          </p:val>
                                        </p:tav>
                                      </p:tavLst>
                                    </p:anim>
                                    <p:anim calcmode="lin" valueType="num">
                                      <p:cBhvr>
                                        <p:cTn id="53" dur="1000" fill="hold"/>
                                        <p:tgtEl>
                                          <p:spTgt spid="41"/>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80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1000"/>
                                        <p:tgtEl>
                                          <p:spTgt spid="38"/>
                                        </p:tgtEl>
                                      </p:cBhvr>
                                    </p:animEffect>
                                    <p:anim calcmode="lin" valueType="num">
                                      <p:cBhvr>
                                        <p:cTn id="57" dur="1000" fill="hold"/>
                                        <p:tgtEl>
                                          <p:spTgt spid="38"/>
                                        </p:tgtEl>
                                        <p:attrNameLst>
                                          <p:attrName>ppt_x</p:attrName>
                                        </p:attrNameLst>
                                      </p:cBhvr>
                                      <p:tavLst>
                                        <p:tav tm="0">
                                          <p:val>
                                            <p:strVal val="#ppt_x"/>
                                          </p:val>
                                        </p:tav>
                                        <p:tav tm="100000">
                                          <p:val>
                                            <p:strVal val="#ppt_x"/>
                                          </p:val>
                                        </p:tav>
                                      </p:tavLst>
                                    </p:anim>
                                    <p:anim calcmode="lin" valueType="num">
                                      <p:cBhvr>
                                        <p:cTn id="58" dur="1000" fill="hold"/>
                                        <p:tgtEl>
                                          <p:spTgt spid="38"/>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80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1000"/>
                                        <p:tgtEl>
                                          <p:spTgt spid="42"/>
                                        </p:tgtEl>
                                      </p:cBhvr>
                                    </p:animEffect>
                                    <p:anim calcmode="lin" valueType="num">
                                      <p:cBhvr>
                                        <p:cTn id="62" dur="1000" fill="hold"/>
                                        <p:tgtEl>
                                          <p:spTgt spid="42"/>
                                        </p:tgtEl>
                                        <p:attrNameLst>
                                          <p:attrName>ppt_x</p:attrName>
                                        </p:attrNameLst>
                                      </p:cBhvr>
                                      <p:tavLst>
                                        <p:tav tm="0">
                                          <p:val>
                                            <p:strVal val="#ppt_x"/>
                                          </p:val>
                                        </p:tav>
                                        <p:tav tm="100000">
                                          <p:val>
                                            <p:strVal val="#ppt_x"/>
                                          </p:val>
                                        </p:tav>
                                      </p:tavLst>
                                    </p:anim>
                                    <p:anim calcmode="lin" valueType="num">
                                      <p:cBhvr>
                                        <p:cTn id="63" dur="1000" fill="hold"/>
                                        <p:tgtEl>
                                          <p:spTgt spid="4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140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1000"/>
                                        <p:tgtEl>
                                          <p:spTgt spid="39"/>
                                        </p:tgtEl>
                                      </p:cBhvr>
                                    </p:animEffect>
                                    <p:anim calcmode="lin" valueType="num">
                                      <p:cBhvr>
                                        <p:cTn id="67" dur="1000" fill="hold"/>
                                        <p:tgtEl>
                                          <p:spTgt spid="39"/>
                                        </p:tgtEl>
                                        <p:attrNameLst>
                                          <p:attrName>ppt_x</p:attrName>
                                        </p:attrNameLst>
                                      </p:cBhvr>
                                      <p:tavLst>
                                        <p:tav tm="0">
                                          <p:val>
                                            <p:strVal val="#ppt_x"/>
                                          </p:val>
                                        </p:tav>
                                        <p:tav tm="100000">
                                          <p:val>
                                            <p:strVal val="#ppt_x"/>
                                          </p:val>
                                        </p:tav>
                                      </p:tavLst>
                                    </p:anim>
                                    <p:anim calcmode="lin" valueType="num">
                                      <p:cBhvr>
                                        <p:cTn id="68" dur="1000" fill="hold"/>
                                        <p:tgtEl>
                                          <p:spTgt spid="3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140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1000"/>
                                        <p:tgtEl>
                                          <p:spTgt spid="43"/>
                                        </p:tgtEl>
                                      </p:cBhvr>
                                    </p:animEffect>
                                    <p:anim calcmode="lin" valueType="num">
                                      <p:cBhvr>
                                        <p:cTn id="72" dur="1000" fill="hold"/>
                                        <p:tgtEl>
                                          <p:spTgt spid="43"/>
                                        </p:tgtEl>
                                        <p:attrNameLst>
                                          <p:attrName>ppt_x</p:attrName>
                                        </p:attrNameLst>
                                      </p:cBhvr>
                                      <p:tavLst>
                                        <p:tav tm="0">
                                          <p:val>
                                            <p:strVal val="#ppt_x"/>
                                          </p:val>
                                        </p:tav>
                                        <p:tav tm="100000">
                                          <p:val>
                                            <p:strVal val="#ppt_x"/>
                                          </p:val>
                                        </p:tav>
                                      </p:tavLst>
                                    </p:anim>
                                    <p:anim calcmode="lin" valueType="num">
                                      <p:cBhvr>
                                        <p:cTn id="73" dur="1000" fill="hold"/>
                                        <p:tgtEl>
                                          <p:spTgt spid="43"/>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900"/>
                                  </p:stCondLst>
                                  <p:childTnLst>
                                    <p:set>
                                      <p:cBhvr>
                                        <p:cTn id="75" dur="1" fill="hold">
                                          <p:stCondLst>
                                            <p:cond delay="0"/>
                                          </p:stCondLst>
                                        </p:cTn>
                                        <p:tgtEl>
                                          <p:spTgt spid="40"/>
                                        </p:tgtEl>
                                        <p:attrNameLst>
                                          <p:attrName>style.visibility</p:attrName>
                                        </p:attrNameLst>
                                      </p:cBhvr>
                                      <p:to>
                                        <p:strVal val="visible"/>
                                      </p:to>
                                    </p:set>
                                    <p:animEffect transition="in" filter="fade">
                                      <p:cBhvr>
                                        <p:cTn id="76" dur="1000"/>
                                        <p:tgtEl>
                                          <p:spTgt spid="40"/>
                                        </p:tgtEl>
                                      </p:cBhvr>
                                    </p:animEffect>
                                    <p:anim calcmode="lin" valueType="num">
                                      <p:cBhvr>
                                        <p:cTn id="77" dur="1000" fill="hold"/>
                                        <p:tgtEl>
                                          <p:spTgt spid="40"/>
                                        </p:tgtEl>
                                        <p:attrNameLst>
                                          <p:attrName>ppt_x</p:attrName>
                                        </p:attrNameLst>
                                      </p:cBhvr>
                                      <p:tavLst>
                                        <p:tav tm="0">
                                          <p:val>
                                            <p:strVal val="#ppt_x"/>
                                          </p:val>
                                        </p:tav>
                                        <p:tav tm="100000">
                                          <p:val>
                                            <p:strVal val="#ppt_x"/>
                                          </p:val>
                                        </p:tav>
                                      </p:tavLst>
                                    </p:anim>
                                    <p:anim calcmode="lin" valueType="num">
                                      <p:cBhvr>
                                        <p:cTn id="78" dur="1000" fill="hold"/>
                                        <p:tgtEl>
                                          <p:spTgt spid="40"/>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900"/>
                                  </p:stCondLst>
                                  <p:childTnLst>
                                    <p:set>
                                      <p:cBhvr>
                                        <p:cTn id="80" dur="1" fill="hold">
                                          <p:stCondLst>
                                            <p:cond delay="0"/>
                                          </p:stCondLst>
                                        </p:cTn>
                                        <p:tgtEl>
                                          <p:spTgt spid="44"/>
                                        </p:tgtEl>
                                        <p:attrNameLst>
                                          <p:attrName>style.visibility</p:attrName>
                                        </p:attrNameLst>
                                      </p:cBhvr>
                                      <p:to>
                                        <p:strVal val="visible"/>
                                      </p:to>
                                    </p:set>
                                    <p:animEffect transition="in" filter="fade">
                                      <p:cBhvr>
                                        <p:cTn id="81" dur="1000"/>
                                        <p:tgtEl>
                                          <p:spTgt spid="44"/>
                                        </p:tgtEl>
                                      </p:cBhvr>
                                    </p:animEffect>
                                    <p:anim calcmode="lin" valueType="num">
                                      <p:cBhvr>
                                        <p:cTn id="82" dur="1000" fill="hold"/>
                                        <p:tgtEl>
                                          <p:spTgt spid="44"/>
                                        </p:tgtEl>
                                        <p:attrNameLst>
                                          <p:attrName>ppt_x</p:attrName>
                                        </p:attrNameLst>
                                      </p:cBhvr>
                                      <p:tavLst>
                                        <p:tav tm="0">
                                          <p:val>
                                            <p:strVal val="#ppt_x"/>
                                          </p:val>
                                        </p:tav>
                                        <p:tav tm="100000">
                                          <p:val>
                                            <p:strVal val="#ppt_x"/>
                                          </p:val>
                                        </p:tav>
                                      </p:tavLst>
                                    </p:anim>
                                    <p:anim calcmode="lin" valueType="num">
                                      <p:cBhvr>
                                        <p:cTn id="83" dur="1000" fill="hold"/>
                                        <p:tgtEl>
                                          <p:spTgt spid="44"/>
                                        </p:tgtEl>
                                        <p:attrNameLst>
                                          <p:attrName>ppt_y</p:attrName>
                                        </p:attrNameLst>
                                      </p:cBhvr>
                                      <p:tavLst>
                                        <p:tav tm="0">
                                          <p:val>
                                            <p:strVal val="#ppt_y-.1"/>
                                          </p:val>
                                        </p:tav>
                                        <p:tav tm="100000">
                                          <p:val>
                                            <p:strVal val="#ppt_y"/>
                                          </p:val>
                                        </p:tav>
                                      </p:tavLst>
                                    </p:anim>
                                  </p:childTnLst>
                                </p:cTn>
                              </p:par>
                              <p:par>
                                <p:cTn id="84" presetID="53" presetClass="entr" presetSubtype="16" fill="hold" nodeType="withEffect">
                                  <p:stCondLst>
                                    <p:cond delay="1400"/>
                                  </p:stCondLst>
                                  <p:childTnLst>
                                    <p:set>
                                      <p:cBhvr>
                                        <p:cTn id="85" dur="1" fill="hold">
                                          <p:stCondLst>
                                            <p:cond delay="0"/>
                                          </p:stCondLst>
                                        </p:cTn>
                                        <p:tgtEl>
                                          <p:spTgt spid="59"/>
                                        </p:tgtEl>
                                        <p:attrNameLst>
                                          <p:attrName>style.visibility</p:attrName>
                                        </p:attrNameLst>
                                      </p:cBhvr>
                                      <p:to>
                                        <p:strVal val="visible"/>
                                      </p:to>
                                    </p:set>
                                    <p:anim calcmode="lin" valueType="num">
                                      <p:cBhvr>
                                        <p:cTn id="86" dur="500" fill="hold"/>
                                        <p:tgtEl>
                                          <p:spTgt spid="59"/>
                                        </p:tgtEl>
                                        <p:attrNameLst>
                                          <p:attrName>ppt_w</p:attrName>
                                        </p:attrNameLst>
                                      </p:cBhvr>
                                      <p:tavLst>
                                        <p:tav tm="0">
                                          <p:val>
                                            <p:fltVal val="0"/>
                                          </p:val>
                                        </p:tav>
                                        <p:tav tm="100000">
                                          <p:val>
                                            <p:strVal val="#ppt_w"/>
                                          </p:val>
                                        </p:tav>
                                      </p:tavLst>
                                    </p:anim>
                                    <p:anim calcmode="lin" valueType="num">
                                      <p:cBhvr>
                                        <p:cTn id="87" dur="500" fill="hold"/>
                                        <p:tgtEl>
                                          <p:spTgt spid="59"/>
                                        </p:tgtEl>
                                        <p:attrNameLst>
                                          <p:attrName>ppt_h</p:attrName>
                                        </p:attrNameLst>
                                      </p:cBhvr>
                                      <p:tavLst>
                                        <p:tav tm="0">
                                          <p:val>
                                            <p:fltVal val="0"/>
                                          </p:val>
                                        </p:tav>
                                        <p:tav tm="100000">
                                          <p:val>
                                            <p:strVal val="#ppt_h"/>
                                          </p:val>
                                        </p:tav>
                                      </p:tavLst>
                                    </p:anim>
                                    <p:animEffect transition="in" filter="fade">
                                      <p:cBhvr>
                                        <p:cTn id="88" dur="500"/>
                                        <p:tgtEl>
                                          <p:spTgt spid="59"/>
                                        </p:tgtEl>
                                      </p:cBhvr>
                                    </p:animEffect>
                                  </p:childTnLst>
                                </p:cTn>
                              </p:par>
                              <p:par>
                                <p:cTn id="89" presetID="47" presetClass="entr" presetSubtype="0" fill="hold" grpId="0" nodeType="withEffect">
                                  <p:stCondLst>
                                    <p:cond delay="1900"/>
                                  </p:stCondLst>
                                  <p:childTnLst>
                                    <p:set>
                                      <p:cBhvr>
                                        <p:cTn id="90" dur="1" fill="hold">
                                          <p:stCondLst>
                                            <p:cond delay="0"/>
                                          </p:stCondLst>
                                        </p:cTn>
                                        <p:tgtEl>
                                          <p:spTgt spid="45"/>
                                        </p:tgtEl>
                                        <p:attrNameLst>
                                          <p:attrName>style.visibility</p:attrName>
                                        </p:attrNameLst>
                                      </p:cBhvr>
                                      <p:to>
                                        <p:strVal val="visible"/>
                                      </p:to>
                                    </p:set>
                                    <p:animEffect transition="in" filter="fade">
                                      <p:cBhvr>
                                        <p:cTn id="91" dur="1000"/>
                                        <p:tgtEl>
                                          <p:spTgt spid="45"/>
                                        </p:tgtEl>
                                      </p:cBhvr>
                                    </p:animEffect>
                                    <p:anim calcmode="lin" valueType="num">
                                      <p:cBhvr>
                                        <p:cTn id="92" dur="1000" fill="hold"/>
                                        <p:tgtEl>
                                          <p:spTgt spid="45"/>
                                        </p:tgtEl>
                                        <p:attrNameLst>
                                          <p:attrName>ppt_x</p:attrName>
                                        </p:attrNameLst>
                                      </p:cBhvr>
                                      <p:tavLst>
                                        <p:tav tm="0">
                                          <p:val>
                                            <p:strVal val="#ppt_x"/>
                                          </p:val>
                                        </p:tav>
                                        <p:tav tm="100000">
                                          <p:val>
                                            <p:strVal val="#ppt_x"/>
                                          </p:val>
                                        </p:tav>
                                      </p:tavLst>
                                    </p:anim>
                                    <p:anim calcmode="lin" valueType="num">
                                      <p:cBhvr>
                                        <p:cTn id="93" dur="1000" fill="hold"/>
                                        <p:tgtEl>
                                          <p:spTgt spid="45"/>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1900"/>
                                  </p:stCondLst>
                                  <p:childTnLst>
                                    <p:set>
                                      <p:cBhvr>
                                        <p:cTn id="95" dur="1" fill="hold">
                                          <p:stCondLst>
                                            <p:cond delay="0"/>
                                          </p:stCondLst>
                                        </p:cTn>
                                        <p:tgtEl>
                                          <p:spTgt spid="46"/>
                                        </p:tgtEl>
                                        <p:attrNameLst>
                                          <p:attrName>style.visibility</p:attrName>
                                        </p:attrNameLst>
                                      </p:cBhvr>
                                      <p:to>
                                        <p:strVal val="visible"/>
                                      </p:to>
                                    </p:set>
                                    <p:animEffect transition="in" filter="fade">
                                      <p:cBhvr>
                                        <p:cTn id="96" dur="1000"/>
                                        <p:tgtEl>
                                          <p:spTgt spid="46"/>
                                        </p:tgtEl>
                                      </p:cBhvr>
                                    </p:animEffect>
                                    <p:anim calcmode="lin" valueType="num">
                                      <p:cBhvr>
                                        <p:cTn id="97" dur="1000" fill="hold"/>
                                        <p:tgtEl>
                                          <p:spTgt spid="46"/>
                                        </p:tgtEl>
                                        <p:attrNameLst>
                                          <p:attrName>ppt_x</p:attrName>
                                        </p:attrNameLst>
                                      </p:cBhvr>
                                      <p:tavLst>
                                        <p:tav tm="0">
                                          <p:val>
                                            <p:strVal val="#ppt_x"/>
                                          </p:val>
                                        </p:tav>
                                        <p:tav tm="100000">
                                          <p:val>
                                            <p:strVal val="#ppt_x"/>
                                          </p:val>
                                        </p:tav>
                                      </p:tavLst>
                                    </p:anim>
                                    <p:anim calcmode="lin" valueType="num">
                                      <p:cBhvr>
                                        <p:cTn id="9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5" grpId="0"/>
      <p:bldP spid="36" grpId="0" animBg="1"/>
      <p:bldP spid="37" grpId="0"/>
      <p:bldP spid="38" grpId="0"/>
      <p:bldP spid="39" grpId="0"/>
      <p:bldP spid="40" grpId="0"/>
      <p:bldP spid="41" grpId="0"/>
      <p:bldP spid="42" grpId="0"/>
      <p:bldP spid="43" grpId="0"/>
      <p:bldP spid="44" grpId="0"/>
      <p:bldP spid="45" grpId="0"/>
      <p:bldP spid="4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99575" y="2035971"/>
            <a:ext cx="4589315" cy="2761181"/>
            <a:chOff x="3022028" y="1587732"/>
            <a:chExt cx="6120680" cy="3682533"/>
          </a:xfrm>
        </p:grpSpPr>
        <p:pic>
          <p:nvPicPr>
            <p:cNvPr id="18" name="Picture 2" descr="C:\Users\Administrator\Desktop\ppt展示模板-8.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3937348" y="2060861"/>
              <a:ext cx="4320480" cy="2376251"/>
            </a:xfrm>
            <a:prstGeom prst="rect">
              <a:avLst/>
            </a:prstGeom>
            <a:blipFill>
              <a:blip r:embed="rId3" cstate="screen">
                <a:extLst>
                  <a:ext uri="{BEBA8EAE-BF5A-486C-A8C5-ECC9F3942E4B}">
                    <a14:imgProps xmlns:a14="http://schemas.microsoft.com/office/drawing/2010/main">
                      <a14:imgLayer r:embed="rId4">
                        <a14:imgEffect>
                          <a14:brightnessContrast bright="22000"/>
                        </a14:imgEffect>
                      </a14:imgLayer>
                    </a14:imgProps>
                  </a:ex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20" name="燕尾形 19"/>
          <p:cNvSpPr/>
          <p:nvPr/>
        </p:nvSpPr>
        <p:spPr>
          <a:xfrm rot="5400000">
            <a:off x="5273895" y="2207928"/>
            <a:ext cx="269960" cy="431936"/>
          </a:xfrm>
          <a:prstGeom prst="chevr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cxnSp>
        <p:nvCxnSpPr>
          <p:cNvPr id="21" name="直接连接符 20"/>
          <p:cNvCxnSpPr/>
          <p:nvPr/>
        </p:nvCxnSpPr>
        <p:spPr>
          <a:xfrm>
            <a:off x="5408875" y="2639864"/>
            <a:ext cx="2726593" cy="0"/>
          </a:xfrm>
          <a:prstGeom prst="line">
            <a:avLst/>
          </a:prstGeom>
          <a:noFill/>
          <a:ln w="9525" cap="flat" cmpd="sng" algn="ctr">
            <a:solidFill>
              <a:sysClr val="window" lastClr="FFFFFF">
                <a:lumMod val="50000"/>
              </a:sysClr>
            </a:solidFill>
            <a:prstDash val="solid"/>
            <a:headEnd type="oval" w="med" len="med"/>
            <a:tailEnd type="oval" w="med" len="med"/>
          </a:ln>
          <a:effectLst/>
        </p:spPr>
      </p:cxnSp>
      <p:sp>
        <p:nvSpPr>
          <p:cNvPr id="22" name="矩形 21"/>
          <p:cNvSpPr/>
          <p:nvPr/>
        </p:nvSpPr>
        <p:spPr>
          <a:xfrm>
            <a:off x="5661558" y="1817976"/>
            <a:ext cx="1061779"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3" name="矩形 22"/>
          <p:cNvSpPr>
            <a:spLocks noChangeArrowheads="1"/>
          </p:cNvSpPr>
          <p:nvPr/>
        </p:nvSpPr>
        <p:spPr bwMode="auto">
          <a:xfrm>
            <a:off x="5651839" y="212894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4" name="燕尾形 23"/>
          <p:cNvSpPr/>
          <p:nvPr/>
        </p:nvSpPr>
        <p:spPr>
          <a:xfrm rot="5400000">
            <a:off x="5273895" y="3233775"/>
            <a:ext cx="269960" cy="431936"/>
          </a:xfrm>
          <a:prstGeom prst="chevron">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cxnSp>
        <p:nvCxnSpPr>
          <p:cNvPr id="25" name="直接连接符 24"/>
          <p:cNvCxnSpPr/>
          <p:nvPr/>
        </p:nvCxnSpPr>
        <p:spPr>
          <a:xfrm>
            <a:off x="5408875" y="3665711"/>
            <a:ext cx="2726593" cy="0"/>
          </a:xfrm>
          <a:prstGeom prst="line">
            <a:avLst/>
          </a:prstGeom>
          <a:noFill/>
          <a:ln w="9525" cap="flat" cmpd="sng" algn="ctr">
            <a:solidFill>
              <a:sysClr val="window" lastClr="FFFFFF">
                <a:lumMod val="50000"/>
              </a:sysClr>
            </a:solidFill>
            <a:prstDash val="solid"/>
            <a:headEnd type="oval" w="med" len="med"/>
            <a:tailEnd type="oval" w="med" len="med"/>
          </a:ln>
          <a:effectLst/>
        </p:spPr>
      </p:cxnSp>
      <p:sp>
        <p:nvSpPr>
          <p:cNvPr id="26" name="矩形 25"/>
          <p:cNvSpPr/>
          <p:nvPr/>
        </p:nvSpPr>
        <p:spPr>
          <a:xfrm>
            <a:off x="5661558" y="2843823"/>
            <a:ext cx="1061779"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7" name="矩形 47"/>
          <p:cNvSpPr>
            <a:spLocks noChangeArrowheads="1"/>
          </p:cNvSpPr>
          <p:nvPr/>
        </p:nvSpPr>
        <p:spPr bwMode="auto">
          <a:xfrm>
            <a:off x="5651839" y="3154796"/>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8" name="燕尾形 27"/>
          <p:cNvSpPr/>
          <p:nvPr/>
        </p:nvSpPr>
        <p:spPr>
          <a:xfrm rot="5400000">
            <a:off x="5273895" y="4313614"/>
            <a:ext cx="269960" cy="431936"/>
          </a:xfrm>
          <a:prstGeom prst="chevr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cxnSp>
        <p:nvCxnSpPr>
          <p:cNvPr id="29" name="直接连接符 28"/>
          <p:cNvCxnSpPr/>
          <p:nvPr/>
        </p:nvCxnSpPr>
        <p:spPr>
          <a:xfrm>
            <a:off x="5408875" y="4745550"/>
            <a:ext cx="2726593" cy="0"/>
          </a:xfrm>
          <a:prstGeom prst="line">
            <a:avLst/>
          </a:prstGeom>
          <a:noFill/>
          <a:ln w="9525" cap="flat" cmpd="sng" algn="ctr">
            <a:solidFill>
              <a:sysClr val="window" lastClr="FFFFFF">
                <a:lumMod val="50000"/>
              </a:sysClr>
            </a:solidFill>
            <a:prstDash val="solid"/>
            <a:headEnd type="oval" w="med" len="med"/>
            <a:tailEnd type="oval" w="med" len="med"/>
          </a:ln>
          <a:effectLst/>
        </p:spPr>
      </p:cxnSp>
      <p:sp>
        <p:nvSpPr>
          <p:cNvPr id="30" name="矩形 29"/>
          <p:cNvSpPr/>
          <p:nvPr/>
        </p:nvSpPr>
        <p:spPr>
          <a:xfrm>
            <a:off x="5661558" y="3923662"/>
            <a:ext cx="1061779"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1" name="矩形 47"/>
          <p:cNvSpPr>
            <a:spLocks noChangeArrowheads="1"/>
          </p:cNvSpPr>
          <p:nvPr/>
        </p:nvSpPr>
        <p:spPr bwMode="auto">
          <a:xfrm>
            <a:off x="5651839" y="4234634"/>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1000"/>
                                        <p:tgtEl>
                                          <p:spTgt spid="24"/>
                                        </p:tgtEl>
                                      </p:cBhvr>
                                    </p:animEffect>
                                    <p:anim calcmode="lin" valueType="num">
                                      <p:cBhvr>
                                        <p:cTn id="31" dur="1000" fill="hold"/>
                                        <p:tgtEl>
                                          <p:spTgt spid="24"/>
                                        </p:tgtEl>
                                        <p:attrNameLst>
                                          <p:attrName>ppt_x</p:attrName>
                                        </p:attrNameLst>
                                      </p:cBhvr>
                                      <p:tavLst>
                                        <p:tav tm="0">
                                          <p:val>
                                            <p:strVal val="#ppt_x"/>
                                          </p:val>
                                        </p:tav>
                                        <p:tav tm="100000">
                                          <p:val>
                                            <p:strVal val="#ppt_x"/>
                                          </p:val>
                                        </p:tav>
                                      </p:tavLst>
                                    </p:anim>
                                    <p:anim calcmode="lin" valueType="num">
                                      <p:cBhvr>
                                        <p:cTn id="32" dur="1000" fill="hold"/>
                                        <p:tgtEl>
                                          <p:spTgt spid="24"/>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3" grpId="0"/>
      <p:bldP spid="24" grpId="0" animBg="1"/>
      <p:bldP spid="26" grpId="0"/>
      <p:bldP spid="27" grpId="0"/>
      <p:bldP spid="28" grpId="0" animBg="1"/>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207056" y="1874739"/>
            <a:ext cx="1401080" cy="1399672"/>
            <a:chOff x="5305425" y="2638424"/>
            <a:chExt cx="1579563" cy="1577975"/>
          </a:xfrm>
          <a:solidFill>
            <a:srgbClr val="000000">
              <a:alpha val="60000"/>
            </a:srgbClr>
          </a:solidFill>
        </p:grpSpPr>
        <p:sp>
          <p:nvSpPr>
            <p:cNvPr id="27"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70C0">
                <a:alpha val="8902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2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grpSp>
      <p:grpSp>
        <p:nvGrpSpPr>
          <p:cNvPr id="29" name="组合 28"/>
          <p:cNvGrpSpPr/>
          <p:nvPr/>
        </p:nvGrpSpPr>
        <p:grpSpPr>
          <a:xfrm>
            <a:off x="3072877" y="2739210"/>
            <a:ext cx="1758743" cy="1755926"/>
            <a:chOff x="5102225" y="2441575"/>
            <a:chExt cx="1982788" cy="1979613"/>
          </a:xfrm>
          <a:solidFill>
            <a:srgbClr val="000000">
              <a:alpha val="60000"/>
            </a:srgbClr>
          </a:solidFill>
        </p:grpSpPr>
        <p:sp>
          <p:nvSpPr>
            <p:cNvPr id="30"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31"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grpSp>
      <p:grpSp>
        <p:nvGrpSpPr>
          <p:cNvPr id="32" name="组合 31"/>
          <p:cNvGrpSpPr/>
          <p:nvPr/>
        </p:nvGrpSpPr>
        <p:grpSpPr>
          <a:xfrm>
            <a:off x="4598554" y="2395248"/>
            <a:ext cx="1153251" cy="1170148"/>
            <a:chOff x="5803900" y="2852738"/>
            <a:chExt cx="1300163" cy="1319212"/>
          </a:xfrm>
          <a:solidFill>
            <a:srgbClr val="000000">
              <a:alpha val="60000"/>
            </a:srgbClr>
          </a:solidFill>
        </p:grpSpPr>
        <p:sp>
          <p:nvSpPr>
            <p:cNvPr id="33"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34"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grpSp>
      <p:grpSp>
        <p:nvGrpSpPr>
          <p:cNvPr id="35" name="组合 34"/>
          <p:cNvGrpSpPr/>
          <p:nvPr/>
        </p:nvGrpSpPr>
        <p:grpSpPr>
          <a:xfrm>
            <a:off x="5603941" y="2613967"/>
            <a:ext cx="1401080" cy="1399672"/>
            <a:chOff x="5305425" y="2638425"/>
            <a:chExt cx="1579563" cy="1577975"/>
          </a:xfrm>
          <a:solidFill>
            <a:srgbClr val="000000">
              <a:alpha val="60000"/>
            </a:srgbClr>
          </a:solidFill>
        </p:grpSpPr>
        <p:sp>
          <p:nvSpPr>
            <p:cNvPr id="36"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3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grpSp>
      <p:sp>
        <p:nvSpPr>
          <p:cNvPr id="38" name="TextBox 51"/>
          <p:cNvSpPr txBox="1"/>
          <p:nvPr/>
        </p:nvSpPr>
        <p:spPr>
          <a:xfrm>
            <a:off x="1110221" y="2377422"/>
            <a:ext cx="953491" cy="674031"/>
          </a:xfrm>
          <a:prstGeom prst="rect">
            <a:avLst/>
          </a:prstGeom>
          <a:noFill/>
        </p:spPr>
        <p:txBody>
          <a:bodyPr wrap="square" rtlCol="0" anchor="ctr">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39" name="矩形 38"/>
          <p:cNvSpPr/>
          <p:nvPr/>
        </p:nvSpPr>
        <p:spPr>
          <a:xfrm>
            <a:off x="2301304" y="1460500"/>
            <a:ext cx="1198859" cy="36933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rPr>
              <a:t>添加标题</a:t>
            </a:r>
            <a:endParaRPr kumimoji="0" lang="en-US" altLang="zh-CN" sz="1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endParaRPr>
          </a:p>
        </p:txBody>
      </p:sp>
      <p:sp>
        <p:nvSpPr>
          <p:cNvPr id="40" name="TextBox 53"/>
          <p:cNvSpPr txBox="1"/>
          <p:nvPr/>
        </p:nvSpPr>
        <p:spPr>
          <a:xfrm>
            <a:off x="1386593" y="3622115"/>
            <a:ext cx="1485809" cy="674031"/>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您的内容打在这里，或者通过复制您的文本</a:t>
            </a: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41" name="矩形 40"/>
          <p:cNvSpPr/>
          <p:nvPr/>
        </p:nvSpPr>
        <p:spPr>
          <a:xfrm>
            <a:off x="3340790" y="4571836"/>
            <a:ext cx="1198859" cy="36933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rPr>
              <a:t>添加标题</a:t>
            </a:r>
            <a:endParaRPr kumimoji="0" lang="en-US" altLang="zh-CN" sz="1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endParaRPr>
          </a:p>
        </p:txBody>
      </p:sp>
      <p:sp>
        <p:nvSpPr>
          <p:cNvPr id="42" name="TextBox 55"/>
          <p:cNvSpPr txBox="1"/>
          <p:nvPr/>
        </p:nvSpPr>
        <p:spPr>
          <a:xfrm>
            <a:off x="6077582" y="1854892"/>
            <a:ext cx="1313671" cy="674031"/>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您的内容打在这里，或者通过复制您的文本</a:t>
            </a: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43" name="矩形 42"/>
          <p:cNvSpPr/>
          <p:nvPr/>
        </p:nvSpPr>
        <p:spPr>
          <a:xfrm>
            <a:off x="4536581" y="1965130"/>
            <a:ext cx="1198859" cy="36933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rPr>
              <a:t>添加标题</a:t>
            </a:r>
            <a:endParaRPr kumimoji="0" lang="en-US" altLang="zh-CN" sz="1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endParaRPr>
          </a:p>
        </p:txBody>
      </p:sp>
      <p:sp>
        <p:nvSpPr>
          <p:cNvPr id="44" name="TextBox 57"/>
          <p:cNvSpPr txBox="1"/>
          <p:nvPr/>
        </p:nvSpPr>
        <p:spPr>
          <a:xfrm>
            <a:off x="7171467" y="3526983"/>
            <a:ext cx="1252683" cy="480131"/>
          </a:xfrm>
          <a:prstGeom prst="rect">
            <a:avLst/>
          </a:prstGeom>
          <a:noFill/>
        </p:spPr>
        <p:txBody>
          <a:bodyPr wrap="square" rtlCol="0" anchor="ctr">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在此录入上述图表的描述说明</a:t>
            </a:r>
          </a:p>
        </p:txBody>
      </p:sp>
      <p:sp>
        <p:nvSpPr>
          <p:cNvPr id="45" name="矩形 44"/>
          <p:cNvSpPr/>
          <p:nvPr/>
        </p:nvSpPr>
        <p:spPr>
          <a:xfrm>
            <a:off x="5681993" y="4097660"/>
            <a:ext cx="1198859" cy="36933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rPr>
              <a:t>添加标题</a:t>
            </a:r>
            <a:endParaRPr kumimoji="0" lang="en-US" altLang="zh-CN" sz="1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endParaRPr>
          </a:p>
        </p:txBody>
      </p:sp>
      <p:cxnSp>
        <p:nvCxnSpPr>
          <p:cNvPr id="46" name="肘形连接符 45"/>
          <p:cNvCxnSpPr/>
          <p:nvPr/>
        </p:nvCxnSpPr>
        <p:spPr>
          <a:xfrm rot="10800000" flipV="1">
            <a:off x="1166437" y="2426308"/>
            <a:ext cx="1147856" cy="625803"/>
          </a:xfrm>
          <a:prstGeom prst="bentConnector3">
            <a:avLst>
              <a:gd name="adj1" fmla="val 20581"/>
            </a:avLst>
          </a:prstGeom>
          <a:noFill/>
          <a:ln w="9525" cap="flat" cmpd="sng" algn="ctr">
            <a:solidFill>
              <a:sysClr val="window" lastClr="FFFFFF">
                <a:lumMod val="50000"/>
              </a:sysClr>
            </a:solidFill>
            <a:prstDash val="solid"/>
          </a:ln>
          <a:effectLst/>
        </p:spPr>
      </p:cxnSp>
      <p:cxnSp>
        <p:nvCxnSpPr>
          <p:cNvPr id="47" name="肘形连接符 46"/>
          <p:cNvCxnSpPr/>
          <p:nvPr/>
        </p:nvCxnSpPr>
        <p:spPr>
          <a:xfrm rot="10800000">
            <a:off x="1462805" y="3682806"/>
            <a:ext cx="1854694" cy="426882"/>
          </a:xfrm>
          <a:prstGeom prst="bentConnector3">
            <a:avLst>
              <a:gd name="adj1" fmla="val 21861"/>
            </a:avLst>
          </a:prstGeom>
          <a:noFill/>
          <a:ln w="9525" cap="flat" cmpd="sng" algn="ctr">
            <a:solidFill>
              <a:sysClr val="window" lastClr="FFFFFF">
                <a:lumMod val="50000"/>
              </a:sysClr>
            </a:solidFill>
            <a:prstDash val="solid"/>
          </a:ln>
          <a:effectLst/>
        </p:spPr>
      </p:cxnSp>
      <p:cxnSp>
        <p:nvCxnSpPr>
          <p:cNvPr id="48" name="肘形连接符 47"/>
          <p:cNvCxnSpPr/>
          <p:nvPr/>
        </p:nvCxnSpPr>
        <p:spPr>
          <a:xfrm rot="10800000" flipV="1">
            <a:off x="6501860" y="3495340"/>
            <a:ext cx="1817698" cy="480606"/>
          </a:xfrm>
          <a:prstGeom prst="bentConnector3">
            <a:avLst>
              <a:gd name="adj1" fmla="val 66889"/>
            </a:avLst>
          </a:prstGeom>
          <a:noFill/>
          <a:ln w="9525" cap="flat" cmpd="sng" algn="ctr">
            <a:solidFill>
              <a:sysClr val="window" lastClr="FFFFFF">
                <a:lumMod val="50000"/>
              </a:sysClr>
            </a:solidFill>
            <a:prstDash val="solid"/>
          </a:ln>
          <a:effectLst/>
        </p:spPr>
      </p:cxnSp>
      <p:cxnSp>
        <p:nvCxnSpPr>
          <p:cNvPr id="49" name="肘形连接符 48"/>
          <p:cNvCxnSpPr/>
          <p:nvPr/>
        </p:nvCxnSpPr>
        <p:spPr>
          <a:xfrm rot="10800000" flipV="1">
            <a:off x="5585505" y="1824811"/>
            <a:ext cx="1700504" cy="747974"/>
          </a:xfrm>
          <a:prstGeom prst="bentConnector3">
            <a:avLst>
              <a:gd name="adj1" fmla="val 74673"/>
            </a:avLst>
          </a:prstGeom>
          <a:noFill/>
          <a:ln w="9525" cap="flat" cmpd="sng" algn="ctr">
            <a:solidFill>
              <a:sysClr val="window" lastClr="FFFFFF">
                <a:lumMod val="50000"/>
              </a:sysClr>
            </a:solidFill>
            <a:prstDash val="solid"/>
          </a:ln>
          <a:effectLst/>
        </p:spPr>
      </p:cxn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86400000">
                                      <p:cBhvr>
                                        <p:cTn id="10" dur="8000" fill="hold"/>
                                        <p:tgtEl>
                                          <p:spTgt spid="26"/>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46"/>
                                        </p:tgtEl>
                                        <p:attrNameLst>
                                          <p:attrName>style.visibility</p:attrName>
                                        </p:attrNameLst>
                                      </p:cBhvr>
                                      <p:to>
                                        <p:strVal val="visible"/>
                                      </p:to>
                                    </p:set>
                                    <p:animEffect transition="in" filter="wipe(right)">
                                      <p:cBhvr>
                                        <p:cTn id="13" dur="500"/>
                                        <p:tgtEl>
                                          <p:spTgt spid="46"/>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ppt_x"/>
                                          </p:val>
                                        </p:tav>
                                        <p:tav tm="100000">
                                          <p:val>
                                            <p:strVal val="#ppt_x"/>
                                          </p:val>
                                        </p:tav>
                                      </p:tavLst>
                                    </p:anim>
                                    <p:anim calcmode="lin" valueType="num">
                                      <p:cBhvr additive="base">
                                        <p:cTn id="25" dur="500" fill="hold"/>
                                        <p:tgtEl>
                                          <p:spTgt spid="29"/>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7500" fill="hold"/>
                                        <p:tgtEl>
                                          <p:spTgt spid="29"/>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47"/>
                                        </p:tgtEl>
                                        <p:attrNameLst>
                                          <p:attrName>style.visibility</p:attrName>
                                        </p:attrNameLst>
                                      </p:cBhvr>
                                      <p:to>
                                        <p:strVal val="visible"/>
                                      </p:to>
                                    </p:set>
                                    <p:animEffect transition="in" filter="wipe(right)">
                                      <p:cBhvr>
                                        <p:cTn id="30" dur="500"/>
                                        <p:tgtEl>
                                          <p:spTgt spid="47"/>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Effect transition="in" filter="fade">
                                      <p:cBhvr>
                                        <p:cTn id="35" dur="500"/>
                                        <p:tgtEl>
                                          <p:spTgt spid="40"/>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500"/>
                                        <p:tgtEl>
                                          <p:spTgt spid="41"/>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108000000">
                                      <p:cBhvr>
                                        <p:cTn id="44" dur="7000" fill="hold"/>
                                        <p:tgtEl>
                                          <p:spTgt spid="32"/>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49"/>
                                        </p:tgtEl>
                                        <p:attrNameLst>
                                          <p:attrName>style.visibility</p:attrName>
                                        </p:attrNameLst>
                                      </p:cBhvr>
                                      <p:to>
                                        <p:strVal val="visible"/>
                                      </p:to>
                                    </p:set>
                                    <p:animEffect transition="in" filter="wipe(left)">
                                      <p:cBhvr>
                                        <p:cTn id="47" dur="500"/>
                                        <p:tgtEl>
                                          <p:spTgt spid="49"/>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42"/>
                                        </p:tgtEl>
                                        <p:attrNameLst>
                                          <p:attrName>style.visibility</p:attrName>
                                        </p:attrNameLst>
                                      </p:cBhvr>
                                      <p:to>
                                        <p:strVal val="visible"/>
                                      </p:to>
                                    </p:set>
                                    <p:anim calcmode="lin" valueType="num">
                                      <p:cBhvr>
                                        <p:cTn id="50" dur="500" fill="hold"/>
                                        <p:tgtEl>
                                          <p:spTgt spid="42"/>
                                        </p:tgtEl>
                                        <p:attrNameLst>
                                          <p:attrName>ppt_w</p:attrName>
                                        </p:attrNameLst>
                                      </p:cBhvr>
                                      <p:tavLst>
                                        <p:tav tm="0">
                                          <p:val>
                                            <p:fltVal val="0"/>
                                          </p:val>
                                        </p:tav>
                                        <p:tav tm="100000">
                                          <p:val>
                                            <p:strVal val="#ppt_w"/>
                                          </p:val>
                                        </p:tav>
                                      </p:tavLst>
                                    </p:anim>
                                    <p:anim calcmode="lin" valueType="num">
                                      <p:cBhvr>
                                        <p:cTn id="51" dur="500" fill="hold"/>
                                        <p:tgtEl>
                                          <p:spTgt spid="42"/>
                                        </p:tgtEl>
                                        <p:attrNameLst>
                                          <p:attrName>ppt_h</p:attrName>
                                        </p:attrNameLst>
                                      </p:cBhvr>
                                      <p:tavLst>
                                        <p:tav tm="0">
                                          <p:val>
                                            <p:fltVal val="0"/>
                                          </p:val>
                                        </p:tav>
                                        <p:tav tm="100000">
                                          <p:val>
                                            <p:strVal val="#ppt_h"/>
                                          </p:val>
                                        </p:tav>
                                      </p:tavLst>
                                    </p:anim>
                                    <p:animEffect transition="in" filter="fade">
                                      <p:cBhvr>
                                        <p:cTn id="52" dur="500"/>
                                        <p:tgtEl>
                                          <p:spTgt spid="42"/>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ppt_x"/>
                                          </p:val>
                                        </p:tav>
                                        <p:tav tm="100000">
                                          <p:val>
                                            <p:strVal val="#ppt_x"/>
                                          </p:val>
                                        </p:tav>
                                      </p:tavLst>
                                    </p:anim>
                                    <p:anim calcmode="lin" valueType="num">
                                      <p:cBhvr additive="base">
                                        <p:cTn id="59" dur="500" fill="hold"/>
                                        <p:tgtEl>
                                          <p:spTgt spid="35"/>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86400000">
                                      <p:cBhvr>
                                        <p:cTn id="61" dur="6500" fill="hold"/>
                                        <p:tgtEl>
                                          <p:spTgt spid="35"/>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48"/>
                                        </p:tgtEl>
                                        <p:attrNameLst>
                                          <p:attrName>style.visibility</p:attrName>
                                        </p:attrNameLst>
                                      </p:cBhvr>
                                      <p:to>
                                        <p:strVal val="visible"/>
                                      </p:to>
                                    </p:set>
                                    <p:animEffect transition="in" filter="wipe(left)">
                                      <p:cBhvr>
                                        <p:cTn id="64" dur="500"/>
                                        <p:tgtEl>
                                          <p:spTgt spid="48"/>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45"/>
                                        </p:tgtEl>
                                        <p:attrNameLst>
                                          <p:attrName>style.visibility</p:attrName>
                                        </p:attrNameLst>
                                      </p:cBhvr>
                                      <p:to>
                                        <p:strVal val="visible"/>
                                      </p:to>
                                    </p:set>
                                    <p:animEffect transition="in" filter="fade">
                                      <p:cBhvr>
                                        <p:cTn id="7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1831589" y="1963663"/>
            <a:ext cx="6454636" cy="1155762"/>
          </a:xfrm>
          <a:custGeom>
            <a:avLst/>
            <a:gdLst>
              <a:gd name="connsiteX0" fmla="*/ 0 w 8608423"/>
              <a:gd name="connsiteY0" fmla="*/ 1541417 h 1541417"/>
              <a:gd name="connsiteX1" fmla="*/ 1267097 w 8608423"/>
              <a:gd name="connsiteY1" fmla="*/ 744582 h 1541417"/>
              <a:gd name="connsiteX2" fmla="*/ 2690949 w 8608423"/>
              <a:gd name="connsiteY2" fmla="*/ 1267097 h 1541417"/>
              <a:gd name="connsiteX3" fmla="*/ 4153989 w 8608423"/>
              <a:gd name="connsiteY3" fmla="*/ 156754 h 1541417"/>
              <a:gd name="connsiteX4" fmla="*/ 5460275 w 8608423"/>
              <a:gd name="connsiteY4" fmla="*/ 326571 h 1541417"/>
              <a:gd name="connsiteX5" fmla="*/ 6648995 w 8608423"/>
              <a:gd name="connsiteY5" fmla="*/ 1136468 h 1541417"/>
              <a:gd name="connsiteX6" fmla="*/ 8608423 w 8608423"/>
              <a:gd name="connsiteY6" fmla="*/ 0 h 1541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08423" h="1541417">
                <a:moveTo>
                  <a:pt x="0" y="1541417"/>
                </a:moveTo>
                <a:cubicBezTo>
                  <a:pt x="409303" y="1165859"/>
                  <a:pt x="818606" y="790302"/>
                  <a:pt x="1267097" y="744582"/>
                </a:cubicBezTo>
                <a:cubicBezTo>
                  <a:pt x="1715589" y="698862"/>
                  <a:pt x="2209800" y="1365068"/>
                  <a:pt x="2690949" y="1267097"/>
                </a:cubicBezTo>
                <a:cubicBezTo>
                  <a:pt x="3172098" y="1169126"/>
                  <a:pt x="3692435" y="313508"/>
                  <a:pt x="4153989" y="156754"/>
                </a:cubicBezTo>
                <a:cubicBezTo>
                  <a:pt x="4615543" y="0"/>
                  <a:pt x="5044441" y="163285"/>
                  <a:pt x="5460275" y="326571"/>
                </a:cubicBezTo>
                <a:cubicBezTo>
                  <a:pt x="5876109" y="489857"/>
                  <a:pt x="6124304" y="1190896"/>
                  <a:pt x="6648995" y="1136468"/>
                </a:cubicBezTo>
                <a:cubicBezTo>
                  <a:pt x="7173686" y="1082040"/>
                  <a:pt x="8336280" y="189411"/>
                  <a:pt x="8608423" y="0"/>
                </a:cubicBezTo>
              </a:path>
            </a:pathLst>
          </a:custGeom>
          <a:noFill/>
          <a:ln w="3175" cap="flat" cmpd="sng" algn="ctr">
            <a:solidFill>
              <a:srgbClr val="0070C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9" name="Freeform 192"/>
          <p:cNvSpPr>
            <a:spLocks noEditPoints="1"/>
          </p:cNvSpPr>
          <p:nvPr/>
        </p:nvSpPr>
        <p:spPr bwMode="auto">
          <a:xfrm>
            <a:off x="900548" y="2829846"/>
            <a:ext cx="864169" cy="2042581"/>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ysClr val="windowText" lastClr="000000">
              <a:lumMod val="65000"/>
              <a:lumOff val="35000"/>
            </a:sysClr>
          </a:solidFill>
          <a:ln>
            <a:noFill/>
          </a:ln>
          <a:effectLst/>
        </p:spPr>
        <p:txBody>
          <a:bodyPr lIns="91416" tIns="45708" rIns="91416" bIns="457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6AC19"/>
              </a:solidFill>
              <a:effectLst/>
              <a:uLnTx/>
              <a:uFillTx/>
              <a:latin typeface="Arial"/>
            </a:endParaRPr>
          </a:p>
        </p:txBody>
      </p:sp>
      <p:sp>
        <p:nvSpPr>
          <p:cNvPr id="30" name="Oval 12"/>
          <p:cNvSpPr/>
          <p:nvPr/>
        </p:nvSpPr>
        <p:spPr>
          <a:xfrm>
            <a:off x="1682585" y="3050055"/>
            <a:ext cx="164263" cy="164263"/>
          </a:xfrm>
          <a:prstGeom prst="ellipse">
            <a:avLst/>
          </a:prstGeom>
          <a:solidFill>
            <a:sysClr val="window" lastClr="FFFFFF"/>
          </a:solidFill>
          <a:ln w="38100" cap="flat" cmpd="sng" algn="ctr">
            <a:solidFill>
              <a:srgbClr val="55735B"/>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微软雅黑"/>
              <a:cs typeface="+mn-cs"/>
            </a:endParaRPr>
          </a:p>
        </p:txBody>
      </p:sp>
      <p:sp>
        <p:nvSpPr>
          <p:cNvPr id="31" name="Oval 13"/>
          <p:cNvSpPr/>
          <p:nvPr/>
        </p:nvSpPr>
        <p:spPr>
          <a:xfrm>
            <a:off x="2737204" y="2413236"/>
            <a:ext cx="163074" cy="164263"/>
          </a:xfrm>
          <a:prstGeom prst="ellipse">
            <a:avLst/>
          </a:prstGeom>
          <a:solidFill>
            <a:sysClr val="window" lastClr="FFFFFF"/>
          </a:solidFill>
          <a:ln w="38100" cap="flat" cmpd="sng" algn="ctr">
            <a:solidFill>
              <a:sysClr val="windowText" lastClr="000000">
                <a:lumMod val="65000"/>
                <a:lumOff val="3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微软雅黑"/>
              <a:cs typeface="+mn-cs"/>
            </a:endParaRPr>
          </a:p>
        </p:txBody>
      </p:sp>
      <p:sp>
        <p:nvSpPr>
          <p:cNvPr id="32" name="Oval 14"/>
          <p:cNvSpPr/>
          <p:nvPr/>
        </p:nvSpPr>
        <p:spPr>
          <a:xfrm>
            <a:off x="3726356" y="2806039"/>
            <a:ext cx="163073" cy="163074"/>
          </a:xfrm>
          <a:prstGeom prst="ellipse">
            <a:avLst/>
          </a:prstGeom>
          <a:solidFill>
            <a:sysClr val="window" lastClr="FFFFFF"/>
          </a:solidFill>
          <a:ln w="38100" cap="flat" cmpd="sng" algn="ctr">
            <a:solidFill>
              <a:srgbClr val="55735B"/>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微软雅黑"/>
              <a:cs typeface="+mn-cs"/>
            </a:endParaRPr>
          </a:p>
        </p:txBody>
      </p:sp>
      <p:sp>
        <p:nvSpPr>
          <p:cNvPr id="33" name="Oval 15"/>
          <p:cNvSpPr/>
          <p:nvPr/>
        </p:nvSpPr>
        <p:spPr>
          <a:xfrm>
            <a:off x="4820255" y="2034715"/>
            <a:ext cx="163074" cy="163074"/>
          </a:xfrm>
          <a:prstGeom prst="ellipse">
            <a:avLst/>
          </a:prstGeom>
          <a:solidFill>
            <a:sysClr val="window" lastClr="FFFFFF"/>
          </a:solidFill>
          <a:ln w="38100" cap="flat" cmpd="sng" algn="ctr">
            <a:solidFill>
              <a:sysClr val="windowText" lastClr="000000">
                <a:lumMod val="65000"/>
                <a:lumOff val="3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微软雅黑"/>
              <a:cs typeface="+mn-cs"/>
            </a:endParaRPr>
          </a:p>
        </p:txBody>
      </p:sp>
      <p:sp>
        <p:nvSpPr>
          <p:cNvPr id="34" name="Oval 16"/>
          <p:cNvSpPr/>
          <p:nvPr/>
        </p:nvSpPr>
        <p:spPr>
          <a:xfrm>
            <a:off x="5798694" y="2079947"/>
            <a:ext cx="163074" cy="163074"/>
          </a:xfrm>
          <a:prstGeom prst="ellipse">
            <a:avLst/>
          </a:prstGeom>
          <a:solidFill>
            <a:sysClr val="window" lastClr="FFFFFF"/>
          </a:solidFill>
          <a:ln w="38100" cap="flat" cmpd="sng" algn="ctr">
            <a:solidFill>
              <a:srgbClr val="55735B"/>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微软雅黑"/>
              <a:cs typeface="+mn-cs"/>
            </a:endParaRPr>
          </a:p>
        </p:txBody>
      </p:sp>
      <p:sp>
        <p:nvSpPr>
          <p:cNvPr id="35" name="Oval 17"/>
          <p:cNvSpPr/>
          <p:nvPr/>
        </p:nvSpPr>
        <p:spPr>
          <a:xfrm>
            <a:off x="6737853" y="2723908"/>
            <a:ext cx="163073" cy="163073"/>
          </a:xfrm>
          <a:prstGeom prst="ellipse">
            <a:avLst/>
          </a:prstGeom>
          <a:solidFill>
            <a:sysClr val="window" lastClr="FFFFFF"/>
          </a:solidFill>
          <a:ln w="38100" cap="flat" cmpd="sng" algn="ctr">
            <a:solidFill>
              <a:sysClr val="windowText" lastClr="000000">
                <a:lumMod val="65000"/>
                <a:lumOff val="3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微软雅黑"/>
              <a:cs typeface="+mn-cs"/>
            </a:endParaRPr>
          </a:p>
        </p:txBody>
      </p:sp>
      <p:sp>
        <p:nvSpPr>
          <p:cNvPr id="36" name="Oval 18"/>
          <p:cNvSpPr/>
          <p:nvPr/>
        </p:nvSpPr>
        <p:spPr>
          <a:xfrm>
            <a:off x="8170993" y="1870453"/>
            <a:ext cx="163073" cy="164263"/>
          </a:xfrm>
          <a:prstGeom prst="ellipse">
            <a:avLst/>
          </a:prstGeom>
          <a:solidFill>
            <a:sysClr val="window" lastClr="FFFFFF"/>
          </a:solidFill>
          <a:ln w="38100" cap="flat" cmpd="sng" algn="ctr">
            <a:solidFill>
              <a:srgbClr val="55735B"/>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微软雅黑"/>
              <a:cs typeface="+mn-cs"/>
            </a:endParaRPr>
          </a:p>
        </p:txBody>
      </p:sp>
      <p:sp>
        <p:nvSpPr>
          <p:cNvPr id="37" name="TextBox 36"/>
          <p:cNvSpPr txBox="1"/>
          <p:nvPr/>
        </p:nvSpPr>
        <p:spPr>
          <a:xfrm>
            <a:off x="2491278" y="2182315"/>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38" name="TextBox 37"/>
          <p:cNvSpPr txBox="1"/>
          <p:nvPr/>
        </p:nvSpPr>
        <p:spPr>
          <a:xfrm>
            <a:off x="1789713" y="3313114"/>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39" name="TextBox 38"/>
          <p:cNvSpPr txBox="1"/>
          <p:nvPr/>
        </p:nvSpPr>
        <p:spPr>
          <a:xfrm>
            <a:off x="3441871" y="3089335"/>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40" name="TextBox 39"/>
          <p:cNvSpPr txBox="1"/>
          <p:nvPr/>
        </p:nvSpPr>
        <p:spPr>
          <a:xfrm>
            <a:off x="4565528" y="1774037"/>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41" name="TextBox 40"/>
          <p:cNvSpPr txBox="1"/>
          <p:nvPr/>
        </p:nvSpPr>
        <p:spPr>
          <a:xfrm>
            <a:off x="5565393" y="1774037"/>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42" name="TextBox 41"/>
          <p:cNvSpPr txBox="1"/>
          <p:nvPr/>
        </p:nvSpPr>
        <p:spPr>
          <a:xfrm>
            <a:off x="6425991" y="2972684"/>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43" name="TextBox 42"/>
          <p:cNvSpPr txBox="1"/>
          <p:nvPr/>
        </p:nvSpPr>
        <p:spPr>
          <a:xfrm>
            <a:off x="7272304" y="1858549"/>
            <a:ext cx="723275" cy="25391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44" name="TextBox 43"/>
          <p:cNvSpPr txBox="1"/>
          <p:nvPr/>
        </p:nvSpPr>
        <p:spPr>
          <a:xfrm>
            <a:off x="2618173" y="2714386"/>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5" name="TextBox 44"/>
          <p:cNvSpPr txBox="1"/>
          <p:nvPr/>
        </p:nvSpPr>
        <p:spPr>
          <a:xfrm>
            <a:off x="3492162" y="2462039"/>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6" name="TextBox 45"/>
          <p:cNvSpPr txBox="1"/>
          <p:nvPr/>
        </p:nvSpPr>
        <p:spPr>
          <a:xfrm>
            <a:off x="4625992" y="2321582"/>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7" name="TextBox 46"/>
          <p:cNvSpPr txBox="1"/>
          <p:nvPr/>
        </p:nvSpPr>
        <p:spPr>
          <a:xfrm>
            <a:off x="5543855" y="2359672"/>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8" name="TextBox 47"/>
          <p:cNvSpPr txBox="1"/>
          <p:nvPr/>
        </p:nvSpPr>
        <p:spPr>
          <a:xfrm>
            <a:off x="6569702" y="2370384"/>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9" name="TextBox 48"/>
          <p:cNvSpPr txBox="1"/>
          <p:nvPr/>
        </p:nvSpPr>
        <p:spPr>
          <a:xfrm>
            <a:off x="8051961" y="2172792"/>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0" name="TextBox 49"/>
          <p:cNvSpPr txBox="1"/>
          <p:nvPr/>
        </p:nvSpPr>
        <p:spPr>
          <a:xfrm>
            <a:off x="1563554" y="2690580"/>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1" name="TextBox 50"/>
          <p:cNvSpPr txBox="1"/>
          <p:nvPr/>
        </p:nvSpPr>
        <p:spPr>
          <a:xfrm>
            <a:off x="4132253" y="4026113"/>
            <a:ext cx="4270850" cy="1131079"/>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市场占有率</a:t>
            </a:r>
            <a:endParaRPr kumimoji="0" lang="id-ID" altLang="zh-CN" sz="18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750" b="0" i="0" u="none" strike="noStrike" kern="0" cap="none" spc="0" normalizeH="0" baseline="0" noProof="0" dirty="0">
              <a:ln>
                <a:noFill/>
              </a:ln>
              <a:solidFill>
                <a:sysClr val="windowText" lastClr="000000">
                  <a:lumMod val="65000"/>
                  <a:lumOff val="35000"/>
                </a:sysClr>
              </a:solidFill>
              <a:effectLst/>
              <a:uLnTx/>
              <a:uFillTx/>
              <a:latin typeface="Open Sans"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52" name="Oval 47"/>
          <p:cNvSpPr/>
          <p:nvPr/>
        </p:nvSpPr>
        <p:spPr>
          <a:xfrm>
            <a:off x="2819336" y="3914223"/>
            <a:ext cx="1055809" cy="1055809"/>
          </a:xfrm>
          <a:prstGeom prst="ellipse">
            <a:avLst/>
          </a:prstGeom>
          <a:noFill/>
          <a:ln w="101600" cap="flat" cmpd="sng" algn="ctr">
            <a:solidFill>
              <a:sysClr val="window" lastClr="FFFFFF">
                <a:lumMod val="8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latin typeface="Open Sans" panose="020B0606030504020204" pitchFamily="34" charset="0"/>
                <a:ea typeface="Open Sans" panose="020B0606030504020204" pitchFamily="34" charset="0"/>
                <a:cs typeface="Open Sans" panose="020B0606030504020204" pitchFamily="34" charset="0"/>
              </a:rPr>
              <a:t>85%</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 输入标题</a:t>
            </a:r>
            <a:endParaRPr kumimoji="0" lang="id-ID" altLang="zh-CN" sz="7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53" name="Arc 48"/>
          <p:cNvSpPr/>
          <p:nvPr/>
        </p:nvSpPr>
        <p:spPr>
          <a:xfrm>
            <a:off x="2819336" y="3914223"/>
            <a:ext cx="1055809" cy="1055809"/>
          </a:xfrm>
          <a:prstGeom prst="arc">
            <a:avLst>
              <a:gd name="adj1" fmla="val 16200000"/>
              <a:gd name="adj2" fmla="val 11287514"/>
            </a:avLst>
          </a:prstGeom>
          <a:noFill/>
          <a:ln w="101600" cap="rnd" cmpd="sng" algn="ctr">
            <a:solidFill>
              <a:srgbClr val="00B0F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D3F03"/>
              </a:solidFill>
              <a:effectLst/>
              <a:uLnTx/>
              <a:uFillTx/>
              <a:latin typeface="Arial"/>
              <a:ea typeface="微软雅黑"/>
              <a:cs typeface="+mn-cs"/>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fltVal val="0"/>
                                          </p:val>
                                        </p:tav>
                                        <p:tav tm="100000">
                                          <p:val>
                                            <p:strVal val="#ppt_w"/>
                                          </p:val>
                                        </p:tav>
                                      </p:tavLst>
                                    </p:anim>
                                    <p:anim calcmode="lin" valueType="num">
                                      <p:cBhvr>
                                        <p:cTn id="27" dur="500" fill="hold"/>
                                        <p:tgtEl>
                                          <p:spTgt spid="33"/>
                                        </p:tgtEl>
                                        <p:attrNameLst>
                                          <p:attrName>ppt_h</p:attrName>
                                        </p:attrNameLst>
                                      </p:cBhvr>
                                      <p:tavLst>
                                        <p:tav tm="0">
                                          <p:val>
                                            <p:fltVal val="0"/>
                                          </p:val>
                                        </p:tav>
                                        <p:tav tm="100000">
                                          <p:val>
                                            <p:strVal val="#ppt_h"/>
                                          </p:val>
                                        </p:tav>
                                      </p:tavLst>
                                    </p:anim>
                                    <p:animEffect transition="in" filter="fade">
                                      <p:cBhvr>
                                        <p:cTn id="28" dur="500"/>
                                        <p:tgtEl>
                                          <p:spTgt spid="33"/>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34"/>
                                        </p:tgtEl>
                                        <p:attrNameLst>
                                          <p:attrName>style.visibility</p:attrName>
                                        </p:attrNameLst>
                                      </p:cBhvr>
                                      <p:to>
                                        <p:strVal val="visible"/>
                                      </p:to>
                                    </p:set>
                                    <p:anim calcmode="lin" valueType="num">
                                      <p:cBhvr>
                                        <p:cTn id="31" dur="500" fill="hold"/>
                                        <p:tgtEl>
                                          <p:spTgt spid="34"/>
                                        </p:tgtEl>
                                        <p:attrNameLst>
                                          <p:attrName>ppt_w</p:attrName>
                                        </p:attrNameLst>
                                      </p:cBhvr>
                                      <p:tavLst>
                                        <p:tav tm="0">
                                          <p:val>
                                            <p:fltVal val="0"/>
                                          </p:val>
                                        </p:tav>
                                        <p:tav tm="100000">
                                          <p:val>
                                            <p:strVal val="#ppt_w"/>
                                          </p:val>
                                        </p:tav>
                                      </p:tavLst>
                                    </p:anim>
                                    <p:anim calcmode="lin" valueType="num">
                                      <p:cBhvr>
                                        <p:cTn id="32" dur="500" fill="hold"/>
                                        <p:tgtEl>
                                          <p:spTgt spid="34"/>
                                        </p:tgtEl>
                                        <p:attrNameLst>
                                          <p:attrName>ppt_h</p:attrName>
                                        </p:attrNameLst>
                                      </p:cBhvr>
                                      <p:tavLst>
                                        <p:tav tm="0">
                                          <p:val>
                                            <p:fltVal val="0"/>
                                          </p:val>
                                        </p:tav>
                                        <p:tav tm="100000">
                                          <p:val>
                                            <p:strVal val="#ppt_h"/>
                                          </p:val>
                                        </p:tav>
                                      </p:tavLst>
                                    </p:anim>
                                    <p:animEffect transition="in" filter="fade">
                                      <p:cBhvr>
                                        <p:cTn id="33" dur="500"/>
                                        <p:tgtEl>
                                          <p:spTgt spid="34"/>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Effect transition="in" filter="fade">
                                      <p:cBhvr>
                                        <p:cTn id="38" dur="500"/>
                                        <p:tgtEl>
                                          <p:spTgt spid="35"/>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Effect transition="in" filter="fade">
                                      <p:cBhvr>
                                        <p:cTn id="43" dur="500"/>
                                        <p:tgtEl>
                                          <p:spTgt spid="36"/>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50"/>
                                        </p:tgtEl>
                                        <p:attrNameLst>
                                          <p:attrName>style.visibility</p:attrName>
                                        </p:attrNameLst>
                                      </p:cBhvr>
                                      <p:to>
                                        <p:strVal val="visible"/>
                                      </p:to>
                                    </p:set>
                                    <p:anim calcmode="lin" valueType="num">
                                      <p:cBhvr>
                                        <p:cTn id="50" dur="500" fill="hold"/>
                                        <p:tgtEl>
                                          <p:spTgt spid="50"/>
                                        </p:tgtEl>
                                        <p:attrNameLst>
                                          <p:attrName>ppt_w</p:attrName>
                                        </p:attrNameLst>
                                      </p:cBhvr>
                                      <p:tavLst>
                                        <p:tav tm="0">
                                          <p:val>
                                            <p:fltVal val="0"/>
                                          </p:val>
                                        </p:tav>
                                        <p:tav tm="100000">
                                          <p:val>
                                            <p:strVal val="#ppt_w"/>
                                          </p:val>
                                        </p:tav>
                                      </p:tavLst>
                                    </p:anim>
                                    <p:anim calcmode="lin" valueType="num">
                                      <p:cBhvr>
                                        <p:cTn id="51" dur="500" fill="hold"/>
                                        <p:tgtEl>
                                          <p:spTgt spid="50"/>
                                        </p:tgtEl>
                                        <p:attrNameLst>
                                          <p:attrName>ppt_h</p:attrName>
                                        </p:attrNameLst>
                                      </p:cBhvr>
                                      <p:tavLst>
                                        <p:tav tm="0">
                                          <p:val>
                                            <p:fltVal val="0"/>
                                          </p:val>
                                        </p:tav>
                                        <p:tav tm="100000">
                                          <p:val>
                                            <p:strVal val="#ppt_h"/>
                                          </p:val>
                                        </p:tav>
                                      </p:tavLst>
                                    </p:anim>
                                    <p:animEffect transition="in" filter="fade">
                                      <p:cBhvr>
                                        <p:cTn id="52" dur="500"/>
                                        <p:tgtEl>
                                          <p:spTgt spid="50"/>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45"/>
                                        </p:tgtEl>
                                        <p:attrNameLst>
                                          <p:attrName>style.visibility</p:attrName>
                                        </p:attrNameLst>
                                      </p:cBhvr>
                                      <p:to>
                                        <p:strVal val="visible"/>
                                      </p:to>
                                    </p:set>
                                    <p:anim calcmode="lin" valueType="num">
                                      <p:cBhvr>
                                        <p:cTn id="60" dur="500" fill="hold"/>
                                        <p:tgtEl>
                                          <p:spTgt spid="45"/>
                                        </p:tgtEl>
                                        <p:attrNameLst>
                                          <p:attrName>ppt_w</p:attrName>
                                        </p:attrNameLst>
                                      </p:cBhvr>
                                      <p:tavLst>
                                        <p:tav tm="0">
                                          <p:val>
                                            <p:fltVal val="0"/>
                                          </p:val>
                                        </p:tav>
                                        <p:tav tm="100000">
                                          <p:val>
                                            <p:strVal val="#ppt_w"/>
                                          </p:val>
                                        </p:tav>
                                      </p:tavLst>
                                    </p:anim>
                                    <p:anim calcmode="lin" valueType="num">
                                      <p:cBhvr>
                                        <p:cTn id="61" dur="500" fill="hold"/>
                                        <p:tgtEl>
                                          <p:spTgt spid="45"/>
                                        </p:tgtEl>
                                        <p:attrNameLst>
                                          <p:attrName>ppt_h</p:attrName>
                                        </p:attrNameLst>
                                      </p:cBhvr>
                                      <p:tavLst>
                                        <p:tav tm="0">
                                          <p:val>
                                            <p:fltVal val="0"/>
                                          </p:val>
                                        </p:tav>
                                        <p:tav tm="100000">
                                          <p:val>
                                            <p:strVal val="#ppt_h"/>
                                          </p:val>
                                        </p:tav>
                                      </p:tavLst>
                                    </p:anim>
                                    <p:animEffect transition="in" filter="fade">
                                      <p:cBhvr>
                                        <p:cTn id="62" dur="500"/>
                                        <p:tgtEl>
                                          <p:spTgt spid="45"/>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46"/>
                                        </p:tgtEl>
                                        <p:attrNameLst>
                                          <p:attrName>style.visibility</p:attrName>
                                        </p:attrNameLst>
                                      </p:cBhvr>
                                      <p:to>
                                        <p:strVal val="visible"/>
                                      </p:to>
                                    </p:set>
                                    <p:anim calcmode="lin" valueType="num">
                                      <p:cBhvr>
                                        <p:cTn id="65" dur="500" fill="hold"/>
                                        <p:tgtEl>
                                          <p:spTgt spid="46"/>
                                        </p:tgtEl>
                                        <p:attrNameLst>
                                          <p:attrName>ppt_w</p:attrName>
                                        </p:attrNameLst>
                                      </p:cBhvr>
                                      <p:tavLst>
                                        <p:tav tm="0">
                                          <p:val>
                                            <p:fltVal val="0"/>
                                          </p:val>
                                        </p:tav>
                                        <p:tav tm="100000">
                                          <p:val>
                                            <p:strVal val="#ppt_w"/>
                                          </p:val>
                                        </p:tav>
                                      </p:tavLst>
                                    </p:anim>
                                    <p:anim calcmode="lin" valueType="num">
                                      <p:cBhvr>
                                        <p:cTn id="66" dur="500" fill="hold"/>
                                        <p:tgtEl>
                                          <p:spTgt spid="46"/>
                                        </p:tgtEl>
                                        <p:attrNameLst>
                                          <p:attrName>ppt_h</p:attrName>
                                        </p:attrNameLst>
                                      </p:cBhvr>
                                      <p:tavLst>
                                        <p:tav tm="0">
                                          <p:val>
                                            <p:fltVal val="0"/>
                                          </p:val>
                                        </p:tav>
                                        <p:tav tm="100000">
                                          <p:val>
                                            <p:strVal val="#ppt_h"/>
                                          </p:val>
                                        </p:tav>
                                      </p:tavLst>
                                    </p:anim>
                                    <p:animEffect transition="in" filter="fade">
                                      <p:cBhvr>
                                        <p:cTn id="67" dur="500"/>
                                        <p:tgtEl>
                                          <p:spTgt spid="46"/>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47"/>
                                        </p:tgtEl>
                                        <p:attrNameLst>
                                          <p:attrName>style.visibility</p:attrName>
                                        </p:attrNameLst>
                                      </p:cBhvr>
                                      <p:to>
                                        <p:strVal val="visible"/>
                                      </p:to>
                                    </p:set>
                                    <p:anim calcmode="lin" valueType="num">
                                      <p:cBhvr>
                                        <p:cTn id="70" dur="500" fill="hold"/>
                                        <p:tgtEl>
                                          <p:spTgt spid="47"/>
                                        </p:tgtEl>
                                        <p:attrNameLst>
                                          <p:attrName>ppt_w</p:attrName>
                                        </p:attrNameLst>
                                      </p:cBhvr>
                                      <p:tavLst>
                                        <p:tav tm="0">
                                          <p:val>
                                            <p:fltVal val="0"/>
                                          </p:val>
                                        </p:tav>
                                        <p:tav tm="100000">
                                          <p:val>
                                            <p:strVal val="#ppt_w"/>
                                          </p:val>
                                        </p:tav>
                                      </p:tavLst>
                                    </p:anim>
                                    <p:anim calcmode="lin" valueType="num">
                                      <p:cBhvr>
                                        <p:cTn id="71" dur="500" fill="hold"/>
                                        <p:tgtEl>
                                          <p:spTgt spid="47"/>
                                        </p:tgtEl>
                                        <p:attrNameLst>
                                          <p:attrName>ppt_h</p:attrName>
                                        </p:attrNameLst>
                                      </p:cBhvr>
                                      <p:tavLst>
                                        <p:tav tm="0">
                                          <p:val>
                                            <p:fltVal val="0"/>
                                          </p:val>
                                        </p:tav>
                                        <p:tav tm="100000">
                                          <p:val>
                                            <p:strVal val="#ppt_h"/>
                                          </p:val>
                                        </p:tav>
                                      </p:tavLst>
                                    </p:anim>
                                    <p:animEffect transition="in" filter="fade">
                                      <p:cBhvr>
                                        <p:cTn id="72" dur="500"/>
                                        <p:tgtEl>
                                          <p:spTgt spid="47"/>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48"/>
                                        </p:tgtEl>
                                        <p:attrNameLst>
                                          <p:attrName>style.visibility</p:attrName>
                                        </p:attrNameLst>
                                      </p:cBhvr>
                                      <p:to>
                                        <p:strVal val="visible"/>
                                      </p:to>
                                    </p:set>
                                    <p:anim calcmode="lin" valueType="num">
                                      <p:cBhvr>
                                        <p:cTn id="75" dur="500" fill="hold"/>
                                        <p:tgtEl>
                                          <p:spTgt spid="48"/>
                                        </p:tgtEl>
                                        <p:attrNameLst>
                                          <p:attrName>ppt_w</p:attrName>
                                        </p:attrNameLst>
                                      </p:cBhvr>
                                      <p:tavLst>
                                        <p:tav tm="0">
                                          <p:val>
                                            <p:fltVal val="0"/>
                                          </p:val>
                                        </p:tav>
                                        <p:tav tm="100000">
                                          <p:val>
                                            <p:strVal val="#ppt_w"/>
                                          </p:val>
                                        </p:tav>
                                      </p:tavLst>
                                    </p:anim>
                                    <p:anim calcmode="lin" valueType="num">
                                      <p:cBhvr>
                                        <p:cTn id="76" dur="500" fill="hold"/>
                                        <p:tgtEl>
                                          <p:spTgt spid="48"/>
                                        </p:tgtEl>
                                        <p:attrNameLst>
                                          <p:attrName>ppt_h</p:attrName>
                                        </p:attrNameLst>
                                      </p:cBhvr>
                                      <p:tavLst>
                                        <p:tav tm="0">
                                          <p:val>
                                            <p:fltVal val="0"/>
                                          </p:val>
                                        </p:tav>
                                        <p:tav tm="100000">
                                          <p:val>
                                            <p:strVal val="#ppt_h"/>
                                          </p:val>
                                        </p:tav>
                                      </p:tavLst>
                                    </p:anim>
                                    <p:animEffect transition="in" filter="fade">
                                      <p:cBhvr>
                                        <p:cTn id="77" dur="500"/>
                                        <p:tgtEl>
                                          <p:spTgt spid="48"/>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49"/>
                                        </p:tgtEl>
                                        <p:attrNameLst>
                                          <p:attrName>style.visibility</p:attrName>
                                        </p:attrNameLst>
                                      </p:cBhvr>
                                      <p:to>
                                        <p:strVal val="visible"/>
                                      </p:to>
                                    </p:set>
                                    <p:anim calcmode="lin" valueType="num">
                                      <p:cBhvr>
                                        <p:cTn id="80" dur="500" fill="hold"/>
                                        <p:tgtEl>
                                          <p:spTgt spid="49"/>
                                        </p:tgtEl>
                                        <p:attrNameLst>
                                          <p:attrName>ppt_w</p:attrName>
                                        </p:attrNameLst>
                                      </p:cBhvr>
                                      <p:tavLst>
                                        <p:tav tm="0">
                                          <p:val>
                                            <p:fltVal val="0"/>
                                          </p:val>
                                        </p:tav>
                                        <p:tav tm="100000">
                                          <p:val>
                                            <p:strVal val="#ppt_w"/>
                                          </p:val>
                                        </p:tav>
                                      </p:tavLst>
                                    </p:anim>
                                    <p:anim calcmode="lin" valueType="num">
                                      <p:cBhvr>
                                        <p:cTn id="81" dur="500" fill="hold"/>
                                        <p:tgtEl>
                                          <p:spTgt spid="49"/>
                                        </p:tgtEl>
                                        <p:attrNameLst>
                                          <p:attrName>ppt_h</p:attrName>
                                        </p:attrNameLst>
                                      </p:cBhvr>
                                      <p:tavLst>
                                        <p:tav tm="0">
                                          <p:val>
                                            <p:fltVal val="0"/>
                                          </p:val>
                                        </p:tav>
                                        <p:tav tm="100000">
                                          <p:val>
                                            <p:strVal val="#ppt_h"/>
                                          </p:val>
                                        </p:tav>
                                      </p:tavLst>
                                    </p:anim>
                                    <p:animEffect transition="in" filter="fade">
                                      <p:cBhvr>
                                        <p:cTn id="82" dur="500"/>
                                        <p:tgtEl>
                                          <p:spTgt spid="49"/>
                                        </p:tgtEl>
                                      </p:cBhvr>
                                    </p:animEffect>
                                  </p:childTnLst>
                                </p:cTn>
                              </p:par>
                              <p:par>
                                <p:cTn id="83" presetID="2" presetClass="entr" presetSubtype="4" fill="hold" grpId="0" nodeType="withEffect">
                                  <p:stCondLst>
                                    <p:cond delay="50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500" fill="hold"/>
                                        <p:tgtEl>
                                          <p:spTgt spid="37"/>
                                        </p:tgtEl>
                                        <p:attrNameLst>
                                          <p:attrName>ppt_x</p:attrName>
                                        </p:attrNameLst>
                                      </p:cBhvr>
                                      <p:tavLst>
                                        <p:tav tm="0">
                                          <p:val>
                                            <p:strVal val="#ppt_x"/>
                                          </p:val>
                                        </p:tav>
                                        <p:tav tm="100000">
                                          <p:val>
                                            <p:strVal val="#ppt_x"/>
                                          </p:val>
                                        </p:tav>
                                      </p:tavLst>
                                    </p:anim>
                                    <p:anim calcmode="lin" valueType="num">
                                      <p:cBhvr additive="base">
                                        <p:cTn id="86" dur="500" fill="hold"/>
                                        <p:tgtEl>
                                          <p:spTgt spid="37"/>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50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500" fill="hold"/>
                                        <p:tgtEl>
                                          <p:spTgt spid="38"/>
                                        </p:tgtEl>
                                        <p:attrNameLst>
                                          <p:attrName>ppt_x</p:attrName>
                                        </p:attrNameLst>
                                      </p:cBhvr>
                                      <p:tavLst>
                                        <p:tav tm="0">
                                          <p:val>
                                            <p:strVal val="#ppt_x"/>
                                          </p:val>
                                        </p:tav>
                                        <p:tav tm="100000">
                                          <p:val>
                                            <p:strVal val="#ppt_x"/>
                                          </p:val>
                                        </p:tav>
                                      </p:tavLst>
                                    </p:anim>
                                    <p:anim calcmode="lin" valueType="num">
                                      <p:cBhvr additive="base">
                                        <p:cTn id="90" dur="500" fill="hold"/>
                                        <p:tgtEl>
                                          <p:spTgt spid="38"/>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50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500" fill="hold"/>
                                        <p:tgtEl>
                                          <p:spTgt spid="39"/>
                                        </p:tgtEl>
                                        <p:attrNameLst>
                                          <p:attrName>ppt_x</p:attrName>
                                        </p:attrNameLst>
                                      </p:cBhvr>
                                      <p:tavLst>
                                        <p:tav tm="0">
                                          <p:val>
                                            <p:strVal val="#ppt_x"/>
                                          </p:val>
                                        </p:tav>
                                        <p:tav tm="100000">
                                          <p:val>
                                            <p:strVal val="#ppt_x"/>
                                          </p:val>
                                        </p:tav>
                                      </p:tavLst>
                                    </p:anim>
                                    <p:anim calcmode="lin" valueType="num">
                                      <p:cBhvr additive="base">
                                        <p:cTn id="94" dur="500" fill="hold"/>
                                        <p:tgtEl>
                                          <p:spTgt spid="39"/>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500"/>
                                  </p:stCondLst>
                                  <p:childTnLst>
                                    <p:set>
                                      <p:cBhvr>
                                        <p:cTn id="96" dur="1" fill="hold">
                                          <p:stCondLst>
                                            <p:cond delay="0"/>
                                          </p:stCondLst>
                                        </p:cTn>
                                        <p:tgtEl>
                                          <p:spTgt spid="40"/>
                                        </p:tgtEl>
                                        <p:attrNameLst>
                                          <p:attrName>style.visibility</p:attrName>
                                        </p:attrNameLst>
                                      </p:cBhvr>
                                      <p:to>
                                        <p:strVal val="visible"/>
                                      </p:to>
                                    </p:set>
                                    <p:anim calcmode="lin" valueType="num">
                                      <p:cBhvr additive="base">
                                        <p:cTn id="97" dur="500" fill="hold"/>
                                        <p:tgtEl>
                                          <p:spTgt spid="40"/>
                                        </p:tgtEl>
                                        <p:attrNameLst>
                                          <p:attrName>ppt_x</p:attrName>
                                        </p:attrNameLst>
                                      </p:cBhvr>
                                      <p:tavLst>
                                        <p:tav tm="0">
                                          <p:val>
                                            <p:strVal val="#ppt_x"/>
                                          </p:val>
                                        </p:tav>
                                        <p:tav tm="100000">
                                          <p:val>
                                            <p:strVal val="#ppt_x"/>
                                          </p:val>
                                        </p:tav>
                                      </p:tavLst>
                                    </p:anim>
                                    <p:anim calcmode="lin" valueType="num">
                                      <p:cBhvr additive="base">
                                        <p:cTn id="98" dur="500" fill="hold"/>
                                        <p:tgtEl>
                                          <p:spTgt spid="40"/>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500"/>
                                  </p:stCondLst>
                                  <p:childTnLst>
                                    <p:set>
                                      <p:cBhvr>
                                        <p:cTn id="100" dur="1" fill="hold">
                                          <p:stCondLst>
                                            <p:cond delay="0"/>
                                          </p:stCondLst>
                                        </p:cTn>
                                        <p:tgtEl>
                                          <p:spTgt spid="41"/>
                                        </p:tgtEl>
                                        <p:attrNameLst>
                                          <p:attrName>style.visibility</p:attrName>
                                        </p:attrNameLst>
                                      </p:cBhvr>
                                      <p:to>
                                        <p:strVal val="visible"/>
                                      </p:to>
                                    </p:set>
                                    <p:anim calcmode="lin" valueType="num">
                                      <p:cBhvr additive="base">
                                        <p:cTn id="101" dur="500" fill="hold"/>
                                        <p:tgtEl>
                                          <p:spTgt spid="41"/>
                                        </p:tgtEl>
                                        <p:attrNameLst>
                                          <p:attrName>ppt_x</p:attrName>
                                        </p:attrNameLst>
                                      </p:cBhvr>
                                      <p:tavLst>
                                        <p:tav tm="0">
                                          <p:val>
                                            <p:strVal val="#ppt_x"/>
                                          </p:val>
                                        </p:tav>
                                        <p:tav tm="100000">
                                          <p:val>
                                            <p:strVal val="#ppt_x"/>
                                          </p:val>
                                        </p:tav>
                                      </p:tavLst>
                                    </p:anim>
                                    <p:anim calcmode="lin" valueType="num">
                                      <p:cBhvr additive="base">
                                        <p:cTn id="102" dur="500" fill="hold"/>
                                        <p:tgtEl>
                                          <p:spTgt spid="41"/>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500"/>
                                  </p:stCondLst>
                                  <p:childTnLst>
                                    <p:set>
                                      <p:cBhvr>
                                        <p:cTn id="104" dur="1" fill="hold">
                                          <p:stCondLst>
                                            <p:cond delay="0"/>
                                          </p:stCondLst>
                                        </p:cTn>
                                        <p:tgtEl>
                                          <p:spTgt spid="42"/>
                                        </p:tgtEl>
                                        <p:attrNameLst>
                                          <p:attrName>style.visibility</p:attrName>
                                        </p:attrNameLst>
                                      </p:cBhvr>
                                      <p:to>
                                        <p:strVal val="visible"/>
                                      </p:to>
                                    </p:set>
                                    <p:anim calcmode="lin" valueType="num">
                                      <p:cBhvr additive="base">
                                        <p:cTn id="105" dur="500" fill="hold"/>
                                        <p:tgtEl>
                                          <p:spTgt spid="42"/>
                                        </p:tgtEl>
                                        <p:attrNameLst>
                                          <p:attrName>ppt_x</p:attrName>
                                        </p:attrNameLst>
                                      </p:cBhvr>
                                      <p:tavLst>
                                        <p:tav tm="0">
                                          <p:val>
                                            <p:strVal val="#ppt_x"/>
                                          </p:val>
                                        </p:tav>
                                        <p:tav tm="100000">
                                          <p:val>
                                            <p:strVal val="#ppt_x"/>
                                          </p:val>
                                        </p:tav>
                                      </p:tavLst>
                                    </p:anim>
                                    <p:anim calcmode="lin" valueType="num">
                                      <p:cBhvr additive="base">
                                        <p:cTn id="106" dur="500" fill="hold"/>
                                        <p:tgtEl>
                                          <p:spTgt spid="42"/>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500"/>
                                  </p:stCondLst>
                                  <p:childTnLst>
                                    <p:set>
                                      <p:cBhvr>
                                        <p:cTn id="108" dur="1" fill="hold">
                                          <p:stCondLst>
                                            <p:cond delay="0"/>
                                          </p:stCondLst>
                                        </p:cTn>
                                        <p:tgtEl>
                                          <p:spTgt spid="43"/>
                                        </p:tgtEl>
                                        <p:attrNameLst>
                                          <p:attrName>style.visibility</p:attrName>
                                        </p:attrNameLst>
                                      </p:cBhvr>
                                      <p:to>
                                        <p:strVal val="visible"/>
                                      </p:to>
                                    </p:set>
                                    <p:anim calcmode="lin" valueType="num">
                                      <p:cBhvr additive="base">
                                        <p:cTn id="109" dur="500" fill="hold"/>
                                        <p:tgtEl>
                                          <p:spTgt spid="43"/>
                                        </p:tgtEl>
                                        <p:attrNameLst>
                                          <p:attrName>ppt_x</p:attrName>
                                        </p:attrNameLst>
                                      </p:cBhvr>
                                      <p:tavLst>
                                        <p:tav tm="0">
                                          <p:val>
                                            <p:strVal val="#ppt_x"/>
                                          </p:val>
                                        </p:tav>
                                        <p:tav tm="100000">
                                          <p:val>
                                            <p:strVal val="#ppt_x"/>
                                          </p:val>
                                        </p:tav>
                                      </p:tavLst>
                                    </p:anim>
                                    <p:anim calcmode="lin" valueType="num">
                                      <p:cBhvr additive="base">
                                        <p:cTn id="110" dur="500" fill="hold"/>
                                        <p:tgtEl>
                                          <p:spTgt spid="43"/>
                                        </p:tgtEl>
                                        <p:attrNameLst>
                                          <p:attrName>ppt_y</p:attrName>
                                        </p:attrNameLst>
                                      </p:cBhvr>
                                      <p:tavLst>
                                        <p:tav tm="0">
                                          <p:val>
                                            <p:strVal val="1+#ppt_h/2"/>
                                          </p:val>
                                        </p:tav>
                                        <p:tav tm="100000">
                                          <p:val>
                                            <p:strVal val="#ppt_y"/>
                                          </p:val>
                                        </p:tav>
                                      </p:tavLst>
                                    </p:anim>
                                  </p:childTnLst>
                                </p:cTn>
                              </p:par>
                            </p:childTnLst>
                          </p:cTn>
                        </p:par>
                        <p:par>
                          <p:cTn id="111" fill="hold">
                            <p:stCondLst>
                              <p:cond delay="2000"/>
                            </p:stCondLst>
                            <p:childTnLst>
                              <p:par>
                                <p:cTn id="112" presetID="53" presetClass="entr" presetSubtype="16" fill="hold" grpId="0" nodeType="afterEffect">
                                  <p:stCondLst>
                                    <p:cond delay="0"/>
                                  </p:stCondLst>
                                  <p:childTnLst>
                                    <p:set>
                                      <p:cBhvr>
                                        <p:cTn id="113" dur="1" fill="hold">
                                          <p:stCondLst>
                                            <p:cond delay="0"/>
                                          </p:stCondLst>
                                        </p:cTn>
                                        <p:tgtEl>
                                          <p:spTgt spid="52"/>
                                        </p:tgtEl>
                                        <p:attrNameLst>
                                          <p:attrName>style.visibility</p:attrName>
                                        </p:attrNameLst>
                                      </p:cBhvr>
                                      <p:to>
                                        <p:strVal val="visible"/>
                                      </p:to>
                                    </p:set>
                                    <p:anim calcmode="lin" valueType="num">
                                      <p:cBhvr>
                                        <p:cTn id="114" dur="500" fill="hold"/>
                                        <p:tgtEl>
                                          <p:spTgt spid="52"/>
                                        </p:tgtEl>
                                        <p:attrNameLst>
                                          <p:attrName>ppt_w</p:attrName>
                                        </p:attrNameLst>
                                      </p:cBhvr>
                                      <p:tavLst>
                                        <p:tav tm="0">
                                          <p:val>
                                            <p:fltVal val="0"/>
                                          </p:val>
                                        </p:tav>
                                        <p:tav tm="100000">
                                          <p:val>
                                            <p:strVal val="#ppt_w"/>
                                          </p:val>
                                        </p:tav>
                                      </p:tavLst>
                                    </p:anim>
                                    <p:anim calcmode="lin" valueType="num">
                                      <p:cBhvr>
                                        <p:cTn id="115" dur="500" fill="hold"/>
                                        <p:tgtEl>
                                          <p:spTgt spid="52"/>
                                        </p:tgtEl>
                                        <p:attrNameLst>
                                          <p:attrName>ppt_h</p:attrName>
                                        </p:attrNameLst>
                                      </p:cBhvr>
                                      <p:tavLst>
                                        <p:tav tm="0">
                                          <p:val>
                                            <p:fltVal val="0"/>
                                          </p:val>
                                        </p:tav>
                                        <p:tav tm="100000">
                                          <p:val>
                                            <p:strVal val="#ppt_h"/>
                                          </p:val>
                                        </p:tav>
                                      </p:tavLst>
                                    </p:anim>
                                    <p:animEffect transition="in" filter="fade">
                                      <p:cBhvr>
                                        <p:cTn id="116" dur="500"/>
                                        <p:tgtEl>
                                          <p:spTgt spid="52"/>
                                        </p:tgtEl>
                                      </p:cBhvr>
                                    </p:animEffect>
                                  </p:childTnLst>
                                </p:cTn>
                              </p:par>
                            </p:childTnLst>
                          </p:cTn>
                        </p:par>
                        <p:par>
                          <p:cTn id="117" fill="hold">
                            <p:stCondLst>
                              <p:cond delay="2500"/>
                            </p:stCondLst>
                            <p:childTnLst>
                              <p:par>
                                <p:cTn id="118" presetID="53" presetClass="entr" presetSubtype="16" fill="hold" grpId="0" nodeType="afterEffect">
                                  <p:stCondLst>
                                    <p:cond delay="0"/>
                                  </p:stCondLst>
                                  <p:childTnLst>
                                    <p:set>
                                      <p:cBhvr>
                                        <p:cTn id="119" dur="1" fill="hold">
                                          <p:stCondLst>
                                            <p:cond delay="0"/>
                                          </p:stCondLst>
                                        </p:cTn>
                                        <p:tgtEl>
                                          <p:spTgt spid="53"/>
                                        </p:tgtEl>
                                        <p:attrNameLst>
                                          <p:attrName>style.visibility</p:attrName>
                                        </p:attrNameLst>
                                      </p:cBhvr>
                                      <p:to>
                                        <p:strVal val="visible"/>
                                      </p:to>
                                    </p:set>
                                    <p:anim calcmode="lin" valueType="num">
                                      <p:cBhvr>
                                        <p:cTn id="120" dur="500" fill="hold"/>
                                        <p:tgtEl>
                                          <p:spTgt spid="53"/>
                                        </p:tgtEl>
                                        <p:attrNameLst>
                                          <p:attrName>ppt_w</p:attrName>
                                        </p:attrNameLst>
                                      </p:cBhvr>
                                      <p:tavLst>
                                        <p:tav tm="0">
                                          <p:val>
                                            <p:fltVal val="0"/>
                                          </p:val>
                                        </p:tav>
                                        <p:tav tm="100000">
                                          <p:val>
                                            <p:strVal val="#ppt_w"/>
                                          </p:val>
                                        </p:tav>
                                      </p:tavLst>
                                    </p:anim>
                                    <p:anim calcmode="lin" valueType="num">
                                      <p:cBhvr>
                                        <p:cTn id="121" dur="500" fill="hold"/>
                                        <p:tgtEl>
                                          <p:spTgt spid="53"/>
                                        </p:tgtEl>
                                        <p:attrNameLst>
                                          <p:attrName>ppt_h</p:attrName>
                                        </p:attrNameLst>
                                      </p:cBhvr>
                                      <p:tavLst>
                                        <p:tav tm="0">
                                          <p:val>
                                            <p:fltVal val="0"/>
                                          </p:val>
                                        </p:tav>
                                        <p:tav tm="100000">
                                          <p:val>
                                            <p:strVal val="#ppt_h"/>
                                          </p:val>
                                        </p:tav>
                                      </p:tavLst>
                                    </p:anim>
                                    <p:animEffect transition="in" filter="fade">
                                      <p:cBhvr>
                                        <p:cTn id="122" dur="500"/>
                                        <p:tgtEl>
                                          <p:spTgt spid="53"/>
                                        </p:tgtEl>
                                      </p:cBhvr>
                                    </p:animEffect>
                                  </p:childTnLst>
                                </p:cTn>
                              </p:par>
                            </p:childTnLst>
                          </p:cTn>
                        </p:par>
                        <p:par>
                          <p:cTn id="123" fill="hold">
                            <p:stCondLst>
                              <p:cond delay="3000"/>
                            </p:stCondLst>
                            <p:childTnLst>
                              <p:par>
                                <p:cTn id="124" presetID="42" presetClass="entr" presetSubtype="0" fill="hold" grpId="0" nodeType="afterEffect">
                                  <p:stCondLst>
                                    <p:cond delay="0"/>
                                  </p:stCondLst>
                                  <p:childTnLst>
                                    <p:set>
                                      <p:cBhvr>
                                        <p:cTn id="125" dur="1" fill="hold">
                                          <p:stCondLst>
                                            <p:cond delay="0"/>
                                          </p:stCondLst>
                                        </p:cTn>
                                        <p:tgtEl>
                                          <p:spTgt spid="51"/>
                                        </p:tgtEl>
                                        <p:attrNameLst>
                                          <p:attrName>style.visibility</p:attrName>
                                        </p:attrNameLst>
                                      </p:cBhvr>
                                      <p:to>
                                        <p:strVal val="visible"/>
                                      </p:to>
                                    </p:set>
                                    <p:animEffect transition="in" filter="fade">
                                      <p:cBhvr>
                                        <p:cTn id="126" dur="1000"/>
                                        <p:tgtEl>
                                          <p:spTgt spid="51"/>
                                        </p:tgtEl>
                                      </p:cBhvr>
                                    </p:animEffect>
                                    <p:anim calcmode="lin" valueType="num">
                                      <p:cBhvr>
                                        <p:cTn id="127" dur="1000" fill="hold"/>
                                        <p:tgtEl>
                                          <p:spTgt spid="51"/>
                                        </p:tgtEl>
                                        <p:attrNameLst>
                                          <p:attrName>ppt_x</p:attrName>
                                        </p:attrNameLst>
                                      </p:cBhvr>
                                      <p:tavLst>
                                        <p:tav tm="0">
                                          <p:val>
                                            <p:strVal val="#ppt_x"/>
                                          </p:val>
                                        </p:tav>
                                        <p:tav tm="100000">
                                          <p:val>
                                            <p:strVal val="#ppt_x"/>
                                          </p:val>
                                        </p:tav>
                                      </p:tavLst>
                                    </p:anim>
                                    <p:anim calcmode="lin" valueType="num">
                                      <p:cBhvr>
                                        <p:cTn id="128"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animBg="1"/>
      <p:bldP spid="5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a:xfrm>
            <a:off x="-24056" y="2917172"/>
            <a:ext cx="9177704" cy="95367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cap="flat" cmpd="sng" algn="ctr">
            <a:solidFill>
              <a:srgbClr val="3F404B"/>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7" name="矩形 26"/>
          <p:cNvSpPr/>
          <p:nvPr/>
        </p:nvSpPr>
        <p:spPr>
          <a:xfrm>
            <a:off x="399570" y="3184267"/>
            <a:ext cx="1665841" cy="1086451"/>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2016</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800" b="1" i="0" u="none" strike="noStrike" kern="100" cap="none" spc="0" normalizeH="0" baseline="0" noProof="0" dirty="0" smtClean="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endParaRPr kumimoji="0" lang="en-US" altLang="zh-CN" sz="1800" b="1" i="0" u="none" strike="noStrike" kern="100" cap="none" spc="0" normalizeH="0" baseline="0" noProof="0" dirty="0" smtClean="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28" name="矩形 27"/>
          <p:cNvSpPr/>
          <p:nvPr/>
        </p:nvSpPr>
        <p:spPr>
          <a:xfrm>
            <a:off x="2099372" y="3256231"/>
            <a:ext cx="1665841" cy="1086451"/>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2017</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800" b="1"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29" name="矩形 28"/>
          <p:cNvSpPr/>
          <p:nvPr/>
        </p:nvSpPr>
        <p:spPr>
          <a:xfrm>
            <a:off x="3806051" y="3638693"/>
            <a:ext cx="1665841" cy="1086451"/>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2018</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800" b="1"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0" name="矩形 29"/>
          <p:cNvSpPr/>
          <p:nvPr/>
        </p:nvSpPr>
        <p:spPr>
          <a:xfrm>
            <a:off x="5403226" y="2552592"/>
            <a:ext cx="1665841" cy="1086451"/>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2019</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800" b="1"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1" name="矩形 30"/>
          <p:cNvSpPr/>
          <p:nvPr/>
        </p:nvSpPr>
        <p:spPr>
          <a:xfrm>
            <a:off x="7075686" y="2444608"/>
            <a:ext cx="1665841" cy="1086451"/>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2020</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800" b="1"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defTabSz="91440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grpSp>
        <p:nvGrpSpPr>
          <p:cNvPr id="32" name="组合 31"/>
          <p:cNvGrpSpPr/>
          <p:nvPr/>
        </p:nvGrpSpPr>
        <p:grpSpPr>
          <a:xfrm>
            <a:off x="983883" y="2668565"/>
            <a:ext cx="497214" cy="497214"/>
            <a:chOff x="8077071" y="845254"/>
            <a:chExt cx="2036801" cy="2036802"/>
          </a:xfrm>
        </p:grpSpPr>
        <p:sp>
          <p:nvSpPr>
            <p:cNvPr id="33" name="椭圆 32"/>
            <p:cNvSpPr/>
            <p:nvPr/>
          </p:nvSpPr>
          <p:spPr>
            <a:xfrm>
              <a:off x="8077071" y="845254"/>
              <a:ext cx="2036801" cy="2036802"/>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34"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ysClr val="window" lastClr="FFFFFF">
                <a:lumMod val="95000"/>
              </a:sysClr>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cs typeface="Arial" panose="020B0604020202020204" pitchFamily="34" charset="0"/>
              </a:endParaRPr>
            </a:p>
          </p:txBody>
        </p:sp>
      </p:grpSp>
      <p:grpSp>
        <p:nvGrpSpPr>
          <p:cNvPr id="35" name="组合 34"/>
          <p:cNvGrpSpPr/>
          <p:nvPr/>
        </p:nvGrpSpPr>
        <p:grpSpPr>
          <a:xfrm>
            <a:off x="2683686" y="2740529"/>
            <a:ext cx="497214" cy="497214"/>
            <a:chOff x="8125599" y="1434035"/>
            <a:chExt cx="2036802" cy="2036802"/>
          </a:xfrm>
        </p:grpSpPr>
        <p:sp>
          <p:nvSpPr>
            <p:cNvPr id="36" name="椭圆 35"/>
            <p:cNvSpPr/>
            <p:nvPr/>
          </p:nvSpPr>
          <p:spPr>
            <a:xfrm>
              <a:off x="8125599" y="1434035"/>
              <a:ext cx="2036802" cy="2036802"/>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37"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ysClr val="window" lastClr="FFFFFF">
                <a:lumMod val="95000"/>
              </a:sysClr>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grpSp>
      <p:grpSp>
        <p:nvGrpSpPr>
          <p:cNvPr id="38" name="组合 37"/>
          <p:cNvGrpSpPr/>
          <p:nvPr/>
        </p:nvGrpSpPr>
        <p:grpSpPr>
          <a:xfrm>
            <a:off x="4390366" y="3122991"/>
            <a:ext cx="497214" cy="497214"/>
            <a:chOff x="8125599" y="1434035"/>
            <a:chExt cx="2036802" cy="2036802"/>
          </a:xfrm>
        </p:grpSpPr>
        <p:sp>
          <p:nvSpPr>
            <p:cNvPr id="39" name="椭圆 38"/>
            <p:cNvSpPr/>
            <p:nvPr/>
          </p:nvSpPr>
          <p:spPr>
            <a:xfrm>
              <a:off x="8125599" y="1434035"/>
              <a:ext cx="2036802" cy="2036802"/>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grpSp>
          <p:nvGrpSpPr>
            <p:cNvPr id="40" name="组合 39"/>
            <p:cNvGrpSpPr>
              <a:grpSpLocks noChangeAspect="1"/>
            </p:cNvGrpSpPr>
            <p:nvPr/>
          </p:nvGrpSpPr>
          <p:grpSpPr>
            <a:xfrm>
              <a:off x="8518659" y="1890295"/>
              <a:ext cx="1310642" cy="1124283"/>
              <a:chOff x="5084763" y="971548"/>
              <a:chExt cx="323865" cy="277813"/>
            </a:xfrm>
            <a:solidFill>
              <a:sysClr val="window" lastClr="FFFFFF">
                <a:lumMod val="95000"/>
              </a:sysClr>
            </a:solidFill>
          </p:grpSpPr>
          <p:sp>
            <p:nvSpPr>
              <p:cNvPr id="41"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42"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4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grpSp>
      </p:grpSp>
      <p:grpSp>
        <p:nvGrpSpPr>
          <p:cNvPr id="44" name="组合 43"/>
          <p:cNvGrpSpPr/>
          <p:nvPr/>
        </p:nvGrpSpPr>
        <p:grpSpPr>
          <a:xfrm>
            <a:off x="5987541" y="3569790"/>
            <a:ext cx="497214" cy="497214"/>
            <a:chOff x="8125599" y="1434035"/>
            <a:chExt cx="2036802" cy="2036802"/>
          </a:xfrm>
        </p:grpSpPr>
        <p:sp>
          <p:nvSpPr>
            <p:cNvPr id="45" name="椭圆 44"/>
            <p:cNvSpPr/>
            <p:nvPr/>
          </p:nvSpPr>
          <p:spPr>
            <a:xfrm>
              <a:off x="8125599" y="1434035"/>
              <a:ext cx="2036802" cy="2036802"/>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46"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grpSp>
      <p:grpSp>
        <p:nvGrpSpPr>
          <p:cNvPr id="47" name="组合 46"/>
          <p:cNvGrpSpPr/>
          <p:nvPr/>
        </p:nvGrpSpPr>
        <p:grpSpPr>
          <a:xfrm>
            <a:off x="7660000" y="3511226"/>
            <a:ext cx="497214" cy="497214"/>
            <a:chOff x="8125599" y="1434035"/>
            <a:chExt cx="2036802" cy="2036802"/>
          </a:xfrm>
        </p:grpSpPr>
        <p:sp>
          <p:nvSpPr>
            <p:cNvPr id="48" name="椭圆 47"/>
            <p:cNvSpPr/>
            <p:nvPr/>
          </p:nvSpPr>
          <p:spPr>
            <a:xfrm>
              <a:off x="8125599" y="1434035"/>
              <a:ext cx="2036802" cy="2036802"/>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49"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lumMod val="95000"/>
              </a:sysClr>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38120990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53333">
                                          <p:cBhvr additive="base">
                                            <p:cTn id="11" dur="750" fill="hold"/>
                                            <p:tgtEl>
                                              <p:spTgt spid="32"/>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32"/>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Effect transition="in" filter="wipe(up)">
                                          <p:cBhvr>
                                            <p:cTn id="15" dur="500"/>
                                            <p:tgtEl>
                                              <p:spTgt spid="27"/>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53333">
                                          <p:cBhvr additive="base">
                                            <p:cTn id="19" dur="750" fill="hold"/>
                                            <p:tgtEl>
                                              <p:spTgt spid="35"/>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35"/>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14:bounceEnd="53333">
                                          <p:cBhvr additive="base">
                                            <p:cTn id="27" dur="750" fill="hold"/>
                                            <p:tgtEl>
                                              <p:spTgt spid="38"/>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38"/>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29"/>
                                            </p:tgtEl>
                                            <p:attrNameLst>
                                              <p:attrName>style.visibility</p:attrName>
                                            </p:attrNameLst>
                                          </p:cBhvr>
                                          <p:to>
                                            <p:strVal val="visible"/>
                                          </p:to>
                                        </p:set>
                                        <p:animEffect transition="in" filter="wipe(up)">
                                          <p:cBhvr>
                                            <p:cTn id="31" dur="500"/>
                                            <p:tgtEl>
                                              <p:spTgt spid="29"/>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14:bounceEnd="53333">
                                          <p:cBhvr additive="base">
                                            <p:cTn id="35" dur="750" fill="hold"/>
                                            <p:tgtEl>
                                              <p:spTgt spid="44"/>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44"/>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14:bounceEnd="53333">
                                          <p:cBhvr additive="base">
                                            <p:cTn id="43" dur="750" fill="hold"/>
                                            <p:tgtEl>
                                              <p:spTgt spid="47"/>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47"/>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1"/>
                                            </p:tgtEl>
                                            <p:attrNameLst>
                                              <p:attrName>style.visibility</p:attrName>
                                            </p:attrNameLst>
                                          </p:cBhvr>
                                          <p:to>
                                            <p:strVal val="visible"/>
                                          </p:to>
                                        </p:set>
                                        <p:animEffect transition="in" filter="wipe(up)">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p:bldP spid="30"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ppt_x"/>
                                              </p:val>
                                            </p:tav>
                                            <p:tav tm="100000">
                                              <p:val>
                                                <p:strVal val="#ppt_x"/>
                                              </p:val>
                                            </p:tav>
                                          </p:tavLst>
                                        </p:anim>
                                        <p:anim calcmode="lin" valueType="num">
                                          <p:cBhvr additive="base">
                                            <p:cTn id="12" dur="750" fill="hold"/>
                                            <p:tgtEl>
                                              <p:spTgt spid="32"/>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Effect transition="in" filter="wipe(up)">
                                          <p:cBhvr>
                                            <p:cTn id="15" dur="500"/>
                                            <p:tgtEl>
                                              <p:spTgt spid="27"/>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750" fill="hold"/>
                                            <p:tgtEl>
                                              <p:spTgt spid="35"/>
                                            </p:tgtEl>
                                            <p:attrNameLst>
                                              <p:attrName>ppt_x</p:attrName>
                                            </p:attrNameLst>
                                          </p:cBhvr>
                                          <p:tavLst>
                                            <p:tav tm="0">
                                              <p:val>
                                                <p:strVal val="#ppt_x"/>
                                              </p:val>
                                            </p:tav>
                                            <p:tav tm="100000">
                                              <p:val>
                                                <p:strVal val="#ppt_x"/>
                                              </p:val>
                                            </p:tav>
                                          </p:tavLst>
                                        </p:anim>
                                        <p:anim calcmode="lin" valueType="num">
                                          <p:cBhvr additive="base">
                                            <p:cTn id="20" dur="750" fill="hold"/>
                                            <p:tgtEl>
                                              <p:spTgt spid="35"/>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750" fill="hold"/>
                                            <p:tgtEl>
                                              <p:spTgt spid="38"/>
                                            </p:tgtEl>
                                            <p:attrNameLst>
                                              <p:attrName>ppt_x</p:attrName>
                                            </p:attrNameLst>
                                          </p:cBhvr>
                                          <p:tavLst>
                                            <p:tav tm="0">
                                              <p:val>
                                                <p:strVal val="#ppt_x"/>
                                              </p:val>
                                            </p:tav>
                                            <p:tav tm="100000">
                                              <p:val>
                                                <p:strVal val="#ppt_x"/>
                                              </p:val>
                                            </p:tav>
                                          </p:tavLst>
                                        </p:anim>
                                        <p:anim calcmode="lin" valueType="num">
                                          <p:cBhvr additive="base">
                                            <p:cTn id="28" dur="750" fill="hold"/>
                                            <p:tgtEl>
                                              <p:spTgt spid="38"/>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29"/>
                                            </p:tgtEl>
                                            <p:attrNameLst>
                                              <p:attrName>style.visibility</p:attrName>
                                            </p:attrNameLst>
                                          </p:cBhvr>
                                          <p:to>
                                            <p:strVal val="visible"/>
                                          </p:to>
                                        </p:set>
                                        <p:animEffect transition="in" filter="wipe(up)">
                                          <p:cBhvr>
                                            <p:cTn id="31" dur="500"/>
                                            <p:tgtEl>
                                              <p:spTgt spid="29"/>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750" fill="hold"/>
                                            <p:tgtEl>
                                              <p:spTgt spid="44"/>
                                            </p:tgtEl>
                                            <p:attrNameLst>
                                              <p:attrName>ppt_x</p:attrName>
                                            </p:attrNameLst>
                                          </p:cBhvr>
                                          <p:tavLst>
                                            <p:tav tm="0">
                                              <p:val>
                                                <p:strVal val="#ppt_x"/>
                                              </p:val>
                                            </p:tav>
                                            <p:tav tm="100000">
                                              <p:val>
                                                <p:strVal val="#ppt_x"/>
                                              </p:val>
                                            </p:tav>
                                          </p:tavLst>
                                        </p:anim>
                                        <p:anim calcmode="lin" valueType="num">
                                          <p:cBhvr additive="base">
                                            <p:cTn id="36" dur="750" fill="hold"/>
                                            <p:tgtEl>
                                              <p:spTgt spid="44"/>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750" fill="hold"/>
                                            <p:tgtEl>
                                              <p:spTgt spid="47"/>
                                            </p:tgtEl>
                                            <p:attrNameLst>
                                              <p:attrName>ppt_x</p:attrName>
                                            </p:attrNameLst>
                                          </p:cBhvr>
                                          <p:tavLst>
                                            <p:tav tm="0">
                                              <p:val>
                                                <p:strVal val="#ppt_x"/>
                                              </p:val>
                                            </p:tav>
                                            <p:tav tm="100000">
                                              <p:val>
                                                <p:strVal val="#ppt_x"/>
                                              </p:val>
                                            </p:tav>
                                          </p:tavLst>
                                        </p:anim>
                                        <p:anim calcmode="lin" valueType="num">
                                          <p:cBhvr additive="base">
                                            <p:cTn id="44" dur="750" fill="hold"/>
                                            <p:tgtEl>
                                              <p:spTgt spid="47"/>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1"/>
                                            </p:tgtEl>
                                            <p:attrNameLst>
                                              <p:attrName>style.visibility</p:attrName>
                                            </p:attrNameLst>
                                          </p:cBhvr>
                                          <p:to>
                                            <p:strVal val="visible"/>
                                          </p:to>
                                        </p:set>
                                        <p:animEffect transition="in" filter="wipe(up)">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p:bldP spid="30" grpId="0"/>
          <p:bldP spid="31"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3895039" y="2270997"/>
            <a:ext cx="3185487" cy="646331"/>
          </a:xfrm>
          <a:prstGeom prst="rect">
            <a:avLst/>
          </a:prstGeom>
          <a:noFill/>
        </p:spPr>
        <p:txBody>
          <a:bodyPr wrap="none" rtlCol="0">
            <a:spAutoFit/>
          </a:bodyPr>
          <a:lstStyle/>
          <a:p>
            <a:pPr marL="0" lvl="1"/>
            <a:r>
              <a:rPr lang="zh-CN" altLang="en-US" sz="3600" b="1" spc="300" dirty="0" smtClean="0">
                <a:solidFill>
                  <a:srgbClr val="0070C0"/>
                </a:solidFill>
                <a:latin typeface="微软雅黑" pitchFamily="34" charset="-122"/>
                <a:ea typeface="微软雅黑" pitchFamily="34" charset="-122"/>
              </a:rPr>
              <a:t>明年工作计划</a:t>
            </a:r>
            <a:endParaRPr lang="zh-CN" altLang="en-US" sz="3600" b="1" spc="300" dirty="0">
              <a:solidFill>
                <a:srgbClr val="0070C0"/>
              </a:solidFill>
              <a:latin typeface="微软雅黑" pitchFamily="34" charset="-122"/>
              <a:ea typeface="微软雅黑" pitchFamily="34" charset="-122"/>
            </a:endParaRPr>
          </a:p>
        </p:txBody>
      </p:sp>
      <p:cxnSp>
        <p:nvCxnSpPr>
          <p:cNvPr id="16" name="直接连接符 15"/>
          <p:cNvCxnSpPr/>
          <p:nvPr/>
        </p:nvCxnSpPr>
        <p:spPr>
          <a:xfrm flipV="1">
            <a:off x="3679015" y="1700808"/>
            <a:ext cx="0" cy="2808312"/>
          </a:xfrm>
          <a:prstGeom prst="line">
            <a:avLst/>
          </a:prstGeom>
          <a:noFill/>
          <a:ln w="12700" cap="flat" cmpd="sng" algn="ctr">
            <a:solidFill>
              <a:sysClr val="windowText" lastClr="000000"/>
            </a:solidFill>
            <a:prstDash val="dash"/>
          </a:ln>
          <a:effectLst/>
        </p:spPr>
      </p:cxnSp>
      <p:sp>
        <p:nvSpPr>
          <p:cNvPr id="17" name="文本框 9"/>
          <p:cNvSpPr txBox="1"/>
          <p:nvPr/>
        </p:nvSpPr>
        <p:spPr>
          <a:xfrm>
            <a:off x="4000306" y="313771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latin typeface="微软雅黑" pitchFamily="34" charset="-122"/>
                <a:ea typeface="微软雅黑" pitchFamily="34" charset="-122"/>
              </a:rPr>
              <a:t>添加文字</a:t>
            </a:r>
            <a:endParaRPr lang="zh-CN" altLang="en-US" sz="1500" b="0" dirty="0">
              <a:latin typeface="微软雅黑" pitchFamily="34" charset="-122"/>
              <a:ea typeface="微软雅黑" pitchFamily="34" charset="-122"/>
            </a:endParaRPr>
          </a:p>
        </p:txBody>
      </p:sp>
      <p:sp>
        <p:nvSpPr>
          <p:cNvPr id="18" name="文本框 9"/>
          <p:cNvSpPr txBox="1"/>
          <p:nvPr/>
        </p:nvSpPr>
        <p:spPr>
          <a:xfrm>
            <a:off x="4000305" y="346315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19" name="文本框 9"/>
          <p:cNvSpPr txBox="1"/>
          <p:nvPr/>
        </p:nvSpPr>
        <p:spPr>
          <a:xfrm>
            <a:off x="4000306" y="378904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0" name="文本框 9"/>
          <p:cNvSpPr txBox="1"/>
          <p:nvPr/>
        </p:nvSpPr>
        <p:spPr>
          <a:xfrm>
            <a:off x="4000305" y="41104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1" name="文本框 9"/>
          <p:cNvSpPr txBox="1"/>
          <p:nvPr/>
        </p:nvSpPr>
        <p:spPr>
          <a:xfrm>
            <a:off x="5703522" y="3140968"/>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2" name="文本框 9"/>
          <p:cNvSpPr txBox="1"/>
          <p:nvPr/>
        </p:nvSpPr>
        <p:spPr>
          <a:xfrm>
            <a:off x="5703523" y="3466858"/>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3" name="文本框 9"/>
          <p:cNvSpPr txBox="1"/>
          <p:nvPr/>
        </p:nvSpPr>
        <p:spPr>
          <a:xfrm>
            <a:off x="5703522" y="378823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4" name="TextBox 23"/>
          <p:cNvSpPr txBox="1"/>
          <p:nvPr/>
        </p:nvSpPr>
        <p:spPr>
          <a:xfrm>
            <a:off x="2351490" y="3441484"/>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5</a:t>
            </a:r>
            <a:endParaRPr lang="zh-CN" altLang="en-US" sz="1600" dirty="0" smtClean="0">
              <a:latin typeface="微软雅黑" pitchFamily="34" charset="-122"/>
              <a:ea typeface="微软雅黑" pitchFamily="34" charset="-122"/>
            </a:endParaRPr>
          </a:p>
        </p:txBody>
      </p:sp>
      <p:grpSp>
        <p:nvGrpSpPr>
          <p:cNvPr id="25" name="组合 24"/>
          <p:cNvGrpSpPr/>
          <p:nvPr/>
        </p:nvGrpSpPr>
        <p:grpSpPr>
          <a:xfrm>
            <a:off x="2240329" y="2552427"/>
            <a:ext cx="891796" cy="804055"/>
            <a:chOff x="6643384" y="2155890"/>
            <a:chExt cx="389407" cy="351094"/>
          </a:xfrm>
        </p:grpSpPr>
        <p:sp>
          <p:nvSpPr>
            <p:cNvPr id="26" name="Freeform 5"/>
            <p:cNvSpPr>
              <a:spLocks/>
            </p:cNvSpPr>
            <p:nvPr/>
          </p:nvSpPr>
          <p:spPr bwMode="auto">
            <a:xfrm>
              <a:off x="6643384" y="2155890"/>
              <a:ext cx="389407" cy="35109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ea typeface="微软雅黑" pitchFamily="34" charset="-122"/>
              </a:endParaRPr>
            </a:p>
          </p:txBody>
        </p:sp>
        <p:sp>
          <p:nvSpPr>
            <p:cNvPr id="27" name="KSO_Shape"/>
            <p:cNvSpPr>
              <a:spLocks/>
            </p:cNvSpPr>
            <p:nvPr/>
          </p:nvSpPr>
          <p:spPr bwMode="auto">
            <a:xfrm>
              <a:off x="6726283" y="2212212"/>
              <a:ext cx="209322" cy="20094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p:tgtEl>
                                          <p:spTgt spid="25"/>
                                        </p:tgtEl>
                                        <p:attrNameLst>
                                          <p:attrName>ppt_x</p:attrName>
                                        </p:attrNameLst>
                                      </p:cBhvr>
                                      <p:tavLst>
                                        <p:tav tm="0">
                                          <p:val>
                                            <p:strVal val="#ppt_x+#ppt_w*1.125000"/>
                                          </p:val>
                                        </p:tav>
                                        <p:tav tm="100000">
                                          <p:val>
                                            <p:strVal val="#ppt_x"/>
                                          </p:val>
                                        </p:tav>
                                      </p:tavLst>
                                    </p:anim>
                                    <p:animEffect transition="in" filter="wipe(left)">
                                      <p:cBhvr>
                                        <p:cTn id="12" dur="500"/>
                                        <p:tgtEl>
                                          <p:spTgt spid="2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p:tgtEl>
                                          <p:spTgt spid="15"/>
                                        </p:tgtEl>
                                        <p:attrNameLst>
                                          <p:attrName>ppt_x</p:attrName>
                                        </p:attrNameLst>
                                      </p:cBhvr>
                                      <p:tavLst>
                                        <p:tav tm="0">
                                          <p:val>
                                            <p:strVal val="#ppt_x-#ppt_w*1.125000"/>
                                          </p:val>
                                        </p:tav>
                                        <p:tav tm="100000">
                                          <p:val>
                                            <p:strVal val="#ppt_x"/>
                                          </p:val>
                                        </p:tav>
                                      </p:tavLst>
                                    </p:anim>
                                    <p:animEffect transition="in" filter="wipe(right)">
                                      <p:cBhvr>
                                        <p:cTn id="16" dur="500"/>
                                        <p:tgtEl>
                                          <p:spTgt spid="15"/>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anim calcmode="lin" valueType="num">
                                      <p:cBhvr>
                                        <p:cTn id="21" dur="500" fill="hold"/>
                                        <p:tgtEl>
                                          <p:spTgt spid="24"/>
                                        </p:tgtEl>
                                        <p:attrNameLst>
                                          <p:attrName>ppt_x</p:attrName>
                                        </p:attrNameLst>
                                      </p:cBhvr>
                                      <p:tavLst>
                                        <p:tav tm="0">
                                          <p:val>
                                            <p:strVal val="#ppt_x"/>
                                          </p:val>
                                        </p:tav>
                                        <p:tav tm="100000">
                                          <p:val>
                                            <p:strVal val="#ppt_x"/>
                                          </p:val>
                                        </p:tav>
                                      </p:tavLst>
                                    </p:anim>
                                    <p:anim calcmode="lin" valueType="num">
                                      <p:cBhvr>
                                        <p:cTn id="22" dur="5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ppt_x"/>
                                          </p:val>
                                        </p:tav>
                                        <p:tav tm="100000">
                                          <p:val>
                                            <p:strVal val="#ppt_x"/>
                                          </p:val>
                                        </p:tav>
                                      </p:tavLst>
                                    </p:anim>
                                    <p:anim calcmode="lin" valueType="num">
                                      <p:cBhvr additive="base">
                                        <p:cTn id="5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8" grpId="0"/>
      <p:bldP spid="19" grpId="0"/>
      <p:bldP spid="20" grpId="0"/>
      <p:bldP spid="21" grpId="0"/>
      <p:bldP spid="22" grpId="0"/>
      <p:bldP spid="23" grpId="0"/>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47"/>
          <p:cNvSpPr>
            <a:spLocks noChangeArrowheads="1"/>
          </p:cNvSpPr>
          <p:nvPr/>
        </p:nvSpPr>
        <p:spPr bwMode="auto">
          <a:xfrm>
            <a:off x="4515057" y="2115455"/>
            <a:ext cx="3488387" cy="68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a:t>
            </a:r>
            <a:endPar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15" name="矩形 3"/>
          <p:cNvSpPr>
            <a:spLocks noChangeArrowheads="1"/>
          </p:cNvSpPr>
          <p:nvPr/>
        </p:nvSpPr>
        <p:spPr bwMode="auto">
          <a:xfrm>
            <a:off x="4527446" y="1701820"/>
            <a:ext cx="1027166" cy="328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9" rIns="51416" bIns="25709">
            <a:spAutoFit/>
          </a:body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矩形 15"/>
          <p:cNvSpPr/>
          <p:nvPr/>
        </p:nvSpPr>
        <p:spPr>
          <a:xfrm>
            <a:off x="4571776" y="2047443"/>
            <a:ext cx="449733" cy="30367"/>
          </a:xfrm>
          <a:prstGeom prst="rect">
            <a:avLst/>
          </a:prstGeom>
          <a:solidFill>
            <a:srgbClr val="0070C0"/>
          </a:solidFill>
          <a:ln w="25400" cap="flat" cmpd="sng" algn="ctr">
            <a:noFill/>
            <a:prstDash val="solid"/>
          </a:ln>
          <a:effectLst/>
        </p:spPr>
        <p:txBody>
          <a:bodyPr lIns="51419" tIns="25709" rIns="51419" bIns="2570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17" name="矩形 16"/>
          <p:cNvSpPr/>
          <p:nvPr/>
        </p:nvSpPr>
        <p:spPr>
          <a:xfrm>
            <a:off x="5032794" y="2047443"/>
            <a:ext cx="911013" cy="30367"/>
          </a:xfrm>
          <a:prstGeom prst="rect">
            <a:avLst/>
          </a:prstGeom>
          <a:solidFill>
            <a:srgbClr val="202A36"/>
          </a:solidFill>
          <a:ln w="25400" cap="flat" cmpd="sng" algn="ctr">
            <a:noFill/>
            <a:prstDash val="solid"/>
          </a:ln>
          <a:effectLst/>
        </p:spPr>
        <p:txBody>
          <a:bodyPr lIns="51419" tIns="25709" rIns="51419" bIns="2570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18" name="矩形 47"/>
          <p:cNvSpPr>
            <a:spLocks noChangeArrowheads="1"/>
          </p:cNvSpPr>
          <p:nvPr/>
        </p:nvSpPr>
        <p:spPr bwMode="auto">
          <a:xfrm>
            <a:off x="4515057" y="3405572"/>
            <a:ext cx="3488387" cy="8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右键点击图片选择设置图片格式可直接替换图片，在此录入上述图表的描述说明。您可以点击文字框输入您的描述说明，或者通过复制粘贴，在此录入上述图表的综合描述说明。</a:t>
            </a:r>
            <a:endPar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19" name="矩形 3"/>
          <p:cNvSpPr>
            <a:spLocks noChangeArrowheads="1"/>
          </p:cNvSpPr>
          <p:nvPr/>
        </p:nvSpPr>
        <p:spPr bwMode="auto">
          <a:xfrm>
            <a:off x="4527446" y="2991937"/>
            <a:ext cx="1027166" cy="328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9" rIns="51416" bIns="25709">
            <a:spAutoFit/>
          </a:body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p>
        </p:txBody>
      </p:sp>
      <p:sp>
        <p:nvSpPr>
          <p:cNvPr id="20" name="矩形 19"/>
          <p:cNvSpPr/>
          <p:nvPr/>
        </p:nvSpPr>
        <p:spPr>
          <a:xfrm>
            <a:off x="4571776" y="3337560"/>
            <a:ext cx="449733" cy="30367"/>
          </a:xfrm>
          <a:prstGeom prst="rect">
            <a:avLst/>
          </a:prstGeom>
          <a:solidFill>
            <a:srgbClr val="00B0F0"/>
          </a:solidFill>
          <a:ln w="25400" cap="flat" cmpd="sng" algn="ctr">
            <a:noFill/>
            <a:prstDash val="solid"/>
          </a:ln>
          <a:effectLst/>
        </p:spPr>
        <p:txBody>
          <a:bodyPr lIns="51419" tIns="25709" rIns="51419" bIns="2570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21" name="矩形 20"/>
          <p:cNvSpPr/>
          <p:nvPr/>
        </p:nvSpPr>
        <p:spPr>
          <a:xfrm>
            <a:off x="5032794" y="3337560"/>
            <a:ext cx="911013" cy="30367"/>
          </a:xfrm>
          <a:prstGeom prst="rect">
            <a:avLst/>
          </a:prstGeom>
          <a:solidFill>
            <a:srgbClr val="202A36"/>
          </a:solidFill>
          <a:ln w="25400" cap="flat" cmpd="sng" algn="ctr">
            <a:noFill/>
            <a:prstDash val="solid"/>
          </a:ln>
          <a:effectLst/>
        </p:spPr>
        <p:txBody>
          <a:bodyPr lIns="51419" tIns="25709" rIns="51419" bIns="2570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a:xfrm>
            <a:off x="1218927" y="1750104"/>
            <a:ext cx="2935734" cy="2433471"/>
          </a:xfrm>
          <a:prstGeom prst="rect">
            <a:avLst/>
          </a:prstGeom>
          <a:blipFill>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n-cs"/>
            </a:endParaRPr>
          </a:p>
        </p:txBody>
      </p:sp>
      <p:sp>
        <p:nvSpPr>
          <p:cNvPr id="23" name="Freeform 12"/>
          <p:cNvSpPr>
            <a:spLocks/>
          </p:cNvSpPr>
          <p:nvPr/>
        </p:nvSpPr>
        <p:spPr bwMode="auto">
          <a:xfrm>
            <a:off x="1206068" y="4458924"/>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24" name="Freeform 12"/>
          <p:cNvSpPr>
            <a:spLocks/>
          </p:cNvSpPr>
          <p:nvPr/>
        </p:nvSpPr>
        <p:spPr bwMode="auto">
          <a:xfrm flipH="1" flipV="1">
            <a:off x="7685101" y="5191675"/>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50000"/>
                  <a:lumOff val="50000"/>
                </a:sysClr>
              </a:solidFill>
              <a:effectLst/>
              <a:uLnTx/>
              <a:uFillTx/>
            </a:endParaRPr>
          </a:p>
        </p:txBody>
      </p:sp>
      <p:sp>
        <p:nvSpPr>
          <p:cNvPr id="25" name="TextBox 24"/>
          <p:cNvSpPr txBox="1"/>
          <p:nvPr/>
        </p:nvSpPr>
        <p:spPr>
          <a:xfrm>
            <a:off x="1476028" y="4694512"/>
            <a:ext cx="6407261" cy="722505"/>
          </a:xfrm>
          <a:prstGeom prst="rect">
            <a:avLst/>
          </a:prstGeom>
          <a:noFill/>
        </p:spPr>
        <p:txBody>
          <a:bodyPr wrap="square" rtlCol="0">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trips(downRigh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750"/>
                                        <p:tgtEl>
                                          <p:spTgt spid="17"/>
                                        </p:tgtEl>
                                      </p:cBhvr>
                                    </p:animEffect>
                                  </p:childTnLst>
                                </p:cTn>
                              </p:par>
                            </p:childTnLst>
                          </p:cTn>
                        </p:par>
                        <p:par>
                          <p:cTn id="20" fill="hold">
                            <p:stCondLst>
                              <p:cond delay="2250"/>
                            </p:stCondLst>
                            <p:childTnLst>
                              <p:par>
                                <p:cTn id="21" presetID="14" presetClass="entr" presetSubtype="1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750"/>
                                        <p:tgtEl>
                                          <p:spTgt spid="14"/>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750"/>
                                        <p:tgtEl>
                                          <p:spTgt spid="21"/>
                                        </p:tgtEl>
                                      </p:cBhvr>
                                    </p:animEffect>
                                  </p:childTnLst>
                                </p:cTn>
                              </p:par>
                            </p:childTnLst>
                          </p:cTn>
                        </p:par>
                        <p:par>
                          <p:cTn id="36" fill="hold">
                            <p:stCondLst>
                              <p:cond delay="4750"/>
                            </p:stCondLst>
                            <p:childTnLst>
                              <p:par>
                                <p:cTn id="37" presetID="14" presetClass="entr" presetSubtype="1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randombar(horizontal)">
                                      <p:cBhvr>
                                        <p:cTn id="39" dur="750"/>
                                        <p:tgtEl>
                                          <p:spTgt spid="18"/>
                                        </p:tgtEl>
                                      </p:cBhvr>
                                    </p:animEffect>
                                  </p:childTnLst>
                                </p:cTn>
                              </p:par>
                            </p:childTnLst>
                          </p:cTn>
                        </p:par>
                        <p:par>
                          <p:cTn id="40" fill="hold">
                            <p:stCondLst>
                              <p:cond delay="5500"/>
                            </p:stCondLst>
                            <p:childTnLst>
                              <p:par>
                                <p:cTn id="41" presetID="1"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35" presetClass="path" presetSubtype="0" accel="50000" decel="50000" fill="hold" grpId="1" nodeType="withEffect">
                                  <p:stCondLst>
                                    <p:cond delay="0"/>
                                  </p:stCondLst>
                                  <p:childTnLst>
                                    <p:animMotion origin="layout" path="M -3.56836E-6 -3.7037E-7 L 0.36686 0.15278 " pathEditMode="relative" rAng="0" ptsTypes="AA">
                                      <p:cBhvr>
                                        <p:cTn id="44" dur="500" spd="-99900" fill="hold"/>
                                        <p:tgtEl>
                                          <p:spTgt spid="23"/>
                                        </p:tgtEl>
                                        <p:attrNameLst>
                                          <p:attrName>ppt_x,ppt_y</p:attrName>
                                        </p:attrNameLst>
                                      </p:cBhvr>
                                      <p:rCtr x="18343" y="7639"/>
                                    </p:animMotion>
                                  </p:childTnLst>
                                </p:cTn>
                              </p:par>
                              <p:par>
                                <p:cTn id="45" presetID="1"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35" presetClass="path" presetSubtype="0" accel="50000" decel="50000" fill="hold" grpId="1" nodeType="withEffect">
                                  <p:stCondLst>
                                    <p:cond delay="0"/>
                                  </p:stCondLst>
                                  <p:childTnLst>
                                    <p:animMotion origin="layout" path="M 7.85742E-7 -3.33333E-6 L -0.39495 -0.11018 " pathEditMode="relative" rAng="0" ptsTypes="AA">
                                      <p:cBhvr>
                                        <p:cTn id="48" dur="500" spd="-99900" fill="hold"/>
                                        <p:tgtEl>
                                          <p:spTgt spid="24"/>
                                        </p:tgtEl>
                                        <p:attrNameLst>
                                          <p:attrName>ppt_x,ppt_y</p:attrName>
                                        </p:attrNameLst>
                                      </p:cBhvr>
                                      <p:rCtr x="-19748" y="-5509"/>
                                    </p:animMotion>
                                  </p:childTnLst>
                                </p:cTn>
                              </p:par>
                            </p:childTnLst>
                          </p:cTn>
                        </p:par>
                        <p:par>
                          <p:cTn id="49" fill="hold">
                            <p:stCondLst>
                              <p:cond delay="6000"/>
                            </p:stCondLst>
                            <p:childTnLst>
                              <p:par>
                                <p:cTn id="50" presetID="18" presetClass="entr" presetSubtype="3"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strips(upRight)">
                                      <p:cBhvr>
                                        <p:cTn id="5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animBg="1"/>
      <p:bldP spid="17" grpId="0" animBg="1"/>
      <p:bldP spid="18" grpId="0"/>
      <p:bldP spid="19" grpId="0"/>
      <p:bldP spid="20" grpId="0" animBg="1"/>
      <p:bldP spid="21" grpId="0" animBg="1"/>
      <p:bldP spid="22" grpId="0" animBg="1"/>
      <p:bldP spid="23" grpId="0" animBg="1"/>
      <p:bldP spid="23" grpId="1" animBg="1"/>
      <p:bldP spid="24" grpId="0" animBg="1"/>
      <p:bldP spid="24" grpId="1" animBg="1"/>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Freeform 6"/>
          <p:cNvSpPr>
            <a:spLocks/>
          </p:cNvSpPr>
          <p:nvPr/>
        </p:nvSpPr>
        <p:spPr bwMode="auto">
          <a:xfrm flipH="1">
            <a:off x="6153383" y="4927621"/>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0B0F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sysClr val="windowText" lastClr="000000"/>
              </a:solidFill>
              <a:effectLst/>
              <a:uLnTx/>
              <a:uFillTx/>
            </a:endParaRPr>
          </a:p>
        </p:txBody>
      </p:sp>
      <p:sp>
        <p:nvSpPr>
          <p:cNvPr id="115" name="Freeform 24"/>
          <p:cNvSpPr/>
          <p:nvPr/>
        </p:nvSpPr>
        <p:spPr>
          <a:xfrm flipH="1">
            <a:off x="5977713" y="4629817"/>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16" name="Freeform 25"/>
          <p:cNvSpPr/>
          <p:nvPr/>
        </p:nvSpPr>
        <p:spPr>
          <a:xfrm flipH="1">
            <a:off x="6260643" y="5131919"/>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17" name="Freeform 5"/>
          <p:cNvSpPr>
            <a:spLocks/>
          </p:cNvSpPr>
          <p:nvPr/>
        </p:nvSpPr>
        <p:spPr bwMode="auto">
          <a:xfrm>
            <a:off x="6406517" y="4054405"/>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18" name="Freeform 6"/>
          <p:cNvSpPr>
            <a:spLocks/>
          </p:cNvSpPr>
          <p:nvPr/>
        </p:nvSpPr>
        <p:spPr bwMode="auto">
          <a:xfrm>
            <a:off x="6444606" y="3984176"/>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19" name="Freeform 7"/>
          <p:cNvSpPr>
            <a:spLocks/>
          </p:cNvSpPr>
          <p:nvPr/>
        </p:nvSpPr>
        <p:spPr bwMode="auto">
          <a:xfrm>
            <a:off x="6432704" y="4028217"/>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0" name="Freeform 8"/>
          <p:cNvSpPr>
            <a:spLocks/>
          </p:cNvSpPr>
          <p:nvPr/>
        </p:nvSpPr>
        <p:spPr bwMode="auto">
          <a:xfrm>
            <a:off x="6424371" y="4434115"/>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1" name="Freeform 9"/>
          <p:cNvSpPr>
            <a:spLocks/>
          </p:cNvSpPr>
          <p:nvPr/>
        </p:nvSpPr>
        <p:spPr bwMode="auto">
          <a:xfrm>
            <a:off x="6544594" y="4053214"/>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2" name="Freeform 10"/>
          <p:cNvSpPr>
            <a:spLocks/>
          </p:cNvSpPr>
          <p:nvPr/>
        </p:nvSpPr>
        <p:spPr bwMode="auto">
          <a:xfrm>
            <a:off x="6581493" y="3980605"/>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3" name="Freeform 11"/>
          <p:cNvSpPr>
            <a:spLocks/>
          </p:cNvSpPr>
          <p:nvPr/>
        </p:nvSpPr>
        <p:spPr bwMode="auto">
          <a:xfrm>
            <a:off x="6570780" y="4027027"/>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4" name="Freeform 12"/>
          <p:cNvSpPr>
            <a:spLocks/>
          </p:cNvSpPr>
          <p:nvPr/>
        </p:nvSpPr>
        <p:spPr bwMode="auto">
          <a:xfrm>
            <a:off x="6562448" y="4430544"/>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5" name="Freeform 13"/>
          <p:cNvSpPr>
            <a:spLocks/>
          </p:cNvSpPr>
          <p:nvPr/>
        </p:nvSpPr>
        <p:spPr bwMode="auto">
          <a:xfrm>
            <a:off x="6664816" y="4055594"/>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nvGrpSpPr>
          <p:cNvPr id="126" name="Group 123"/>
          <p:cNvGrpSpPr/>
          <p:nvPr/>
        </p:nvGrpSpPr>
        <p:grpSpPr>
          <a:xfrm>
            <a:off x="5738750" y="3963644"/>
            <a:ext cx="613013" cy="465414"/>
            <a:chOff x="7170738" y="4168775"/>
            <a:chExt cx="817563" cy="620713"/>
          </a:xfrm>
          <a:solidFill>
            <a:srgbClr val="0070C0"/>
          </a:solidFill>
        </p:grpSpPr>
        <p:sp>
          <p:nvSpPr>
            <p:cNvPr id="127"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8"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9"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0"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1"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2"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sp>
        <p:nvSpPr>
          <p:cNvPr id="133" name="Freeform 20"/>
          <p:cNvSpPr>
            <a:spLocks noEditPoints="1"/>
          </p:cNvSpPr>
          <p:nvPr/>
        </p:nvSpPr>
        <p:spPr bwMode="auto">
          <a:xfrm>
            <a:off x="5240008" y="2374870"/>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4" name="Oval 21"/>
          <p:cNvSpPr>
            <a:spLocks noChangeArrowheads="1"/>
          </p:cNvSpPr>
          <p:nvPr/>
        </p:nvSpPr>
        <p:spPr bwMode="auto">
          <a:xfrm>
            <a:off x="7526604" y="2286786"/>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5" name="Freeform 22"/>
          <p:cNvSpPr>
            <a:spLocks/>
          </p:cNvSpPr>
          <p:nvPr/>
        </p:nvSpPr>
        <p:spPr bwMode="auto">
          <a:xfrm>
            <a:off x="7564693" y="2365347"/>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6" name="Freeform 23"/>
          <p:cNvSpPr>
            <a:spLocks/>
          </p:cNvSpPr>
          <p:nvPr/>
        </p:nvSpPr>
        <p:spPr bwMode="auto">
          <a:xfrm>
            <a:off x="7418285" y="2365347"/>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7" name="Freeform 24"/>
          <p:cNvSpPr>
            <a:spLocks/>
          </p:cNvSpPr>
          <p:nvPr/>
        </p:nvSpPr>
        <p:spPr bwMode="auto">
          <a:xfrm>
            <a:off x="7574216" y="2248696"/>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8" name="Freeform 25"/>
          <p:cNvSpPr>
            <a:spLocks noEditPoints="1"/>
          </p:cNvSpPr>
          <p:nvPr/>
        </p:nvSpPr>
        <p:spPr bwMode="auto">
          <a:xfrm>
            <a:off x="6721951" y="1992779"/>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9" name="Freeform 26"/>
          <p:cNvSpPr>
            <a:spLocks noEditPoints="1"/>
          </p:cNvSpPr>
          <p:nvPr/>
        </p:nvSpPr>
        <p:spPr bwMode="auto">
          <a:xfrm>
            <a:off x="6576732" y="2136806"/>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0" name="Freeform 27"/>
          <p:cNvSpPr>
            <a:spLocks noEditPoints="1"/>
          </p:cNvSpPr>
          <p:nvPr/>
        </p:nvSpPr>
        <p:spPr bwMode="auto">
          <a:xfrm>
            <a:off x="6611251" y="2033250"/>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1" name="Freeform 28"/>
          <p:cNvSpPr>
            <a:spLocks noEditPoints="1"/>
          </p:cNvSpPr>
          <p:nvPr/>
        </p:nvSpPr>
        <p:spPr bwMode="auto">
          <a:xfrm>
            <a:off x="6611251" y="2033250"/>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2" name="Oval 29"/>
          <p:cNvSpPr>
            <a:spLocks noChangeArrowheads="1"/>
          </p:cNvSpPr>
          <p:nvPr/>
        </p:nvSpPr>
        <p:spPr bwMode="auto">
          <a:xfrm>
            <a:off x="6771944" y="2185610"/>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3" name="Freeform 30"/>
          <p:cNvSpPr>
            <a:spLocks noEditPoints="1"/>
          </p:cNvSpPr>
          <p:nvPr/>
        </p:nvSpPr>
        <p:spPr bwMode="auto">
          <a:xfrm>
            <a:off x="7311156" y="1863034"/>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4" name="Rectangle 31"/>
          <p:cNvSpPr>
            <a:spLocks noChangeArrowheads="1"/>
          </p:cNvSpPr>
          <p:nvPr/>
        </p:nvSpPr>
        <p:spPr bwMode="auto">
          <a:xfrm>
            <a:off x="7214741" y="1861844"/>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5" name="Freeform 32"/>
          <p:cNvSpPr>
            <a:spLocks noEditPoints="1"/>
          </p:cNvSpPr>
          <p:nvPr/>
        </p:nvSpPr>
        <p:spPr bwMode="auto">
          <a:xfrm>
            <a:off x="5634003" y="3654459"/>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nvGrpSpPr>
          <p:cNvPr id="146" name="Group 127"/>
          <p:cNvGrpSpPr/>
          <p:nvPr/>
        </p:nvGrpSpPr>
        <p:grpSpPr>
          <a:xfrm>
            <a:off x="6818366" y="3962750"/>
            <a:ext cx="380902" cy="490410"/>
            <a:chOff x="8610600" y="4127500"/>
            <a:chExt cx="508001" cy="654050"/>
          </a:xfrm>
          <a:solidFill>
            <a:srgbClr val="0070C0"/>
          </a:solidFill>
        </p:grpSpPr>
        <p:sp>
          <p:nvSpPr>
            <p:cNvPr id="147"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8"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9"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0"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1"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2"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3"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4"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sp>
        <p:nvSpPr>
          <p:cNvPr id="155" name="Freeform 41"/>
          <p:cNvSpPr>
            <a:spLocks noEditPoints="1"/>
          </p:cNvSpPr>
          <p:nvPr/>
        </p:nvSpPr>
        <p:spPr bwMode="auto">
          <a:xfrm>
            <a:off x="7133800" y="3467579"/>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6" name="Freeform 42"/>
          <p:cNvSpPr>
            <a:spLocks/>
          </p:cNvSpPr>
          <p:nvPr/>
        </p:nvSpPr>
        <p:spPr bwMode="auto">
          <a:xfrm>
            <a:off x="7217122" y="3737780"/>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7" name="Freeform 43"/>
          <p:cNvSpPr>
            <a:spLocks/>
          </p:cNvSpPr>
          <p:nvPr/>
        </p:nvSpPr>
        <p:spPr bwMode="auto">
          <a:xfrm>
            <a:off x="7188554" y="3783012"/>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8" name="Freeform 44"/>
          <p:cNvSpPr>
            <a:spLocks/>
          </p:cNvSpPr>
          <p:nvPr/>
        </p:nvSpPr>
        <p:spPr bwMode="auto">
          <a:xfrm>
            <a:off x="6297008" y="1529746"/>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9" name="Freeform 45"/>
          <p:cNvSpPr>
            <a:spLocks noEditPoints="1"/>
          </p:cNvSpPr>
          <p:nvPr/>
        </p:nvSpPr>
        <p:spPr bwMode="auto">
          <a:xfrm>
            <a:off x="6180357" y="3524714"/>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0" name="Freeform 46"/>
          <p:cNvSpPr>
            <a:spLocks noEditPoints="1"/>
          </p:cNvSpPr>
          <p:nvPr/>
        </p:nvSpPr>
        <p:spPr bwMode="auto">
          <a:xfrm>
            <a:off x="7026671" y="2735535"/>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1" name="Freeform 47"/>
          <p:cNvSpPr>
            <a:spLocks noEditPoints="1"/>
          </p:cNvSpPr>
          <p:nvPr/>
        </p:nvSpPr>
        <p:spPr bwMode="auto">
          <a:xfrm>
            <a:off x="7492084" y="2945031"/>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2" name="Freeform 48"/>
          <p:cNvSpPr>
            <a:spLocks noEditPoints="1"/>
          </p:cNvSpPr>
          <p:nvPr/>
        </p:nvSpPr>
        <p:spPr bwMode="auto">
          <a:xfrm>
            <a:off x="6566019" y="3011689"/>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3" name="Freeform 49"/>
          <p:cNvSpPr>
            <a:spLocks/>
          </p:cNvSpPr>
          <p:nvPr/>
        </p:nvSpPr>
        <p:spPr bwMode="auto">
          <a:xfrm>
            <a:off x="6645771" y="3149765"/>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nvGrpSpPr>
          <p:cNvPr id="164" name="Group 126"/>
          <p:cNvGrpSpPr/>
          <p:nvPr/>
        </p:nvGrpSpPr>
        <p:grpSpPr>
          <a:xfrm>
            <a:off x="6739805" y="3571136"/>
            <a:ext cx="340430" cy="323766"/>
            <a:chOff x="8505825" y="3605213"/>
            <a:chExt cx="454025" cy="431800"/>
          </a:xfrm>
        </p:grpSpPr>
        <p:sp>
          <p:nvSpPr>
            <p:cNvPr id="165"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6"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sp>
        <p:nvSpPr>
          <p:cNvPr id="167" name="Freeform 52"/>
          <p:cNvSpPr>
            <a:spLocks/>
          </p:cNvSpPr>
          <p:nvPr/>
        </p:nvSpPr>
        <p:spPr bwMode="auto">
          <a:xfrm>
            <a:off x="5689947" y="1644016"/>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8" name="Freeform 53"/>
          <p:cNvSpPr>
            <a:spLocks/>
          </p:cNvSpPr>
          <p:nvPr/>
        </p:nvSpPr>
        <p:spPr bwMode="auto">
          <a:xfrm>
            <a:off x="6076800" y="1621401"/>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9" name="Freeform 54"/>
          <p:cNvSpPr>
            <a:spLocks/>
          </p:cNvSpPr>
          <p:nvPr/>
        </p:nvSpPr>
        <p:spPr bwMode="auto">
          <a:xfrm>
            <a:off x="5756605" y="1753525"/>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0" name="Freeform 55"/>
          <p:cNvSpPr>
            <a:spLocks noEditPoints="1"/>
          </p:cNvSpPr>
          <p:nvPr/>
        </p:nvSpPr>
        <p:spPr bwMode="auto">
          <a:xfrm>
            <a:off x="5442362" y="1974924"/>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1" name="Freeform 56"/>
          <p:cNvSpPr>
            <a:spLocks noEditPoints="1"/>
          </p:cNvSpPr>
          <p:nvPr/>
        </p:nvSpPr>
        <p:spPr bwMode="auto">
          <a:xfrm>
            <a:off x="5240008" y="2792671"/>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2" name="Freeform 57"/>
          <p:cNvSpPr>
            <a:spLocks noEditPoints="1"/>
          </p:cNvSpPr>
          <p:nvPr/>
        </p:nvSpPr>
        <p:spPr bwMode="auto">
          <a:xfrm>
            <a:off x="6776705" y="1620210"/>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3" name="Freeform 58"/>
          <p:cNvSpPr>
            <a:spLocks noEditPoints="1"/>
          </p:cNvSpPr>
          <p:nvPr/>
        </p:nvSpPr>
        <p:spPr bwMode="auto">
          <a:xfrm>
            <a:off x="5376514" y="3244005"/>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0070C0"/>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4" name="Rectangle 59"/>
          <p:cNvSpPr>
            <a:spLocks noChangeArrowheads="1"/>
          </p:cNvSpPr>
          <p:nvPr/>
        </p:nvSpPr>
        <p:spPr bwMode="auto">
          <a:xfrm>
            <a:off x="6873120" y="2873612"/>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5" name="Rectangle 60"/>
          <p:cNvSpPr>
            <a:spLocks noChangeArrowheads="1"/>
          </p:cNvSpPr>
          <p:nvPr/>
        </p:nvSpPr>
        <p:spPr bwMode="auto">
          <a:xfrm>
            <a:off x="6892165" y="2825999"/>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6" name="Rectangle 61"/>
          <p:cNvSpPr>
            <a:spLocks noChangeArrowheads="1"/>
          </p:cNvSpPr>
          <p:nvPr/>
        </p:nvSpPr>
        <p:spPr bwMode="auto">
          <a:xfrm>
            <a:off x="7062380" y="277719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7" name="Rectangle 62"/>
          <p:cNvSpPr>
            <a:spLocks noChangeArrowheads="1"/>
          </p:cNvSpPr>
          <p:nvPr/>
        </p:nvSpPr>
        <p:spPr bwMode="auto">
          <a:xfrm>
            <a:off x="7079045" y="2602220"/>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8" name="Rectangle 63"/>
          <p:cNvSpPr>
            <a:spLocks noChangeArrowheads="1"/>
          </p:cNvSpPr>
          <p:nvPr/>
        </p:nvSpPr>
        <p:spPr bwMode="auto">
          <a:xfrm>
            <a:off x="7062380" y="2592698"/>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9" name="Rectangle 64"/>
          <p:cNvSpPr>
            <a:spLocks noChangeArrowheads="1"/>
          </p:cNvSpPr>
          <p:nvPr/>
        </p:nvSpPr>
        <p:spPr bwMode="auto">
          <a:xfrm>
            <a:off x="7201647" y="2777196"/>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0" name="Rectangle 65"/>
          <p:cNvSpPr>
            <a:spLocks noChangeArrowheads="1"/>
          </p:cNvSpPr>
          <p:nvPr/>
        </p:nvSpPr>
        <p:spPr bwMode="auto">
          <a:xfrm>
            <a:off x="7217121" y="2602220"/>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1" name="Rectangle 66"/>
          <p:cNvSpPr>
            <a:spLocks noChangeArrowheads="1"/>
          </p:cNvSpPr>
          <p:nvPr/>
        </p:nvSpPr>
        <p:spPr bwMode="auto">
          <a:xfrm>
            <a:off x="7201647" y="2592698"/>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2" name="Rectangle 67"/>
          <p:cNvSpPr>
            <a:spLocks noChangeArrowheads="1"/>
          </p:cNvSpPr>
          <p:nvPr/>
        </p:nvSpPr>
        <p:spPr bwMode="auto">
          <a:xfrm>
            <a:off x="6925494" y="277719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3" name="Rectangle 68"/>
          <p:cNvSpPr>
            <a:spLocks noChangeArrowheads="1"/>
          </p:cNvSpPr>
          <p:nvPr/>
        </p:nvSpPr>
        <p:spPr bwMode="auto">
          <a:xfrm>
            <a:off x="6940969" y="2602220"/>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4" name="Rectangle 69"/>
          <p:cNvSpPr>
            <a:spLocks noChangeArrowheads="1"/>
          </p:cNvSpPr>
          <p:nvPr/>
        </p:nvSpPr>
        <p:spPr bwMode="auto">
          <a:xfrm>
            <a:off x="6925494" y="2592698"/>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5" name="Rectangle 70"/>
          <p:cNvSpPr>
            <a:spLocks noChangeArrowheads="1"/>
          </p:cNvSpPr>
          <p:nvPr/>
        </p:nvSpPr>
        <p:spPr bwMode="auto">
          <a:xfrm>
            <a:off x="6892165" y="2540324"/>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6" name="Freeform 71"/>
          <p:cNvSpPr>
            <a:spLocks/>
          </p:cNvSpPr>
          <p:nvPr/>
        </p:nvSpPr>
        <p:spPr bwMode="auto">
          <a:xfrm>
            <a:off x="6892165" y="2402247"/>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7" name="Freeform 72"/>
          <p:cNvSpPr>
            <a:spLocks noEditPoints="1"/>
          </p:cNvSpPr>
          <p:nvPr/>
        </p:nvSpPr>
        <p:spPr bwMode="auto">
          <a:xfrm>
            <a:off x="5704231" y="2527230"/>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8" name="Freeform 73"/>
          <p:cNvSpPr>
            <a:spLocks noEditPoints="1"/>
          </p:cNvSpPr>
          <p:nvPr/>
        </p:nvSpPr>
        <p:spPr bwMode="auto">
          <a:xfrm>
            <a:off x="7027861" y="2956934"/>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9" name="Freeform 74"/>
          <p:cNvSpPr>
            <a:spLocks noEditPoints="1"/>
          </p:cNvSpPr>
          <p:nvPr/>
        </p:nvSpPr>
        <p:spPr bwMode="auto">
          <a:xfrm>
            <a:off x="5801836" y="2116572"/>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0" name="Freeform 75"/>
          <p:cNvSpPr>
            <a:spLocks noEditPoints="1"/>
          </p:cNvSpPr>
          <p:nvPr/>
        </p:nvSpPr>
        <p:spPr bwMode="auto">
          <a:xfrm>
            <a:off x="6344621" y="2479617"/>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1" name="Freeform 76"/>
          <p:cNvSpPr>
            <a:spLocks noEditPoints="1"/>
          </p:cNvSpPr>
          <p:nvPr/>
        </p:nvSpPr>
        <p:spPr bwMode="auto">
          <a:xfrm>
            <a:off x="5918487" y="3031924"/>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2" name="Freeform 77"/>
          <p:cNvSpPr>
            <a:spLocks/>
          </p:cNvSpPr>
          <p:nvPr/>
        </p:nvSpPr>
        <p:spPr bwMode="auto">
          <a:xfrm>
            <a:off x="6129174" y="2496282"/>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3" name="Freeform 78"/>
          <p:cNvSpPr>
            <a:spLocks/>
          </p:cNvSpPr>
          <p:nvPr/>
        </p:nvSpPr>
        <p:spPr bwMode="auto">
          <a:xfrm>
            <a:off x="6200592" y="2465334"/>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4" name="Freeform 79"/>
          <p:cNvSpPr>
            <a:spLocks noEditPoints="1"/>
          </p:cNvSpPr>
          <p:nvPr/>
        </p:nvSpPr>
        <p:spPr bwMode="auto">
          <a:xfrm>
            <a:off x="5950626" y="3467579"/>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5" name="Freeform 80"/>
          <p:cNvSpPr>
            <a:spLocks noEditPoints="1"/>
          </p:cNvSpPr>
          <p:nvPr/>
        </p:nvSpPr>
        <p:spPr bwMode="auto">
          <a:xfrm>
            <a:off x="7249260" y="2265361"/>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6" name="Freeform 81"/>
          <p:cNvSpPr>
            <a:spLocks noEditPoints="1"/>
          </p:cNvSpPr>
          <p:nvPr/>
        </p:nvSpPr>
        <p:spPr bwMode="auto">
          <a:xfrm>
            <a:off x="6189879" y="1953498"/>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7" name="Freeform 82"/>
          <p:cNvSpPr>
            <a:spLocks noEditPoints="1"/>
          </p:cNvSpPr>
          <p:nvPr/>
        </p:nvSpPr>
        <p:spPr bwMode="auto">
          <a:xfrm>
            <a:off x="6075609" y="1888031"/>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8" name="Freeform 83"/>
          <p:cNvSpPr>
            <a:spLocks/>
          </p:cNvSpPr>
          <p:nvPr/>
        </p:nvSpPr>
        <p:spPr bwMode="auto">
          <a:xfrm>
            <a:off x="6023235" y="1985637"/>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9" name="Freeform 84"/>
          <p:cNvSpPr>
            <a:spLocks/>
          </p:cNvSpPr>
          <p:nvPr/>
        </p:nvSpPr>
        <p:spPr bwMode="auto">
          <a:xfrm>
            <a:off x="5972052" y="1992779"/>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0" name="Freeform 85"/>
          <p:cNvSpPr>
            <a:spLocks noEditPoints="1"/>
          </p:cNvSpPr>
          <p:nvPr/>
        </p:nvSpPr>
        <p:spPr bwMode="auto">
          <a:xfrm>
            <a:off x="5908965" y="2861708"/>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1" name="Freeform 86"/>
          <p:cNvSpPr>
            <a:spLocks/>
          </p:cNvSpPr>
          <p:nvPr/>
        </p:nvSpPr>
        <p:spPr bwMode="auto">
          <a:xfrm>
            <a:off x="7294492" y="3168810"/>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2" name="Freeform 87"/>
          <p:cNvSpPr>
            <a:spLocks/>
          </p:cNvSpPr>
          <p:nvPr/>
        </p:nvSpPr>
        <p:spPr bwMode="auto">
          <a:xfrm>
            <a:off x="7399240" y="3160478"/>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3" name="Freeform 88"/>
          <p:cNvSpPr>
            <a:spLocks/>
          </p:cNvSpPr>
          <p:nvPr/>
        </p:nvSpPr>
        <p:spPr bwMode="auto">
          <a:xfrm>
            <a:off x="7330201" y="3209281"/>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4" name="Freeform 89"/>
          <p:cNvSpPr>
            <a:spLocks noEditPoints="1"/>
          </p:cNvSpPr>
          <p:nvPr/>
        </p:nvSpPr>
        <p:spPr bwMode="auto">
          <a:xfrm>
            <a:off x="7044525" y="2240365"/>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5" name="Freeform 90"/>
          <p:cNvSpPr>
            <a:spLocks/>
          </p:cNvSpPr>
          <p:nvPr/>
        </p:nvSpPr>
        <p:spPr bwMode="auto">
          <a:xfrm>
            <a:off x="5655428" y="3035495"/>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6" name="Freeform 91"/>
          <p:cNvSpPr>
            <a:spLocks/>
          </p:cNvSpPr>
          <p:nvPr/>
        </p:nvSpPr>
        <p:spPr bwMode="auto">
          <a:xfrm>
            <a:off x="5645906" y="3028353"/>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7" name="Freeform 92"/>
          <p:cNvSpPr>
            <a:spLocks/>
          </p:cNvSpPr>
          <p:nvPr/>
        </p:nvSpPr>
        <p:spPr bwMode="auto">
          <a:xfrm>
            <a:off x="5676854" y="3071204"/>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8" name="Freeform 93"/>
          <p:cNvSpPr>
            <a:spLocks noEditPoints="1"/>
          </p:cNvSpPr>
          <p:nvPr/>
        </p:nvSpPr>
        <p:spPr bwMode="auto">
          <a:xfrm>
            <a:off x="6675528" y="4273423"/>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9" name="Freeform 94"/>
          <p:cNvSpPr>
            <a:spLocks/>
          </p:cNvSpPr>
          <p:nvPr/>
        </p:nvSpPr>
        <p:spPr bwMode="auto">
          <a:xfrm>
            <a:off x="6476745" y="3089059"/>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0" name="Freeform 95"/>
          <p:cNvSpPr>
            <a:spLocks/>
          </p:cNvSpPr>
          <p:nvPr/>
        </p:nvSpPr>
        <p:spPr bwMode="auto">
          <a:xfrm>
            <a:off x="6466032" y="2952173"/>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1" name="Freeform 96"/>
          <p:cNvSpPr>
            <a:spLocks/>
          </p:cNvSpPr>
          <p:nvPr/>
        </p:nvSpPr>
        <p:spPr bwMode="auto">
          <a:xfrm>
            <a:off x="6496981" y="2975979"/>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2" name="Freeform 97"/>
          <p:cNvSpPr>
            <a:spLocks/>
          </p:cNvSpPr>
          <p:nvPr/>
        </p:nvSpPr>
        <p:spPr bwMode="auto">
          <a:xfrm>
            <a:off x="6488649" y="3123578"/>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3" name="Freeform 98"/>
          <p:cNvSpPr>
            <a:spLocks noEditPoints="1"/>
          </p:cNvSpPr>
          <p:nvPr/>
        </p:nvSpPr>
        <p:spPr bwMode="auto">
          <a:xfrm>
            <a:off x="6450559" y="1917789"/>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4" name="燕尾形 213"/>
          <p:cNvSpPr/>
          <p:nvPr/>
        </p:nvSpPr>
        <p:spPr>
          <a:xfrm rot="5400000">
            <a:off x="1899399" y="2285633"/>
            <a:ext cx="269960" cy="431936"/>
          </a:xfrm>
          <a:prstGeom prst="chevr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cxnSp>
        <p:nvCxnSpPr>
          <p:cNvPr id="215" name="直接连接符 214"/>
          <p:cNvCxnSpPr/>
          <p:nvPr/>
        </p:nvCxnSpPr>
        <p:spPr>
          <a:xfrm>
            <a:off x="2034379" y="2717568"/>
            <a:ext cx="2726593" cy="0"/>
          </a:xfrm>
          <a:prstGeom prst="line">
            <a:avLst/>
          </a:prstGeom>
          <a:noFill/>
          <a:ln w="9525" cap="flat" cmpd="sng" algn="ctr">
            <a:solidFill>
              <a:sysClr val="window" lastClr="FFFFFF">
                <a:lumMod val="50000"/>
              </a:sysClr>
            </a:solidFill>
            <a:prstDash val="solid"/>
            <a:headEnd type="oval" w="med" len="med"/>
            <a:tailEnd type="oval" w="med" len="med"/>
          </a:ln>
          <a:effectLst/>
        </p:spPr>
      </p:cxnSp>
      <p:sp>
        <p:nvSpPr>
          <p:cNvPr id="216" name="矩形 215"/>
          <p:cNvSpPr/>
          <p:nvPr/>
        </p:nvSpPr>
        <p:spPr>
          <a:xfrm>
            <a:off x="2287062" y="1895680"/>
            <a:ext cx="1061779"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17" name="矩形 47"/>
          <p:cNvSpPr>
            <a:spLocks noChangeArrowheads="1"/>
          </p:cNvSpPr>
          <p:nvPr/>
        </p:nvSpPr>
        <p:spPr bwMode="auto">
          <a:xfrm>
            <a:off x="2277343" y="2206653"/>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18" name="燕尾形 217"/>
          <p:cNvSpPr/>
          <p:nvPr/>
        </p:nvSpPr>
        <p:spPr>
          <a:xfrm rot="5400000">
            <a:off x="1899399" y="3311480"/>
            <a:ext cx="269960" cy="431936"/>
          </a:xfrm>
          <a:prstGeom prst="chevron">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cxnSp>
        <p:nvCxnSpPr>
          <p:cNvPr id="219" name="直接连接符 218"/>
          <p:cNvCxnSpPr/>
          <p:nvPr/>
        </p:nvCxnSpPr>
        <p:spPr>
          <a:xfrm>
            <a:off x="2034379" y="3743415"/>
            <a:ext cx="2726593" cy="0"/>
          </a:xfrm>
          <a:prstGeom prst="line">
            <a:avLst/>
          </a:prstGeom>
          <a:noFill/>
          <a:ln w="9525" cap="flat" cmpd="sng" algn="ctr">
            <a:solidFill>
              <a:sysClr val="window" lastClr="FFFFFF">
                <a:lumMod val="50000"/>
              </a:sysClr>
            </a:solidFill>
            <a:prstDash val="solid"/>
            <a:headEnd type="oval" w="med" len="med"/>
            <a:tailEnd type="oval" w="med" len="med"/>
          </a:ln>
          <a:effectLst/>
        </p:spPr>
      </p:cxnSp>
      <p:sp>
        <p:nvSpPr>
          <p:cNvPr id="220" name="矩形 219"/>
          <p:cNvSpPr/>
          <p:nvPr/>
        </p:nvSpPr>
        <p:spPr>
          <a:xfrm>
            <a:off x="2287062" y="2921527"/>
            <a:ext cx="1061779"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21" name="矩形 47"/>
          <p:cNvSpPr>
            <a:spLocks noChangeArrowheads="1"/>
          </p:cNvSpPr>
          <p:nvPr/>
        </p:nvSpPr>
        <p:spPr bwMode="auto">
          <a:xfrm>
            <a:off x="2277343" y="3232500"/>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22" name="燕尾形 221"/>
          <p:cNvSpPr/>
          <p:nvPr/>
        </p:nvSpPr>
        <p:spPr>
          <a:xfrm rot="5400000">
            <a:off x="1899399" y="4391318"/>
            <a:ext cx="269960" cy="431936"/>
          </a:xfrm>
          <a:prstGeom prst="chevr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cxnSp>
        <p:nvCxnSpPr>
          <p:cNvPr id="223" name="直接连接符 222"/>
          <p:cNvCxnSpPr/>
          <p:nvPr/>
        </p:nvCxnSpPr>
        <p:spPr>
          <a:xfrm>
            <a:off x="2034379" y="4823254"/>
            <a:ext cx="2726593" cy="0"/>
          </a:xfrm>
          <a:prstGeom prst="line">
            <a:avLst/>
          </a:prstGeom>
          <a:noFill/>
          <a:ln w="9525" cap="flat" cmpd="sng" algn="ctr">
            <a:solidFill>
              <a:sysClr val="window" lastClr="FFFFFF">
                <a:lumMod val="50000"/>
              </a:sysClr>
            </a:solidFill>
            <a:prstDash val="solid"/>
            <a:headEnd type="oval" w="med" len="med"/>
            <a:tailEnd type="oval" w="med" len="med"/>
          </a:ln>
          <a:effectLst/>
        </p:spPr>
      </p:cxnSp>
      <p:sp>
        <p:nvSpPr>
          <p:cNvPr id="224" name="矩形 223"/>
          <p:cNvSpPr/>
          <p:nvPr/>
        </p:nvSpPr>
        <p:spPr>
          <a:xfrm>
            <a:off x="2287062" y="4001366"/>
            <a:ext cx="1061779"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25" name="矩形 47"/>
          <p:cNvSpPr>
            <a:spLocks noChangeArrowheads="1"/>
          </p:cNvSpPr>
          <p:nvPr/>
        </p:nvSpPr>
        <p:spPr bwMode="auto">
          <a:xfrm>
            <a:off x="2277343" y="431233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 calcmode="lin" valueType="num">
                                      <p:cBhvr additive="base">
                                        <p:cTn id="7" dur="500" fill="hold"/>
                                        <p:tgtEl>
                                          <p:spTgt spid="116"/>
                                        </p:tgtEl>
                                        <p:attrNameLst>
                                          <p:attrName>ppt_x</p:attrName>
                                        </p:attrNameLst>
                                      </p:cBhvr>
                                      <p:tavLst>
                                        <p:tav tm="0">
                                          <p:val>
                                            <p:strVal val="#ppt_x"/>
                                          </p:val>
                                        </p:tav>
                                        <p:tav tm="100000">
                                          <p:val>
                                            <p:strVal val="#ppt_x"/>
                                          </p:val>
                                        </p:tav>
                                      </p:tavLst>
                                    </p:anim>
                                    <p:anim calcmode="lin" valueType="num">
                                      <p:cBhvr additive="base">
                                        <p:cTn id="8" dur="500" fill="hold"/>
                                        <p:tgtEl>
                                          <p:spTgt spid="1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500" fill="hold"/>
                                        <p:tgtEl>
                                          <p:spTgt spid="114"/>
                                        </p:tgtEl>
                                        <p:attrNameLst>
                                          <p:attrName>ppt_x</p:attrName>
                                        </p:attrNameLst>
                                      </p:cBhvr>
                                      <p:tavLst>
                                        <p:tav tm="0">
                                          <p:val>
                                            <p:strVal val="#ppt_x"/>
                                          </p:val>
                                        </p:tav>
                                        <p:tav tm="100000">
                                          <p:val>
                                            <p:strVal val="#ppt_x"/>
                                          </p:val>
                                        </p:tav>
                                      </p:tavLst>
                                    </p:anim>
                                    <p:anim calcmode="lin" valueType="num">
                                      <p:cBhvr additive="base">
                                        <p:cTn id="13" dur="500" fill="hold"/>
                                        <p:tgtEl>
                                          <p:spTgt spid="11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5"/>
                                        </p:tgtEl>
                                        <p:attrNameLst>
                                          <p:attrName>style.visibility</p:attrName>
                                        </p:attrNameLst>
                                      </p:cBhvr>
                                      <p:to>
                                        <p:strVal val="visible"/>
                                      </p:to>
                                    </p:set>
                                    <p:anim calcmode="lin" valueType="num">
                                      <p:cBhvr additive="base">
                                        <p:cTn id="17" dur="500" fill="hold"/>
                                        <p:tgtEl>
                                          <p:spTgt spid="115"/>
                                        </p:tgtEl>
                                        <p:attrNameLst>
                                          <p:attrName>ppt_x</p:attrName>
                                        </p:attrNameLst>
                                      </p:cBhvr>
                                      <p:tavLst>
                                        <p:tav tm="0">
                                          <p:val>
                                            <p:strVal val="#ppt_x"/>
                                          </p:val>
                                        </p:tav>
                                        <p:tav tm="100000">
                                          <p:val>
                                            <p:strVal val="#ppt_x"/>
                                          </p:val>
                                        </p:tav>
                                      </p:tavLst>
                                    </p:anim>
                                    <p:anim calcmode="lin" valueType="num">
                                      <p:cBhvr additive="base">
                                        <p:cTn id="18" dur="500" fill="hold"/>
                                        <p:tgtEl>
                                          <p:spTgt spid="11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17"/>
                                        </p:tgtEl>
                                        <p:attrNameLst>
                                          <p:attrName>style.visibility</p:attrName>
                                        </p:attrNameLst>
                                      </p:cBhvr>
                                      <p:to>
                                        <p:strVal val="visible"/>
                                      </p:to>
                                    </p:set>
                                    <p:anim calcmode="lin" valueType="num">
                                      <p:cBhvr additive="base">
                                        <p:cTn id="22" dur="500" fill="hold"/>
                                        <p:tgtEl>
                                          <p:spTgt spid="117"/>
                                        </p:tgtEl>
                                        <p:attrNameLst>
                                          <p:attrName>ppt_x</p:attrName>
                                        </p:attrNameLst>
                                      </p:cBhvr>
                                      <p:tavLst>
                                        <p:tav tm="0">
                                          <p:val>
                                            <p:strVal val="1+#ppt_w/2"/>
                                          </p:val>
                                        </p:tav>
                                        <p:tav tm="100000">
                                          <p:val>
                                            <p:strVal val="#ppt_x"/>
                                          </p:val>
                                        </p:tav>
                                      </p:tavLst>
                                    </p:anim>
                                    <p:anim calcmode="lin" valueType="num">
                                      <p:cBhvr additive="base">
                                        <p:cTn id="23" dur="500" fill="hold"/>
                                        <p:tgtEl>
                                          <p:spTgt spid="117"/>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8"/>
                                        </p:tgtEl>
                                        <p:attrNameLst>
                                          <p:attrName>style.visibility</p:attrName>
                                        </p:attrNameLst>
                                      </p:cBhvr>
                                      <p:to>
                                        <p:strVal val="visible"/>
                                      </p:to>
                                    </p:set>
                                    <p:anim calcmode="lin" valueType="num">
                                      <p:cBhvr additive="base">
                                        <p:cTn id="26" dur="500" fill="hold"/>
                                        <p:tgtEl>
                                          <p:spTgt spid="118"/>
                                        </p:tgtEl>
                                        <p:attrNameLst>
                                          <p:attrName>ppt_x</p:attrName>
                                        </p:attrNameLst>
                                      </p:cBhvr>
                                      <p:tavLst>
                                        <p:tav tm="0">
                                          <p:val>
                                            <p:strVal val="#ppt_x"/>
                                          </p:val>
                                        </p:tav>
                                        <p:tav tm="100000">
                                          <p:val>
                                            <p:strVal val="#ppt_x"/>
                                          </p:val>
                                        </p:tav>
                                      </p:tavLst>
                                    </p:anim>
                                    <p:anim calcmode="lin" valueType="num">
                                      <p:cBhvr additive="base">
                                        <p:cTn id="27" dur="500" fill="hold"/>
                                        <p:tgtEl>
                                          <p:spTgt spid="11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fill="hold"/>
                                        <p:tgtEl>
                                          <p:spTgt spid="119"/>
                                        </p:tgtEl>
                                        <p:attrNameLst>
                                          <p:attrName>ppt_x</p:attrName>
                                        </p:attrNameLst>
                                      </p:cBhvr>
                                      <p:tavLst>
                                        <p:tav tm="0">
                                          <p:val>
                                            <p:strVal val="#ppt_x"/>
                                          </p:val>
                                        </p:tav>
                                        <p:tav tm="100000">
                                          <p:val>
                                            <p:strVal val="#ppt_x"/>
                                          </p:val>
                                        </p:tav>
                                      </p:tavLst>
                                    </p:anim>
                                    <p:anim calcmode="lin" valueType="num">
                                      <p:cBhvr additive="base">
                                        <p:cTn id="31" dur="500" fill="hold"/>
                                        <p:tgtEl>
                                          <p:spTgt spid="119"/>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20"/>
                                        </p:tgtEl>
                                        <p:attrNameLst>
                                          <p:attrName>style.visibility</p:attrName>
                                        </p:attrNameLst>
                                      </p:cBhvr>
                                      <p:to>
                                        <p:strVal val="visible"/>
                                      </p:to>
                                    </p:set>
                                    <p:anim calcmode="lin" valueType="num">
                                      <p:cBhvr additive="base">
                                        <p:cTn id="34" dur="500" fill="hold"/>
                                        <p:tgtEl>
                                          <p:spTgt spid="120"/>
                                        </p:tgtEl>
                                        <p:attrNameLst>
                                          <p:attrName>ppt_x</p:attrName>
                                        </p:attrNameLst>
                                      </p:cBhvr>
                                      <p:tavLst>
                                        <p:tav tm="0">
                                          <p:val>
                                            <p:strVal val="#ppt_x"/>
                                          </p:val>
                                        </p:tav>
                                        <p:tav tm="100000">
                                          <p:val>
                                            <p:strVal val="#ppt_x"/>
                                          </p:val>
                                        </p:tav>
                                      </p:tavLst>
                                    </p:anim>
                                    <p:anim calcmode="lin" valueType="num">
                                      <p:cBhvr additive="base">
                                        <p:cTn id="35" dur="500" fill="hold"/>
                                        <p:tgtEl>
                                          <p:spTgt spid="120"/>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121"/>
                                        </p:tgtEl>
                                        <p:attrNameLst>
                                          <p:attrName>style.visibility</p:attrName>
                                        </p:attrNameLst>
                                      </p:cBhvr>
                                      <p:to>
                                        <p:strVal val="visible"/>
                                      </p:to>
                                    </p:set>
                                    <p:anim calcmode="lin" valueType="num">
                                      <p:cBhvr additive="base">
                                        <p:cTn id="38" dur="500" fill="hold"/>
                                        <p:tgtEl>
                                          <p:spTgt spid="121"/>
                                        </p:tgtEl>
                                        <p:attrNameLst>
                                          <p:attrName>ppt_x</p:attrName>
                                        </p:attrNameLst>
                                      </p:cBhvr>
                                      <p:tavLst>
                                        <p:tav tm="0">
                                          <p:val>
                                            <p:strVal val="1+#ppt_w/2"/>
                                          </p:val>
                                        </p:tav>
                                        <p:tav tm="100000">
                                          <p:val>
                                            <p:strVal val="#ppt_x"/>
                                          </p:val>
                                        </p:tav>
                                      </p:tavLst>
                                    </p:anim>
                                    <p:anim calcmode="lin" valueType="num">
                                      <p:cBhvr additive="base">
                                        <p:cTn id="39" dur="500" fill="hold"/>
                                        <p:tgtEl>
                                          <p:spTgt spid="121"/>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22"/>
                                        </p:tgtEl>
                                        <p:attrNameLst>
                                          <p:attrName>style.visibility</p:attrName>
                                        </p:attrNameLst>
                                      </p:cBhvr>
                                      <p:to>
                                        <p:strVal val="visible"/>
                                      </p:to>
                                    </p:set>
                                    <p:anim calcmode="lin" valueType="num">
                                      <p:cBhvr additive="base">
                                        <p:cTn id="42" dur="500" fill="hold"/>
                                        <p:tgtEl>
                                          <p:spTgt spid="122"/>
                                        </p:tgtEl>
                                        <p:attrNameLst>
                                          <p:attrName>ppt_x</p:attrName>
                                        </p:attrNameLst>
                                      </p:cBhvr>
                                      <p:tavLst>
                                        <p:tav tm="0">
                                          <p:val>
                                            <p:strVal val="#ppt_x"/>
                                          </p:val>
                                        </p:tav>
                                        <p:tav tm="100000">
                                          <p:val>
                                            <p:strVal val="#ppt_x"/>
                                          </p:val>
                                        </p:tav>
                                      </p:tavLst>
                                    </p:anim>
                                    <p:anim calcmode="lin" valueType="num">
                                      <p:cBhvr additive="base">
                                        <p:cTn id="43" dur="500" fill="hold"/>
                                        <p:tgtEl>
                                          <p:spTgt spid="122"/>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23"/>
                                        </p:tgtEl>
                                        <p:attrNameLst>
                                          <p:attrName>style.visibility</p:attrName>
                                        </p:attrNameLst>
                                      </p:cBhvr>
                                      <p:to>
                                        <p:strVal val="visible"/>
                                      </p:to>
                                    </p:set>
                                    <p:anim calcmode="lin" valueType="num">
                                      <p:cBhvr additive="base">
                                        <p:cTn id="46" dur="500" fill="hold"/>
                                        <p:tgtEl>
                                          <p:spTgt spid="123"/>
                                        </p:tgtEl>
                                        <p:attrNameLst>
                                          <p:attrName>ppt_x</p:attrName>
                                        </p:attrNameLst>
                                      </p:cBhvr>
                                      <p:tavLst>
                                        <p:tav tm="0">
                                          <p:val>
                                            <p:strVal val="#ppt_x"/>
                                          </p:val>
                                        </p:tav>
                                        <p:tav tm="100000">
                                          <p:val>
                                            <p:strVal val="#ppt_x"/>
                                          </p:val>
                                        </p:tav>
                                      </p:tavLst>
                                    </p:anim>
                                    <p:anim calcmode="lin" valueType="num">
                                      <p:cBhvr additive="base">
                                        <p:cTn id="47" dur="500" fill="hold"/>
                                        <p:tgtEl>
                                          <p:spTgt spid="12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24"/>
                                        </p:tgtEl>
                                        <p:attrNameLst>
                                          <p:attrName>style.visibility</p:attrName>
                                        </p:attrNameLst>
                                      </p:cBhvr>
                                      <p:to>
                                        <p:strVal val="visible"/>
                                      </p:to>
                                    </p:set>
                                    <p:anim calcmode="lin" valueType="num">
                                      <p:cBhvr additive="base">
                                        <p:cTn id="50" dur="500" fill="hold"/>
                                        <p:tgtEl>
                                          <p:spTgt spid="124"/>
                                        </p:tgtEl>
                                        <p:attrNameLst>
                                          <p:attrName>ppt_x</p:attrName>
                                        </p:attrNameLst>
                                      </p:cBhvr>
                                      <p:tavLst>
                                        <p:tav tm="0">
                                          <p:val>
                                            <p:strVal val="#ppt_x"/>
                                          </p:val>
                                        </p:tav>
                                        <p:tav tm="100000">
                                          <p:val>
                                            <p:strVal val="#ppt_x"/>
                                          </p:val>
                                        </p:tav>
                                      </p:tavLst>
                                    </p:anim>
                                    <p:anim calcmode="lin" valueType="num">
                                      <p:cBhvr additive="base">
                                        <p:cTn id="51" dur="500" fill="hold"/>
                                        <p:tgtEl>
                                          <p:spTgt spid="124"/>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25"/>
                                        </p:tgtEl>
                                        <p:attrNameLst>
                                          <p:attrName>style.visibility</p:attrName>
                                        </p:attrNameLst>
                                      </p:cBhvr>
                                      <p:to>
                                        <p:strVal val="visible"/>
                                      </p:to>
                                    </p:set>
                                    <p:anim calcmode="lin" valueType="num">
                                      <p:cBhvr additive="base">
                                        <p:cTn id="54" dur="500" fill="hold"/>
                                        <p:tgtEl>
                                          <p:spTgt spid="125"/>
                                        </p:tgtEl>
                                        <p:attrNameLst>
                                          <p:attrName>ppt_x</p:attrName>
                                        </p:attrNameLst>
                                      </p:cBhvr>
                                      <p:tavLst>
                                        <p:tav tm="0">
                                          <p:val>
                                            <p:strVal val="#ppt_x"/>
                                          </p:val>
                                        </p:tav>
                                        <p:tav tm="100000">
                                          <p:val>
                                            <p:strVal val="#ppt_x"/>
                                          </p:val>
                                        </p:tav>
                                      </p:tavLst>
                                    </p:anim>
                                    <p:anim calcmode="lin" valueType="num">
                                      <p:cBhvr additive="base">
                                        <p:cTn id="55" dur="500" fill="hold"/>
                                        <p:tgtEl>
                                          <p:spTgt spid="125"/>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additive="base">
                                        <p:cTn id="58" dur="500" fill="hold"/>
                                        <p:tgtEl>
                                          <p:spTgt spid="126"/>
                                        </p:tgtEl>
                                        <p:attrNameLst>
                                          <p:attrName>ppt_x</p:attrName>
                                        </p:attrNameLst>
                                      </p:cBhvr>
                                      <p:tavLst>
                                        <p:tav tm="0">
                                          <p:val>
                                            <p:strVal val="1+#ppt_w/2"/>
                                          </p:val>
                                        </p:tav>
                                        <p:tav tm="100000">
                                          <p:val>
                                            <p:strVal val="#ppt_x"/>
                                          </p:val>
                                        </p:tav>
                                      </p:tavLst>
                                    </p:anim>
                                    <p:anim calcmode="lin" valueType="num">
                                      <p:cBhvr additive="base">
                                        <p:cTn id="59" dur="500" fill="hold"/>
                                        <p:tgtEl>
                                          <p:spTgt spid="126"/>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133"/>
                                        </p:tgtEl>
                                        <p:attrNameLst>
                                          <p:attrName>style.visibility</p:attrName>
                                        </p:attrNameLst>
                                      </p:cBhvr>
                                      <p:to>
                                        <p:strVal val="visible"/>
                                      </p:to>
                                    </p:set>
                                    <p:anim calcmode="lin" valueType="num">
                                      <p:cBhvr additive="base">
                                        <p:cTn id="62" dur="500" fill="hold"/>
                                        <p:tgtEl>
                                          <p:spTgt spid="133"/>
                                        </p:tgtEl>
                                        <p:attrNameLst>
                                          <p:attrName>ppt_x</p:attrName>
                                        </p:attrNameLst>
                                      </p:cBhvr>
                                      <p:tavLst>
                                        <p:tav tm="0">
                                          <p:val>
                                            <p:strVal val="1+#ppt_w/2"/>
                                          </p:val>
                                        </p:tav>
                                        <p:tav tm="100000">
                                          <p:val>
                                            <p:strVal val="#ppt_x"/>
                                          </p:val>
                                        </p:tav>
                                      </p:tavLst>
                                    </p:anim>
                                    <p:anim calcmode="lin" valueType="num">
                                      <p:cBhvr additive="base">
                                        <p:cTn id="63" dur="500" fill="hold"/>
                                        <p:tgtEl>
                                          <p:spTgt spid="13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34"/>
                                        </p:tgtEl>
                                        <p:attrNameLst>
                                          <p:attrName>style.visibility</p:attrName>
                                        </p:attrNameLst>
                                      </p:cBhvr>
                                      <p:to>
                                        <p:strVal val="visible"/>
                                      </p:to>
                                    </p:set>
                                    <p:anim calcmode="lin" valueType="num">
                                      <p:cBhvr additive="base">
                                        <p:cTn id="66" dur="500" fill="hold"/>
                                        <p:tgtEl>
                                          <p:spTgt spid="134"/>
                                        </p:tgtEl>
                                        <p:attrNameLst>
                                          <p:attrName>ppt_x</p:attrName>
                                        </p:attrNameLst>
                                      </p:cBhvr>
                                      <p:tavLst>
                                        <p:tav tm="0">
                                          <p:val>
                                            <p:strVal val="#ppt_x"/>
                                          </p:val>
                                        </p:tav>
                                        <p:tav tm="100000">
                                          <p:val>
                                            <p:strVal val="#ppt_x"/>
                                          </p:val>
                                        </p:tav>
                                      </p:tavLst>
                                    </p:anim>
                                    <p:anim calcmode="lin" valueType="num">
                                      <p:cBhvr additive="base">
                                        <p:cTn id="67" dur="500" fill="hold"/>
                                        <p:tgtEl>
                                          <p:spTgt spid="134"/>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35"/>
                                        </p:tgtEl>
                                        <p:attrNameLst>
                                          <p:attrName>style.visibility</p:attrName>
                                        </p:attrNameLst>
                                      </p:cBhvr>
                                      <p:to>
                                        <p:strVal val="visible"/>
                                      </p:to>
                                    </p:set>
                                    <p:anim calcmode="lin" valueType="num">
                                      <p:cBhvr additive="base">
                                        <p:cTn id="70" dur="500" fill="hold"/>
                                        <p:tgtEl>
                                          <p:spTgt spid="135"/>
                                        </p:tgtEl>
                                        <p:attrNameLst>
                                          <p:attrName>ppt_x</p:attrName>
                                        </p:attrNameLst>
                                      </p:cBhvr>
                                      <p:tavLst>
                                        <p:tav tm="0">
                                          <p:val>
                                            <p:strVal val="#ppt_x"/>
                                          </p:val>
                                        </p:tav>
                                        <p:tav tm="100000">
                                          <p:val>
                                            <p:strVal val="#ppt_x"/>
                                          </p:val>
                                        </p:tav>
                                      </p:tavLst>
                                    </p:anim>
                                    <p:anim calcmode="lin" valueType="num">
                                      <p:cBhvr additive="base">
                                        <p:cTn id="71" dur="500" fill="hold"/>
                                        <p:tgtEl>
                                          <p:spTgt spid="135"/>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36"/>
                                        </p:tgtEl>
                                        <p:attrNameLst>
                                          <p:attrName>style.visibility</p:attrName>
                                        </p:attrNameLst>
                                      </p:cBhvr>
                                      <p:to>
                                        <p:strVal val="visible"/>
                                      </p:to>
                                    </p:set>
                                    <p:anim calcmode="lin" valueType="num">
                                      <p:cBhvr additive="base">
                                        <p:cTn id="74" dur="500" fill="hold"/>
                                        <p:tgtEl>
                                          <p:spTgt spid="136"/>
                                        </p:tgtEl>
                                        <p:attrNameLst>
                                          <p:attrName>ppt_x</p:attrName>
                                        </p:attrNameLst>
                                      </p:cBhvr>
                                      <p:tavLst>
                                        <p:tav tm="0">
                                          <p:val>
                                            <p:strVal val="#ppt_x"/>
                                          </p:val>
                                        </p:tav>
                                        <p:tav tm="100000">
                                          <p:val>
                                            <p:strVal val="#ppt_x"/>
                                          </p:val>
                                        </p:tav>
                                      </p:tavLst>
                                    </p:anim>
                                    <p:anim calcmode="lin" valueType="num">
                                      <p:cBhvr additive="base">
                                        <p:cTn id="75" dur="500" fill="hold"/>
                                        <p:tgtEl>
                                          <p:spTgt spid="136"/>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137"/>
                                        </p:tgtEl>
                                        <p:attrNameLst>
                                          <p:attrName>style.visibility</p:attrName>
                                        </p:attrNameLst>
                                      </p:cBhvr>
                                      <p:to>
                                        <p:strVal val="visible"/>
                                      </p:to>
                                    </p:set>
                                    <p:anim calcmode="lin" valueType="num">
                                      <p:cBhvr additive="base">
                                        <p:cTn id="78" dur="500" fill="hold"/>
                                        <p:tgtEl>
                                          <p:spTgt spid="137"/>
                                        </p:tgtEl>
                                        <p:attrNameLst>
                                          <p:attrName>ppt_x</p:attrName>
                                        </p:attrNameLst>
                                      </p:cBhvr>
                                      <p:tavLst>
                                        <p:tav tm="0">
                                          <p:val>
                                            <p:strVal val="#ppt_x"/>
                                          </p:val>
                                        </p:tav>
                                        <p:tav tm="100000">
                                          <p:val>
                                            <p:strVal val="#ppt_x"/>
                                          </p:val>
                                        </p:tav>
                                      </p:tavLst>
                                    </p:anim>
                                    <p:anim calcmode="lin" valueType="num">
                                      <p:cBhvr additive="base">
                                        <p:cTn id="79" dur="500" fill="hold"/>
                                        <p:tgtEl>
                                          <p:spTgt spid="137"/>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138"/>
                                        </p:tgtEl>
                                        <p:attrNameLst>
                                          <p:attrName>style.visibility</p:attrName>
                                        </p:attrNameLst>
                                      </p:cBhvr>
                                      <p:to>
                                        <p:strVal val="visible"/>
                                      </p:to>
                                    </p:set>
                                    <p:anim calcmode="lin" valueType="num">
                                      <p:cBhvr additive="base">
                                        <p:cTn id="82" dur="500" fill="hold"/>
                                        <p:tgtEl>
                                          <p:spTgt spid="138"/>
                                        </p:tgtEl>
                                        <p:attrNameLst>
                                          <p:attrName>ppt_x</p:attrName>
                                        </p:attrNameLst>
                                      </p:cBhvr>
                                      <p:tavLst>
                                        <p:tav tm="0">
                                          <p:val>
                                            <p:strVal val="#ppt_x"/>
                                          </p:val>
                                        </p:tav>
                                        <p:tav tm="100000">
                                          <p:val>
                                            <p:strVal val="#ppt_x"/>
                                          </p:val>
                                        </p:tav>
                                      </p:tavLst>
                                    </p:anim>
                                    <p:anim calcmode="lin" valueType="num">
                                      <p:cBhvr additive="base">
                                        <p:cTn id="83" dur="500" fill="hold"/>
                                        <p:tgtEl>
                                          <p:spTgt spid="138"/>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39"/>
                                        </p:tgtEl>
                                        <p:attrNameLst>
                                          <p:attrName>style.visibility</p:attrName>
                                        </p:attrNameLst>
                                      </p:cBhvr>
                                      <p:to>
                                        <p:strVal val="visible"/>
                                      </p:to>
                                    </p:set>
                                    <p:anim calcmode="lin" valueType="num">
                                      <p:cBhvr additive="base">
                                        <p:cTn id="86" dur="500" fill="hold"/>
                                        <p:tgtEl>
                                          <p:spTgt spid="139"/>
                                        </p:tgtEl>
                                        <p:attrNameLst>
                                          <p:attrName>ppt_x</p:attrName>
                                        </p:attrNameLst>
                                      </p:cBhvr>
                                      <p:tavLst>
                                        <p:tav tm="0">
                                          <p:val>
                                            <p:strVal val="#ppt_x"/>
                                          </p:val>
                                        </p:tav>
                                        <p:tav tm="100000">
                                          <p:val>
                                            <p:strVal val="#ppt_x"/>
                                          </p:val>
                                        </p:tav>
                                      </p:tavLst>
                                    </p:anim>
                                    <p:anim calcmode="lin" valueType="num">
                                      <p:cBhvr additive="base">
                                        <p:cTn id="87" dur="500" fill="hold"/>
                                        <p:tgtEl>
                                          <p:spTgt spid="139"/>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140"/>
                                        </p:tgtEl>
                                        <p:attrNameLst>
                                          <p:attrName>style.visibility</p:attrName>
                                        </p:attrNameLst>
                                      </p:cBhvr>
                                      <p:to>
                                        <p:strVal val="visible"/>
                                      </p:to>
                                    </p:set>
                                    <p:anim calcmode="lin" valueType="num">
                                      <p:cBhvr additive="base">
                                        <p:cTn id="90" dur="500" fill="hold"/>
                                        <p:tgtEl>
                                          <p:spTgt spid="140"/>
                                        </p:tgtEl>
                                        <p:attrNameLst>
                                          <p:attrName>ppt_x</p:attrName>
                                        </p:attrNameLst>
                                      </p:cBhvr>
                                      <p:tavLst>
                                        <p:tav tm="0">
                                          <p:val>
                                            <p:strVal val="#ppt_x"/>
                                          </p:val>
                                        </p:tav>
                                        <p:tav tm="100000">
                                          <p:val>
                                            <p:strVal val="#ppt_x"/>
                                          </p:val>
                                        </p:tav>
                                      </p:tavLst>
                                    </p:anim>
                                    <p:anim calcmode="lin" valueType="num">
                                      <p:cBhvr additive="base">
                                        <p:cTn id="91" dur="500" fill="hold"/>
                                        <p:tgtEl>
                                          <p:spTgt spid="140"/>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141"/>
                                        </p:tgtEl>
                                        <p:attrNameLst>
                                          <p:attrName>style.visibility</p:attrName>
                                        </p:attrNameLst>
                                      </p:cBhvr>
                                      <p:to>
                                        <p:strVal val="visible"/>
                                      </p:to>
                                    </p:set>
                                    <p:anim calcmode="lin" valueType="num">
                                      <p:cBhvr additive="base">
                                        <p:cTn id="94" dur="500" fill="hold"/>
                                        <p:tgtEl>
                                          <p:spTgt spid="141"/>
                                        </p:tgtEl>
                                        <p:attrNameLst>
                                          <p:attrName>ppt_x</p:attrName>
                                        </p:attrNameLst>
                                      </p:cBhvr>
                                      <p:tavLst>
                                        <p:tav tm="0">
                                          <p:val>
                                            <p:strVal val="#ppt_x"/>
                                          </p:val>
                                        </p:tav>
                                        <p:tav tm="100000">
                                          <p:val>
                                            <p:strVal val="#ppt_x"/>
                                          </p:val>
                                        </p:tav>
                                      </p:tavLst>
                                    </p:anim>
                                    <p:anim calcmode="lin" valueType="num">
                                      <p:cBhvr additive="base">
                                        <p:cTn id="95" dur="500" fill="hold"/>
                                        <p:tgtEl>
                                          <p:spTgt spid="141"/>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142"/>
                                        </p:tgtEl>
                                        <p:attrNameLst>
                                          <p:attrName>style.visibility</p:attrName>
                                        </p:attrNameLst>
                                      </p:cBhvr>
                                      <p:to>
                                        <p:strVal val="visible"/>
                                      </p:to>
                                    </p:set>
                                    <p:anim calcmode="lin" valueType="num">
                                      <p:cBhvr additive="base">
                                        <p:cTn id="98" dur="500" fill="hold"/>
                                        <p:tgtEl>
                                          <p:spTgt spid="142"/>
                                        </p:tgtEl>
                                        <p:attrNameLst>
                                          <p:attrName>ppt_x</p:attrName>
                                        </p:attrNameLst>
                                      </p:cBhvr>
                                      <p:tavLst>
                                        <p:tav tm="0">
                                          <p:val>
                                            <p:strVal val="#ppt_x"/>
                                          </p:val>
                                        </p:tav>
                                        <p:tav tm="100000">
                                          <p:val>
                                            <p:strVal val="#ppt_x"/>
                                          </p:val>
                                        </p:tav>
                                      </p:tavLst>
                                    </p:anim>
                                    <p:anim calcmode="lin" valueType="num">
                                      <p:cBhvr additive="base">
                                        <p:cTn id="99" dur="500" fill="hold"/>
                                        <p:tgtEl>
                                          <p:spTgt spid="142"/>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143"/>
                                        </p:tgtEl>
                                        <p:attrNameLst>
                                          <p:attrName>style.visibility</p:attrName>
                                        </p:attrNameLst>
                                      </p:cBhvr>
                                      <p:to>
                                        <p:strVal val="visible"/>
                                      </p:to>
                                    </p:set>
                                    <p:anim calcmode="lin" valueType="num">
                                      <p:cBhvr additive="base">
                                        <p:cTn id="102" dur="500" fill="hold"/>
                                        <p:tgtEl>
                                          <p:spTgt spid="143"/>
                                        </p:tgtEl>
                                        <p:attrNameLst>
                                          <p:attrName>ppt_x</p:attrName>
                                        </p:attrNameLst>
                                      </p:cBhvr>
                                      <p:tavLst>
                                        <p:tav tm="0">
                                          <p:val>
                                            <p:strVal val="0-#ppt_w/2"/>
                                          </p:val>
                                        </p:tav>
                                        <p:tav tm="100000">
                                          <p:val>
                                            <p:strVal val="#ppt_x"/>
                                          </p:val>
                                        </p:tav>
                                      </p:tavLst>
                                    </p:anim>
                                    <p:anim calcmode="lin" valueType="num">
                                      <p:cBhvr additive="base">
                                        <p:cTn id="103" dur="500" fill="hold"/>
                                        <p:tgtEl>
                                          <p:spTgt spid="143"/>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144"/>
                                        </p:tgtEl>
                                        <p:attrNameLst>
                                          <p:attrName>style.visibility</p:attrName>
                                        </p:attrNameLst>
                                      </p:cBhvr>
                                      <p:to>
                                        <p:strVal val="visible"/>
                                      </p:to>
                                    </p:set>
                                    <p:anim calcmode="lin" valueType="num">
                                      <p:cBhvr additive="base">
                                        <p:cTn id="106" dur="500" fill="hold"/>
                                        <p:tgtEl>
                                          <p:spTgt spid="144"/>
                                        </p:tgtEl>
                                        <p:attrNameLst>
                                          <p:attrName>ppt_x</p:attrName>
                                        </p:attrNameLst>
                                      </p:cBhvr>
                                      <p:tavLst>
                                        <p:tav tm="0">
                                          <p:val>
                                            <p:strVal val="#ppt_x"/>
                                          </p:val>
                                        </p:tav>
                                        <p:tav tm="100000">
                                          <p:val>
                                            <p:strVal val="#ppt_x"/>
                                          </p:val>
                                        </p:tav>
                                      </p:tavLst>
                                    </p:anim>
                                    <p:anim calcmode="lin" valueType="num">
                                      <p:cBhvr additive="base">
                                        <p:cTn id="107" dur="500" fill="hold"/>
                                        <p:tgtEl>
                                          <p:spTgt spid="144"/>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145"/>
                                        </p:tgtEl>
                                        <p:attrNameLst>
                                          <p:attrName>style.visibility</p:attrName>
                                        </p:attrNameLst>
                                      </p:cBhvr>
                                      <p:to>
                                        <p:strVal val="visible"/>
                                      </p:to>
                                    </p:set>
                                    <p:anim calcmode="lin" valueType="num">
                                      <p:cBhvr additive="base">
                                        <p:cTn id="110" dur="500" fill="hold"/>
                                        <p:tgtEl>
                                          <p:spTgt spid="145"/>
                                        </p:tgtEl>
                                        <p:attrNameLst>
                                          <p:attrName>ppt_x</p:attrName>
                                        </p:attrNameLst>
                                      </p:cBhvr>
                                      <p:tavLst>
                                        <p:tav tm="0">
                                          <p:val>
                                            <p:strVal val="0-#ppt_w/2"/>
                                          </p:val>
                                        </p:tav>
                                        <p:tav tm="100000">
                                          <p:val>
                                            <p:strVal val="#ppt_x"/>
                                          </p:val>
                                        </p:tav>
                                      </p:tavLst>
                                    </p:anim>
                                    <p:anim calcmode="lin" valueType="num">
                                      <p:cBhvr additive="base">
                                        <p:cTn id="111" dur="500" fill="hold"/>
                                        <p:tgtEl>
                                          <p:spTgt spid="145"/>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146"/>
                                        </p:tgtEl>
                                        <p:attrNameLst>
                                          <p:attrName>style.visibility</p:attrName>
                                        </p:attrNameLst>
                                      </p:cBhvr>
                                      <p:to>
                                        <p:strVal val="visible"/>
                                      </p:to>
                                    </p:set>
                                    <p:anim calcmode="lin" valueType="num">
                                      <p:cBhvr additive="base">
                                        <p:cTn id="114" dur="500" fill="hold"/>
                                        <p:tgtEl>
                                          <p:spTgt spid="146"/>
                                        </p:tgtEl>
                                        <p:attrNameLst>
                                          <p:attrName>ppt_x</p:attrName>
                                        </p:attrNameLst>
                                      </p:cBhvr>
                                      <p:tavLst>
                                        <p:tav tm="0">
                                          <p:val>
                                            <p:strVal val="0-#ppt_w/2"/>
                                          </p:val>
                                        </p:tav>
                                        <p:tav tm="100000">
                                          <p:val>
                                            <p:strVal val="#ppt_x"/>
                                          </p:val>
                                        </p:tav>
                                      </p:tavLst>
                                    </p:anim>
                                    <p:anim calcmode="lin" valueType="num">
                                      <p:cBhvr additive="base">
                                        <p:cTn id="115" dur="500" fill="hold"/>
                                        <p:tgtEl>
                                          <p:spTgt spid="146"/>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155"/>
                                        </p:tgtEl>
                                        <p:attrNameLst>
                                          <p:attrName>style.visibility</p:attrName>
                                        </p:attrNameLst>
                                      </p:cBhvr>
                                      <p:to>
                                        <p:strVal val="visible"/>
                                      </p:to>
                                    </p:set>
                                    <p:anim calcmode="lin" valueType="num">
                                      <p:cBhvr additive="base">
                                        <p:cTn id="118" dur="500" fill="hold"/>
                                        <p:tgtEl>
                                          <p:spTgt spid="155"/>
                                        </p:tgtEl>
                                        <p:attrNameLst>
                                          <p:attrName>ppt_x</p:attrName>
                                        </p:attrNameLst>
                                      </p:cBhvr>
                                      <p:tavLst>
                                        <p:tav tm="0">
                                          <p:val>
                                            <p:strVal val="#ppt_x"/>
                                          </p:val>
                                        </p:tav>
                                        <p:tav tm="100000">
                                          <p:val>
                                            <p:strVal val="#ppt_x"/>
                                          </p:val>
                                        </p:tav>
                                      </p:tavLst>
                                    </p:anim>
                                    <p:anim calcmode="lin" valueType="num">
                                      <p:cBhvr additive="base">
                                        <p:cTn id="119" dur="500" fill="hold"/>
                                        <p:tgtEl>
                                          <p:spTgt spid="155"/>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56"/>
                                        </p:tgtEl>
                                        <p:attrNameLst>
                                          <p:attrName>style.visibility</p:attrName>
                                        </p:attrNameLst>
                                      </p:cBhvr>
                                      <p:to>
                                        <p:strVal val="visible"/>
                                      </p:to>
                                    </p:set>
                                    <p:anim calcmode="lin" valueType="num">
                                      <p:cBhvr additive="base">
                                        <p:cTn id="122" dur="500" fill="hold"/>
                                        <p:tgtEl>
                                          <p:spTgt spid="156"/>
                                        </p:tgtEl>
                                        <p:attrNameLst>
                                          <p:attrName>ppt_x</p:attrName>
                                        </p:attrNameLst>
                                      </p:cBhvr>
                                      <p:tavLst>
                                        <p:tav tm="0">
                                          <p:val>
                                            <p:strVal val="#ppt_x"/>
                                          </p:val>
                                        </p:tav>
                                        <p:tav tm="100000">
                                          <p:val>
                                            <p:strVal val="#ppt_x"/>
                                          </p:val>
                                        </p:tav>
                                      </p:tavLst>
                                    </p:anim>
                                    <p:anim calcmode="lin" valueType="num">
                                      <p:cBhvr additive="base">
                                        <p:cTn id="123" dur="500" fill="hold"/>
                                        <p:tgtEl>
                                          <p:spTgt spid="156"/>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57"/>
                                        </p:tgtEl>
                                        <p:attrNameLst>
                                          <p:attrName>style.visibility</p:attrName>
                                        </p:attrNameLst>
                                      </p:cBhvr>
                                      <p:to>
                                        <p:strVal val="visible"/>
                                      </p:to>
                                    </p:set>
                                    <p:anim calcmode="lin" valueType="num">
                                      <p:cBhvr additive="base">
                                        <p:cTn id="126" dur="500" fill="hold"/>
                                        <p:tgtEl>
                                          <p:spTgt spid="157"/>
                                        </p:tgtEl>
                                        <p:attrNameLst>
                                          <p:attrName>ppt_x</p:attrName>
                                        </p:attrNameLst>
                                      </p:cBhvr>
                                      <p:tavLst>
                                        <p:tav tm="0">
                                          <p:val>
                                            <p:strVal val="#ppt_x"/>
                                          </p:val>
                                        </p:tav>
                                        <p:tav tm="100000">
                                          <p:val>
                                            <p:strVal val="#ppt_x"/>
                                          </p:val>
                                        </p:tav>
                                      </p:tavLst>
                                    </p:anim>
                                    <p:anim calcmode="lin" valueType="num">
                                      <p:cBhvr additive="base">
                                        <p:cTn id="127" dur="500" fill="hold"/>
                                        <p:tgtEl>
                                          <p:spTgt spid="157"/>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158"/>
                                        </p:tgtEl>
                                        <p:attrNameLst>
                                          <p:attrName>style.visibility</p:attrName>
                                        </p:attrNameLst>
                                      </p:cBhvr>
                                      <p:to>
                                        <p:strVal val="visible"/>
                                      </p:to>
                                    </p:set>
                                    <p:anim calcmode="lin" valueType="num">
                                      <p:cBhvr additive="base">
                                        <p:cTn id="130" dur="500" fill="hold"/>
                                        <p:tgtEl>
                                          <p:spTgt spid="158"/>
                                        </p:tgtEl>
                                        <p:attrNameLst>
                                          <p:attrName>ppt_x</p:attrName>
                                        </p:attrNameLst>
                                      </p:cBhvr>
                                      <p:tavLst>
                                        <p:tav tm="0">
                                          <p:val>
                                            <p:strVal val="0-#ppt_w/2"/>
                                          </p:val>
                                        </p:tav>
                                        <p:tav tm="100000">
                                          <p:val>
                                            <p:strVal val="#ppt_x"/>
                                          </p:val>
                                        </p:tav>
                                      </p:tavLst>
                                    </p:anim>
                                    <p:anim calcmode="lin" valueType="num">
                                      <p:cBhvr additive="base">
                                        <p:cTn id="131" dur="500" fill="hold"/>
                                        <p:tgtEl>
                                          <p:spTgt spid="158"/>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59"/>
                                        </p:tgtEl>
                                        <p:attrNameLst>
                                          <p:attrName>style.visibility</p:attrName>
                                        </p:attrNameLst>
                                      </p:cBhvr>
                                      <p:to>
                                        <p:strVal val="visible"/>
                                      </p:to>
                                    </p:set>
                                    <p:anim calcmode="lin" valueType="num">
                                      <p:cBhvr additive="base">
                                        <p:cTn id="134" dur="500" fill="hold"/>
                                        <p:tgtEl>
                                          <p:spTgt spid="159"/>
                                        </p:tgtEl>
                                        <p:attrNameLst>
                                          <p:attrName>ppt_x</p:attrName>
                                        </p:attrNameLst>
                                      </p:cBhvr>
                                      <p:tavLst>
                                        <p:tav tm="0">
                                          <p:val>
                                            <p:strVal val="#ppt_x"/>
                                          </p:val>
                                        </p:tav>
                                        <p:tav tm="100000">
                                          <p:val>
                                            <p:strVal val="#ppt_x"/>
                                          </p:val>
                                        </p:tav>
                                      </p:tavLst>
                                    </p:anim>
                                    <p:anim calcmode="lin" valueType="num">
                                      <p:cBhvr additive="base">
                                        <p:cTn id="135" dur="500" fill="hold"/>
                                        <p:tgtEl>
                                          <p:spTgt spid="159"/>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160"/>
                                        </p:tgtEl>
                                        <p:attrNameLst>
                                          <p:attrName>style.visibility</p:attrName>
                                        </p:attrNameLst>
                                      </p:cBhvr>
                                      <p:to>
                                        <p:strVal val="visible"/>
                                      </p:to>
                                    </p:set>
                                    <p:anim calcmode="lin" valueType="num">
                                      <p:cBhvr additive="base">
                                        <p:cTn id="138" dur="500" fill="hold"/>
                                        <p:tgtEl>
                                          <p:spTgt spid="160"/>
                                        </p:tgtEl>
                                        <p:attrNameLst>
                                          <p:attrName>ppt_x</p:attrName>
                                        </p:attrNameLst>
                                      </p:cBhvr>
                                      <p:tavLst>
                                        <p:tav tm="0">
                                          <p:val>
                                            <p:strVal val="0-#ppt_w/2"/>
                                          </p:val>
                                        </p:tav>
                                        <p:tav tm="100000">
                                          <p:val>
                                            <p:strVal val="#ppt_x"/>
                                          </p:val>
                                        </p:tav>
                                      </p:tavLst>
                                    </p:anim>
                                    <p:anim calcmode="lin" valueType="num">
                                      <p:cBhvr additive="base">
                                        <p:cTn id="139" dur="500" fill="hold"/>
                                        <p:tgtEl>
                                          <p:spTgt spid="160"/>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161"/>
                                        </p:tgtEl>
                                        <p:attrNameLst>
                                          <p:attrName>style.visibility</p:attrName>
                                        </p:attrNameLst>
                                      </p:cBhvr>
                                      <p:to>
                                        <p:strVal val="visible"/>
                                      </p:to>
                                    </p:set>
                                    <p:anim calcmode="lin" valueType="num">
                                      <p:cBhvr additive="base">
                                        <p:cTn id="142" dur="500" fill="hold"/>
                                        <p:tgtEl>
                                          <p:spTgt spid="161"/>
                                        </p:tgtEl>
                                        <p:attrNameLst>
                                          <p:attrName>ppt_x</p:attrName>
                                        </p:attrNameLst>
                                      </p:cBhvr>
                                      <p:tavLst>
                                        <p:tav tm="0">
                                          <p:val>
                                            <p:strVal val="#ppt_x"/>
                                          </p:val>
                                        </p:tav>
                                        <p:tav tm="100000">
                                          <p:val>
                                            <p:strVal val="#ppt_x"/>
                                          </p:val>
                                        </p:tav>
                                      </p:tavLst>
                                    </p:anim>
                                    <p:anim calcmode="lin" valueType="num">
                                      <p:cBhvr additive="base">
                                        <p:cTn id="143" dur="500" fill="hold"/>
                                        <p:tgtEl>
                                          <p:spTgt spid="161"/>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162"/>
                                        </p:tgtEl>
                                        <p:attrNameLst>
                                          <p:attrName>style.visibility</p:attrName>
                                        </p:attrNameLst>
                                      </p:cBhvr>
                                      <p:to>
                                        <p:strVal val="visible"/>
                                      </p:to>
                                    </p:set>
                                    <p:anim calcmode="lin" valueType="num">
                                      <p:cBhvr additive="base">
                                        <p:cTn id="146" dur="500" fill="hold"/>
                                        <p:tgtEl>
                                          <p:spTgt spid="162"/>
                                        </p:tgtEl>
                                        <p:attrNameLst>
                                          <p:attrName>ppt_x</p:attrName>
                                        </p:attrNameLst>
                                      </p:cBhvr>
                                      <p:tavLst>
                                        <p:tav tm="0">
                                          <p:val>
                                            <p:strVal val="#ppt_x"/>
                                          </p:val>
                                        </p:tav>
                                        <p:tav tm="100000">
                                          <p:val>
                                            <p:strVal val="#ppt_x"/>
                                          </p:val>
                                        </p:tav>
                                      </p:tavLst>
                                    </p:anim>
                                    <p:anim calcmode="lin" valueType="num">
                                      <p:cBhvr additive="base">
                                        <p:cTn id="147" dur="500" fill="hold"/>
                                        <p:tgtEl>
                                          <p:spTgt spid="162"/>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163"/>
                                        </p:tgtEl>
                                        <p:attrNameLst>
                                          <p:attrName>style.visibility</p:attrName>
                                        </p:attrNameLst>
                                      </p:cBhvr>
                                      <p:to>
                                        <p:strVal val="visible"/>
                                      </p:to>
                                    </p:set>
                                    <p:anim calcmode="lin" valueType="num">
                                      <p:cBhvr additive="base">
                                        <p:cTn id="150" dur="500" fill="hold"/>
                                        <p:tgtEl>
                                          <p:spTgt spid="163"/>
                                        </p:tgtEl>
                                        <p:attrNameLst>
                                          <p:attrName>ppt_x</p:attrName>
                                        </p:attrNameLst>
                                      </p:cBhvr>
                                      <p:tavLst>
                                        <p:tav tm="0">
                                          <p:val>
                                            <p:strVal val="#ppt_x"/>
                                          </p:val>
                                        </p:tav>
                                        <p:tav tm="100000">
                                          <p:val>
                                            <p:strVal val="#ppt_x"/>
                                          </p:val>
                                        </p:tav>
                                      </p:tavLst>
                                    </p:anim>
                                    <p:anim calcmode="lin" valueType="num">
                                      <p:cBhvr additive="base">
                                        <p:cTn id="151" dur="500" fill="hold"/>
                                        <p:tgtEl>
                                          <p:spTgt spid="163"/>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164"/>
                                        </p:tgtEl>
                                        <p:attrNameLst>
                                          <p:attrName>style.visibility</p:attrName>
                                        </p:attrNameLst>
                                      </p:cBhvr>
                                      <p:to>
                                        <p:strVal val="visible"/>
                                      </p:to>
                                    </p:set>
                                    <p:anim calcmode="lin" valueType="num">
                                      <p:cBhvr additive="base">
                                        <p:cTn id="154" dur="500" fill="hold"/>
                                        <p:tgtEl>
                                          <p:spTgt spid="164"/>
                                        </p:tgtEl>
                                        <p:attrNameLst>
                                          <p:attrName>ppt_x</p:attrName>
                                        </p:attrNameLst>
                                      </p:cBhvr>
                                      <p:tavLst>
                                        <p:tav tm="0">
                                          <p:val>
                                            <p:strVal val="0-#ppt_w/2"/>
                                          </p:val>
                                        </p:tav>
                                        <p:tav tm="100000">
                                          <p:val>
                                            <p:strVal val="#ppt_x"/>
                                          </p:val>
                                        </p:tav>
                                      </p:tavLst>
                                    </p:anim>
                                    <p:anim calcmode="lin" valueType="num">
                                      <p:cBhvr additive="base">
                                        <p:cTn id="155" dur="500" fill="hold"/>
                                        <p:tgtEl>
                                          <p:spTgt spid="164"/>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167"/>
                                        </p:tgtEl>
                                        <p:attrNameLst>
                                          <p:attrName>style.visibility</p:attrName>
                                        </p:attrNameLst>
                                      </p:cBhvr>
                                      <p:to>
                                        <p:strVal val="visible"/>
                                      </p:to>
                                    </p:set>
                                    <p:anim calcmode="lin" valueType="num">
                                      <p:cBhvr additive="base">
                                        <p:cTn id="158" dur="500" fill="hold"/>
                                        <p:tgtEl>
                                          <p:spTgt spid="167"/>
                                        </p:tgtEl>
                                        <p:attrNameLst>
                                          <p:attrName>ppt_x</p:attrName>
                                        </p:attrNameLst>
                                      </p:cBhvr>
                                      <p:tavLst>
                                        <p:tav tm="0">
                                          <p:val>
                                            <p:strVal val="#ppt_x"/>
                                          </p:val>
                                        </p:tav>
                                        <p:tav tm="100000">
                                          <p:val>
                                            <p:strVal val="#ppt_x"/>
                                          </p:val>
                                        </p:tav>
                                      </p:tavLst>
                                    </p:anim>
                                    <p:anim calcmode="lin" valueType="num">
                                      <p:cBhvr additive="base">
                                        <p:cTn id="159" dur="500" fill="hold"/>
                                        <p:tgtEl>
                                          <p:spTgt spid="167"/>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168"/>
                                        </p:tgtEl>
                                        <p:attrNameLst>
                                          <p:attrName>style.visibility</p:attrName>
                                        </p:attrNameLst>
                                      </p:cBhvr>
                                      <p:to>
                                        <p:strVal val="visible"/>
                                      </p:to>
                                    </p:set>
                                    <p:anim calcmode="lin" valueType="num">
                                      <p:cBhvr additive="base">
                                        <p:cTn id="162" dur="500" fill="hold"/>
                                        <p:tgtEl>
                                          <p:spTgt spid="168"/>
                                        </p:tgtEl>
                                        <p:attrNameLst>
                                          <p:attrName>ppt_x</p:attrName>
                                        </p:attrNameLst>
                                      </p:cBhvr>
                                      <p:tavLst>
                                        <p:tav tm="0">
                                          <p:val>
                                            <p:strVal val="#ppt_x"/>
                                          </p:val>
                                        </p:tav>
                                        <p:tav tm="100000">
                                          <p:val>
                                            <p:strVal val="#ppt_x"/>
                                          </p:val>
                                        </p:tav>
                                      </p:tavLst>
                                    </p:anim>
                                    <p:anim calcmode="lin" valueType="num">
                                      <p:cBhvr additive="base">
                                        <p:cTn id="163" dur="500" fill="hold"/>
                                        <p:tgtEl>
                                          <p:spTgt spid="168"/>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169"/>
                                        </p:tgtEl>
                                        <p:attrNameLst>
                                          <p:attrName>style.visibility</p:attrName>
                                        </p:attrNameLst>
                                      </p:cBhvr>
                                      <p:to>
                                        <p:strVal val="visible"/>
                                      </p:to>
                                    </p:set>
                                    <p:anim calcmode="lin" valueType="num">
                                      <p:cBhvr additive="base">
                                        <p:cTn id="166" dur="500" fill="hold"/>
                                        <p:tgtEl>
                                          <p:spTgt spid="169"/>
                                        </p:tgtEl>
                                        <p:attrNameLst>
                                          <p:attrName>ppt_x</p:attrName>
                                        </p:attrNameLst>
                                      </p:cBhvr>
                                      <p:tavLst>
                                        <p:tav tm="0">
                                          <p:val>
                                            <p:strVal val="#ppt_x"/>
                                          </p:val>
                                        </p:tav>
                                        <p:tav tm="100000">
                                          <p:val>
                                            <p:strVal val="#ppt_x"/>
                                          </p:val>
                                        </p:tav>
                                      </p:tavLst>
                                    </p:anim>
                                    <p:anim calcmode="lin" valueType="num">
                                      <p:cBhvr additive="base">
                                        <p:cTn id="167" dur="500" fill="hold"/>
                                        <p:tgtEl>
                                          <p:spTgt spid="169"/>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170"/>
                                        </p:tgtEl>
                                        <p:attrNameLst>
                                          <p:attrName>style.visibility</p:attrName>
                                        </p:attrNameLst>
                                      </p:cBhvr>
                                      <p:to>
                                        <p:strVal val="visible"/>
                                      </p:to>
                                    </p:set>
                                    <p:anim calcmode="lin" valueType="num">
                                      <p:cBhvr additive="base">
                                        <p:cTn id="170" dur="500" fill="hold"/>
                                        <p:tgtEl>
                                          <p:spTgt spid="170"/>
                                        </p:tgtEl>
                                        <p:attrNameLst>
                                          <p:attrName>ppt_x</p:attrName>
                                        </p:attrNameLst>
                                      </p:cBhvr>
                                      <p:tavLst>
                                        <p:tav tm="0">
                                          <p:val>
                                            <p:strVal val="#ppt_x"/>
                                          </p:val>
                                        </p:tav>
                                        <p:tav tm="100000">
                                          <p:val>
                                            <p:strVal val="#ppt_x"/>
                                          </p:val>
                                        </p:tav>
                                      </p:tavLst>
                                    </p:anim>
                                    <p:anim calcmode="lin" valueType="num">
                                      <p:cBhvr additive="base">
                                        <p:cTn id="171" dur="500" fill="hold"/>
                                        <p:tgtEl>
                                          <p:spTgt spid="170"/>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171"/>
                                        </p:tgtEl>
                                        <p:attrNameLst>
                                          <p:attrName>style.visibility</p:attrName>
                                        </p:attrNameLst>
                                      </p:cBhvr>
                                      <p:to>
                                        <p:strVal val="visible"/>
                                      </p:to>
                                    </p:set>
                                    <p:anim calcmode="lin" valueType="num">
                                      <p:cBhvr additive="base">
                                        <p:cTn id="174" dur="500" fill="hold"/>
                                        <p:tgtEl>
                                          <p:spTgt spid="171"/>
                                        </p:tgtEl>
                                        <p:attrNameLst>
                                          <p:attrName>ppt_x</p:attrName>
                                        </p:attrNameLst>
                                      </p:cBhvr>
                                      <p:tavLst>
                                        <p:tav tm="0">
                                          <p:val>
                                            <p:strVal val="#ppt_x"/>
                                          </p:val>
                                        </p:tav>
                                        <p:tav tm="100000">
                                          <p:val>
                                            <p:strVal val="#ppt_x"/>
                                          </p:val>
                                        </p:tav>
                                      </p:tavLst>
                                    </p:anim>
                                    <p:anim calcmode="lin" valueType="num">
                                      <p:cBhvr additive="base">
                                        <p:cTn id="175" dur="500" fill="hold"/>
                                        <p:tgtEl>
                                          <p:spTgt spid="171"/>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172"/>
                                        </p:tgtEl>
                                        <p:attrNameLst>
                                          <p:attrName>style.visibility</p:attrName>
                                        </p:attrNameLst>
                                      </p:cBhvr>
                                      <p:to>
                                        <p:strVal val="visible"/>
                                      </p:to>
                                    </p:set>
                                    <p:anim calcmode="lin" valueType="num">
                                      <p:cBhvr additive="base">
                                        <p:cTn id="178" dur="500" fill="hold"/>
                                        <p:tgtEl>
                                          <p:spTgt spid="172"/>
                                        </p:tgtEl>
                                        <p:attrNameLst>
                                          <p:attrName>ppt_x</p:attrName>
                                        </p:attrNameLst>
                                      </p:cBhvr>
                                      <p:tavLst>
                                        <p:tav tm="0">
                                          <p:val>
                                            <p:strVal val="0-#ppt_w/2"/>
                                          </p:val>
                                        </p:tav>
                                        <p:tav tm="100000">
                                          <p:val>
                                            <p:strVal val="#ppt_x"/>
                                          </p:val>
                                        </p:tav>
                                      </p:tavLst>
                                    </p:anim>
                                    <p:anim calcmode="lin" valueType="num">
                                      <p:cBhvr additive="base">
                                        <p:cTn id="179" dur="500" fill="hold"/>
                                        <p:tgtEl>
                                          <p:spTgt spid="172"/>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173"/>
                                        </p:tgtEl>
                                        <p:attrNameLst>
                                          <p:attrName>style.visibility</p:attrName>
                                        </p:attrNameLst>
                                      </p:cBhvr>
                                      <p:to>
                                        <p:strVal val="visible"/>
                                      </p:to>
                                    </p:set>
                                    <p:anim calcmode="lin" valueType="num">
                                      <p:cBhvr additive="base">
                                        <p:cTn id="182" dur="500" fill="hold"/>
                                        <p:tgtEl>
                                          <p:spTgt spid="173"/>
                                        </p:tgtEl>
                                        <p:attrNameLst>
                                          <p:attrName>ppt_x</p:attrName>
                                        </p:attrNameLst>
                                      </p:cBhvr>
                                      <p:tavLst>
                                        <p:tav tm="0">
                                          <p:val>
                                            <p:strVal val="#ppt_x"/>
                                          </p:val>
                                        </p:tav>
                                        <p:tav tm="100000">
                                          <p:val>
                                            <p:strVal val="#ppt_x"/>
                                          </p:val>
                                        </p:tav>
                                      </p:tavLst>
                                    </p:anim>
                                    <p:anim calcmode="lin" valueType="num">
                                      <p:cBhvr additive="base">
                                        <p:cTn id="183" dur="500" fill="hold"/>
                                        <p:tgtEl>
                                          <p:spTgt spid="173"/>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174"/>
                                        </p:tgtEl>
                                        <p:attrNameLst>
                                          <p:attrName>style.visibility</p:attrName>
                                        </p:attrNameLst>
                                      </p:cBhvr>
                                      <p:to>
                                        <p:strVal val="visible"/>
                                      </p:to>
                                    </p:set>
                                    <p:anim calcmode="lin" valueType="num">
                                      <p:cBhvr additive="base">
                                        <p:cTn id="186" dur="500" fill="hold"/>
                                        <p:tgtEl>
                                          <p:spTgt spid="174"/>
                                        </p:tgtEl>
                                        <p:attrNameLst>
                                          <p:attrName>ppt_x</p:attrName>
                                        </p:attrNameLst>
                                      </p:cBhvr>
                                      <p:tavLst>
                                        <p:tav tm="0">
                                          <p:val>
                                            <p:strVal val="#ppt_x"/>
                                          </p:val>
                                        </p:tav>
                                        <p:tav tm="100000">
                                          <p:val>
                                            <p:strVal val="#ppt_x"/>
                                          </p:val>
                                        </p:tav>
                                      </p:tavLst>
                                    </p:anim>
                                    <p:anim calcmode="lin" valueType="num">
                                      <p:cBhvr additive="base">
                                        <p:cTn id="187" dur="500" fill="hold"/>
                                        <p:tgtEl>
                                          <p:spTgt spid="174"/>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175"/>
                                        </p:tgtEl>
                                        <p:attrNameLst>
                                          <p:attrName>style.visibility</p:attrName>
                                        </p:attrNameLst>
                                      </p:cBhvr>
                                      <p:to>
                                        <p:strVal val="visible"/>
                                      </p:to>
                                    </p:set>
                                    <p:anim calcmode="lin" valueType="num">
                                      <p:cBhvr additive="base">
                                        <p:cTn id="190" dur="500" fill="hold"/>
                                        <p:tgtEl>
                                          <p:spTgt spid="175"/>
                                        </p:tgtEl>
                                        <p:attrNameLst>
                                          <p:attrName>ppt_x</p:attrName>
                                        </p:attrNameLst>
                                      </p:cBhvr>
                                      <p:tavLst>
                                        <p:tav tm="0">
                                          <p:val>
                                            <p:strVal val="#ppt_x"/>
                                          </p:val>
                                        </p:tav>
                                        <p:tav tm="100000">
                                          <p:val>
                                            <p:strVal val="#ppt_x"/>
                                          </p:val>
                                        </p:tav>
                                      </p:tavLst>
                                    </p:anim>
                                    <p:anim calcmode="lin" valueType="num">
                                      <p:cBhvr additive="base">
                                        <p:cTn id="191" dur="500" fill="hold"/>
                                        <p:tgtEl>
                                          <p:spTgt spid="175"/>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176"/>
                                        </p:tgtEl>
                                        <p:attrNameLst>
                                          <p:attrName>style.visibility</p:attrName>
                                        </p:attrNameLst>
                                      </p:cBhvr>
                                      <p:to>
                                        <p:strVal val="visible"/>
                                      </p:to>
                                    </p:set>
                                    <p:anim calcmode="lin" valueType="num">
                                      <p:cBhvr additive="base">
                                        <p:cTn id="194" dur="500" fill="hold"/>
                                        <p:tgtEl>
                                          <p:spTgt spid="176"/>
                                        </p:tgtEl>
                                        <p:attrNameLst>
                                          <p:attrName>ppt_x</p:attrName>
                                        </p:attrNameLst>
                                      </p:cBhvr>
                                      <p:tavLst>
                                        <p:tav tm="0">
                                          <p:val>
                                            <p:strVal val="#ppt_x"/>
                                          </p:val>
                                        </p:tav>
                                        <p:tav tm="100000">
                                          <p:val>
                                            <p:strVal val="#ppt_x"/>
                                          </p:val>
                                        </p:tav>
                                      </p:tavLst>
                                    </p:anim>
                                    <p:anim calcmode="lin" valueType="num">
                                      <p:cBhvr additive="base">
                                        <p:cTn id="195" dur="500" fill="hold"/>
                                        <p:tgtEl>
                                          <p:spTgt spid="176"/>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177"/>
                                        </p:tgtEl>
                                        <p:attrNameLst>
                                          <p:attrName>style.visibility</p:attrName>
                                        </p:attrNameLst>
                                      </p:cBhvr>
                                      <p:to>
                                        <p:strVal val="visible"/>
                                      </p:to>
                                    </p:set>
                                    <p:anim calcmode="lin" valueType="num">
                                      <p:cBhvr additive="base">
                                        <p:cTn id="198" dur="500" fill="hold"/>
                                        <p:tgtEl>
                                          <p:spTgt spid="177"/>
                                        </p:tgtEl>
                                        <p:attrNameLst>
                                          <p:attrName>ppt_x</p:attrName>
                                        </p:attrNameLst>
                                      </p:cBhvr>
                                      <p:tavLst>
                                        <p:tav tm="0">
                                          <p:val>
                                            <p:strVal val="#ppt_x"/>
                                          </p:val>
                                        </p:tav>
                                        <p:tav tm="100000">
                                          <p:val>
                                            <p:strVal val="#ppt_x"/>
                                          </p:val>
                                        </p:tav>
                                      </p:tavLst>
                                    </p:anim>
                                    <p:anim calcmode="lin" valueType="num">
                                      <p:cBhvr additive="base">
                                        <p:cTn id="199" dur="500" fill="hold"/>
                                        <p:tgtEl>
                                          <p:spTgt spid="177"/>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78"/>
                                        </p:tgtEl>
                                        <p:attrNameLst>
                                          <p:attrName>style.visibility</p:attrName>
                                        </p:attrNameLst>
                                      </p:cBhvr>
                                      <p:to>
                                        <p:strVal val="visible"/>
                                      </p:to>
                                    </p:set>
                                    <p:anim calcmode="lin" valueType="num">
                                      <p:cBhvr additive="base">
                                        <p:cTn id="202" dur="500" fill="hold"/>
                                        <p:tgtEl>
                                          <p:spTgt spid="178"/>
                                        </p:tgtEl>
                                        <p:attrNameLst>
                                          <p:attrName>ppt_x</p:attrName>
                                        </p:attrNameLst>
                                      </p:cBhvr>
                                      <p:tavLst>
                                        <p:tav tm="0">
                                          <p:val>
                                            <p:strVal val="#ppt_x"/>
                                          </p:val>
                                        </p:tav>
                                        <p:tav tm="100000">
                                          <p:val>
                                            <p:strVal val="#ppt_x"/>
                                          </p:val>
                                        </p:tav>
                                      </p:tavLst>
                                    </p:anim>
                                    <p:anim calcmode="lin" valueType="num">
                                      <p:cBhvr additive="base">
                                        <p:cTn id="203" dur="500" fill="hold"/>
                                        <p:tgtEl>
                                          <p:spTgt spid="178"/>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79"/>
                                        </p:tgtEl>
                                        <p:attrNameLst>
                                          <p:attrName>style.visibility</p:attrName>
                                        </p:attrNameLst>
                                      </p:cBhvr>
                                      <p:to>
                                        <p:strVal val="visible"/>
                                      </p:to>
                                    </p:set>
                                    <p:anim calcmode="lin" valueType="num">
                                      <p:cBhvr additive="base">
                                        <p:cTn id="206" dur="500" fill="hold"/>
                                        <p:tgtEl>
                                          <p:spTgt spid="179"/>
                                        </p:tgtEl>
                                        <p:attrNameLst>
                                          <p:attrName>ppt_x</p:attrName>
                                        </p:attrNameLst>
                                      </p:cBhvr>
                                      <p:tavLst>
                                        <p:tav tm="0">
                                          <p:val>
                                            <p:strVal val="#ppt_x"/>
                                          </p:val>
                                        </p:tav>
                                        <p:tav tm="100000">
                                          <p:val>
                                            <p:strVal val="#ppt_x"/>
                                          </p:val>
                                        </p:tav>
                                      </p:tavLst>
                                    </p:anim>
                                    <p:anim calcmode="lin" valueType="num">
                                      <p:cBhvr additive="base">
                                        <p:cTn id="207" dur="500" fill="hold"/>
                                        <p:tgtEl>
                                          <p:spTgt spid="179"/>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80"/>
                                        </p:tgtEl>
                                        <p:attrNameLst>
                                          <p:attrName>style.visibility</p:attrName>
                                        </p:attrNameLst>
                                      </p:cBhvr>
                                      <p:to>
                                        <p:strVal val="visible"/>
                                      </p:to>
                                    </p:set>
                                    <p:anim calcmode="lin" valueType="num">
                                      <p:cBhvr additive="base">
                                        <p:cTn id="210" dur="500" fill="hold"/>
                                        <p:tgtEl>
                                          <p:spTgt spid="180"/>
                                        </p:tgtEl>
                                        <p:attrNameLst>
                                          <p:attrName>ppt_x</p:attrName>
                                        </p:attrNameLst>
                                      </p:cBhvr>
                                      <p:tavLst>
                                        <p:tav tm="0">
                                          <p:val>
                                            <p:strVal val="#ppt_x"/>
                                          </p:val>
                                        </p:tav>
                                        <p:tav tm="100000">
                                          <p:val>
                                            <p:strVal val="#ppt_x"/>
                                          </p:val>
                                        </p:tav>
                                      </p:tavLst>
                                    </p:anim>
                                    <p:anim calcmode="lin" valueType="num">
                                      <p:cBhvr additive="base">
                                        <p:cTn id="211" dur="500" fill="hold"/>
                                        <p:tgtEl>
                                          <p:spTgt spid="180"/>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81"/>
                                        </p:tgtEl>
                                        <p:attrNameLst>
                                          <p:attrName>style.visibility</p:attrName>
                                        </p:attrNameLst>
                                      </p:cBhvr>
                                      <p:to>
                                        <p:strVal val="visible"/>
                                      </p:to>
                                    </p:set>
                                    <p:anim calcmode="lin" valueType="num">
                                      <p:cBhvr additive="base">
                                        <p:cTn id="214" dur="500" fill="hold"/>
                                        <p:tgtEl>
                                          <p:spTgt spid="181"/>
                                        </p:tgtEl>
                                        <p:attrNameLst>
                                          <p:attrName>ppt_x</p:attrName>
                                        </p:attrNameLst>
                                      </p:cBhvr>
                                      <p:tavLst>
                                        <p:tav tm="0">
                                          <p:val>
                                            <p:strVal val="#ppt_x"/>
                                          </p:val>
                                        </p:tav>
                                        <p:tav tm="100000">
                                          <p:val>
                                            <p:strVal val="#ppt_x"/>
                                          </p:val>
                                        </p:tav>
                                      </p:tavLst>
                                    </p:anim>
                                    <p:anim calcmode="lin" valueType="num">
                                      <p:cBhvr additive="base">
                                        <p:cTn id="215" dur="500" fill="hold"/>
                                        <p:tgtEl>
                                          <p:spTgt spid="181"/>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82"/>
                                        </p:tgtEl>
                                        <p:attrNameLst>
                                          <p:attrName>style.visibility</p:attrName>
                                        </p:attrNameLst>
                                      </p:cBhvr>
                                      <p:to>
                                        <p:strVal val="visible"/>
                                      </p:to>
                                    </p:set>
                                    <p:anim calcmode="lin" valueType="num">
                                      <p:cBhvr additive="base">
                                        <p:cTn id="218" dur="500" fill="hold"/>
                                        <p:tgtEl>
                                          <p:spTgt spid="182"/>
                                        </p:tgtEl>
                                        <p:attrNameLst>
                                          <p:attrName>ppt_x</p:attrName>
                                        </p:attrNameLst>
                                      </p:cBhvr>
                                      <p:tavLst>
                                        <p:tav tm="0">
                                          <p:val>
                                            <p:strVal val="#ppt_x"/>
                                          </p:val>
                                        </p:tav>
                                        <p:tav tm="100000">
                                          <p:val>
                                            <p:strVal val="#ppt_x"/>
                                          </p:val>
                                        </p:tav>
                                      </p:tavLst>
                                    </p:anim>
                                    <p:anim calcmode="lin" valueType="num">
                                      <p:cBhvr additive="base">
                                        <p:cTn id="219" dur="500" fill="hold"/>
                                        <p:tgtEl>
                                          <p:spTgt spid="182"/>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83"/>
                                        </p:tgtEl>
                                        <p:attrNameLst>
                                          <p:attrName>style.visibility</p:attrName>
                                        </p:attrNameLst>
                                      </p:cBhvr>
                                      <p:to>
                                        <p:strVal val="visible"/>
                                      </p:to>
                                    </p:set>
                                    <p:anim calcmode="lin" valueType="num">
                                      <p:cBhvr additive="base">
                                        <p:cTn id="222" dur="500" fill="hold"/>
                                        <p:tgtEl>
                                          <p:spTgt spid="183"/>
                                        </p:tgtEl>
                                        <p:attrNameLst>
                                          <p:attrName>ppt_x</p:attrName>
                                        </p:attrNameLst>
                                      </p:cBhvr>
                                      <p:tavLst>
                                        <p:tav tm="0">
                                          <p:val>
                                            <p:strVal val="#ppt_x"/>
                                          </p:val>
                                        </p:tav>
                                        <p:tav tm="100000">
                                          <p:val>
                                            <p:strVal val="#ppt_x"/>
                                          </p:val>
                                        </p:tav>
                                      </p:tavLst>
                                    </p:anim>
                                    <p:anim calcmode="lin" valueType="num">
                                      <p:cBhvr additive="base">
                                        <p:cTn id="223" dur="500" fill="hold"/>
                                        <p:tgtEl>
                                          <p:spTgt spid="183"/>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84"/>
                                        </p:tgtEl>
                                        <p:attrNameLst>
                                          <p:attrName>style.visibility</p:attrName>
                                        </p:attrNameLst>
                                      </p:cBhvr>
                                      <p:to>
                                        <p:strVal val="visible"/>
                                      </p:to>
                                    </p:set>
                                    <p:anim calcmode="lin" valueType="num">
                                      <p:cBhvr additive="base">
                                        <p:cTn id="226" dur="500" fill="hold"/>
                                        <p:tgtEl>
                                          <p:spTgt spid="184"/>
                                        </p:tgtEl>
                                        <p:attrNameLst>
                                          <p:attrName>ppt_x</p:attrName>
                                        </p:attrNameLst>
                                      </p:cBhvr>
                                      <p:tavLst>
                                        <p:tav tm="0">
                                          <p:val>
                                            <p:strVal val="#ppt_x"/>
                                          </p:val>
                                        </p:tav>
                                        <p:tav tm="100000">
                                          <p:val>
                                            <p:strVal val="#ppt_x"/>
                                          </p:val>
                                        </p:tav>
                                      </p:tavLst>
                                    </p:anim>
                                    <p:anim calcmode="lin" valueType="num">
                                      <p:cBhvr additive="base">
                                        <p:cTn id="227" dur="500" fill="hold"/>
                                        <p:tgtEl>
                                          <p:spTgt spid="184"/>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85"/>
                                        </p:tgtEl>
                                        <p:attrNameLst>
                                          <p:attrName>style.visibility</p:attrName>
                                        </p:attrNameLst>
                                      </p:cBhvr>
                                      <p:to>
                                        <p:strVal val="visible"/>
                                      </p:to>
                                    </p:set>
                                    <p:anim calcmode="lin" valueType="num">
                                      <p:cBhvr additive="base">
                                        <p:cTn id="230" dur="500" fill="hold"/>
                                        <p:tgtEl>
                                          <p:spTgt spid="185"/>
                                        </p:tgtEl>
                                        <p:attrNameLst>
                                          <p:attrName>ppt_x</p:attrName>
                                        </p:attrNameLst>
                                      </p:cBhvr>
                                      <p:tavLst>
                                        <p:tav tm="0">
                                          <p:val>
                                            <p:strVal val="#ppt_x"/>
                                          </p:val>
                                        </p:tav>
                                        <p:tav tm="100000">
                                          <p:val>
                                            <p:strVal val="#ppt_x"/>
                                          </p:val>
                                        </p:tav>
                                      </p:tavLst>
                                    </p:anim>
                                    <p:anim calcmode="lin" valueType="num">
                                      <p:cBhvr additive="base">
                                        <p:cTn id="231" dur="500" fill="hold"/>
                                        <p:tgtEl>
                                          <p:spTgt spid="185"/>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86"/>
                                        </p:tgtEl>
                                        <p:attrNameLst>
                                          <p:attrName>style.visibility</p:attrName>
                                        </p:attrNameLst>
                                      </p:cBhvr>
                                      <p:to>
                                        <p:strVal val="visible"/>
                                      </p:to>
                                    </p:set>
                                    <p:anim calcmode="lin" valueType="num">
                                      <p:cBhvr additive="base">
                                        <p:cTn id="234" dur="500" fill="hold"/>
                                        <p:tgtEl>
                                          <p:spTgt spid="186"/>
                                        </p:tgtEl>
                                        <p:attrNameLst>
                                          <p:attrName>ppt_x</p:attrName>
                                        </p:attrNameLst>
                                      </p:cBhvr>
                                      <p:tavLst>
                                        <p:tav tm="0">
                                          <p:val>
                                            <p:strVal val="#ppt_x"/>
                                          </p:val>
                                        </p:tav>
                                        <p:tav tm="100000">
                                          <p:val>
                                            <p:strVal val="#ppt_x"/>
                                          </p:val>
                                        </p:tav>
                                      </p:tavLst>
                                    </p:anim>
                                    <p:anim calcmode="lin" valueType="num">
                                      <p:cBhvr additive="base">
                                        <p:cTn id="235" dur="500" fill="hold"/>
                                        <p:tgtEl>
                                          <p:spTgt spid="186"/>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87"/>
                                        </p:tgtEl>
                                        <p:attrNameLst>
                                          <p:attrName>style.visibility</p:attrName>
                                        </p:attrNameLst>
                                      </p:cBhvr>
                                      <p:to>
                                        <p:strVal val="visible"/>
                                      </p:to>
                                    </p:set>
                                    <p:anim calcmode="lin" valueType="num">
                                      <p:cBhvr additive="base">
                                        <p:cTn id="238" dur="500" fill="hold"/>
                                        <p:tgtEl>
                                          <p:spTgt spid="187"/>
                                        </p:tgtEl>
                                        <p:attrNameLst>
                                          <p:attrName>ppt_x</p:attrName>
                                        </p:attrNameLst>
                                      </p:cBhvr>
                                      <p:tavLst>
                                        <p:tav tm="0">
                                          <p:val>
                                            <p:strVal val="#ppt_x"/>
                                          </p:val>
                                        </p:tav>
                                        <p:tav tm="100000">
                                          <p:val>
                                            <p:strVal val="#ppt_x"/>
                                          </p:val>
                                        </p:tav>
                                      </p:tavLst>
                                    </p:anim>
                                    <p:anim calcmode="lin" valueType="num">
                                      <p:cBhvr additive="base">
                                        <p:cTn id="239" dur="500" fill="hold"/>
                                        <p:tgtEl>
                                          <p:spTgt spid="187"/>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88"/>
                                        </p:tgtEl>
                                        <p:attrNameLst>
                                          <p:attrName>style.visibility</p:attrName>
                                        </p:attrNameLst>
                                      </p:cBhvr>
                                      <p:to>
                                        <p:strVal val="visible"/>
                                      </p:to>
                                    </p:set>
                                    <p:anim calcmode="lin" valueType="num">
                                      <p:cBhvr additive="base">
                                        <p:cTn id="242" dur="500" fill="hold"/>
                                        <p:tgtEl>
                                          <p:spTgt spid="188"/>
                                        </p:tgtEl>
                                        <p:attrNameLst>
                                          <p:attrName>ppt_x</p:attrName>
                                        </p:attrNameLst>
                                      </p:cBhvr>
                                      <p:tavLst>
                                        <p:tav tm="0">
                                          <p:val>
                                            <p:strVal val="#ppt_x"/>
                                          </p:val>
                                        </p:tav>
                                        <p:tav tm="100000">
                                          <p:val>
                                            <p:strVal val="#ppt_x"/>
                                          </p:val>
                                        </p:tav>
                                      </p:tavLst>
                                    </p:anim>
                                    <p:anim calcmode="lin" valueType="num">
                                      <p:cBhvr additive="base">
                                        <p:cTn id="243" dur="500" fill="hold"/>
                                        <p:tgtEl>
                                          <p:spTgt spid="188"/>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89"/>
                                        </p:tgtEl>
                                        <p:attrNameLst>
                                          <p:attrName>style.visibility</p:attrName>
                                        </p:attrNameLst>
                                      </p:cBhvr>
                                      <p:to>
                                        <p:strVal val="visible"/>
                                      </p:to>
                                    </p:set>
                                    <p:anim calcmode="lin" valueType="num">
                                      <p:cBhvr additive="base">
                                        <p:cTn id="246" dur="500" fill="hold"/>
                                        <p:tgtEl>
                                          <p:spTgt spid="189"/>
                                        </p:tgtEl>
                                        <p:attrNameLst>
                                          <p:attrName>ppt_x</p:attrName>
                                        </p:attrNameLst>
                                      </p:cBhvr>
                                      <p:tavLst>
                                        <p:tav tm="0">
                                          <p:val>
                                            <p:strVal val="#ppt_x"/>
                                          </p:val>
                                        </p:tav>
                                        <p:tav tm="100000">
                                          <p:val>
                                            <p:strVal val="#ppt_x"/>
                                          </p:val>
                                        </p:tav>
                                      </p:tavLst>
                                    </p:anim>
                                    <p:anim calcmode="lin" valueType="num">
                                      <p:cBhvr additive="base">
                                        <p:cTn id="247" dur="500" fill="hold"/>
                                        <p:tgtEl>
                                          <p:spTgt spid="189"/>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90"/>
                                        </p:tgtEl>
                                        <p:attrNameLst>
                                          <p:attrName>style.visibility</p:attrName>
                                        </p:attrNameLst>
                                      </p:cBhvr>
                                      <p:to>
                                        <p:strVal val="visible"/>
                                      </p:to>
                                    </p:set>
                                    <p:anim calcmode="lin" valueType="num">
                                      <p:cBhvr additive="base">
                                        <p:cTn id="250" dur="500" fill="hold"/>
                                        <p:tgtEl>
                                          <p:spTgt spid="190"/>
                                        </p:tgtEl>
                                        <p:attrNameLst>
                                          <p:attrName>ppt_x</p:attrName>
                                        </p:attrNameLst>
                                      </p:cBhvr>
                                      <p:tavLst>
                                        <p:tav tm="0">
                                          <p:val>
                                            <p:strVal val="1+#ppt_w/2"/>
                                          </p:val>
                                        </p:tav>
                                        <p:tav tm="100000">
                                          <p:val>
                                            <p:strVal val="#ppt_x"/>
                                          </p:val>
                                        </p:tav>
                                      </p:tavLst>
                                    </p:anim>
                                    <p:anim calcmode="lin" valueType="num">
                                      <p:cBhvr additive="base">
                                        <p:cTn id="251" dur="500" fill="hold"/>
                                        <p:tgtEl>
                                          <p:spTgt spid="190"/>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91"/>
                                        </p:tgtEl>
                                        <p:attrNameLst>
                                          <p:attrName>style.visibility</p:attrName>
                                        </p:attrNameLst>
                                      </p:cBhvr>
                                      <p:to>
                                        <p:strVal val="visible"/>
                                      </p:to>
                                    </p:set>
                                    <p:anim calcmode="lin" valueType="num">
                                      <p:cBhvr additive="base">
                                        <p:cTn id="254" dur="500" fill="hold"/>
                                        <p:tgtEl>
                                          <p:spTgt spid="191"/>
                                        </p:tgtEl>
                                        <p:attrNameLst>
                                          <p:attrName>ppt_x</p:attrName>
                                        </p:attrNameLst>
                                      </p:cBhvr>
                                      <p:tavLst>
                                        <p:tav tm="0">
                                          <p:val>
                                            <p:strVal val="1+#ppt_w/2"/>
                                          </p:val>
                                        </p:tav>
                                        <p:tav tm="100000">
                                          <p:val>
                                            <p:strVal val="#ppt_x"/>
                                          </p:val>
                                        </p:tav>
                                      </p:tavLst>
                                    </p:anim>
                                    <p:anim calcmode="lin" valueType="num">
                                      <p:cBhvr additive="base">
                                        <p:cTn id="255" dur="500" fill="hold"/>
                                        <p:tgtEl>
                                          <p:spTgt spid="191"/>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92"/>
                                        </p:tgtEl>
                                        <p:attrNameLst>
                                          <p:attrName>style.visibility</p:attrName>
                                        </p:attrNameLst>
                                      </p:cBhvr>
                                      <p:to>
                                        <p:strVal val="visible"/>
                                      </p:to>
                                    </p:set>
                                    <p:anim calcmode="lin" valueType="num">
                                      <p:cBhvr additive="base">
                                        <p:cTn id="258" dur="500" fill="hold"/>
                                        <p:tgtEl>
                                          <p:spTgt spid="192"/>
                                        </p:tgtEl>
                                        <p:attrNameLst>
                                          <p:attrName>ppt_x</p:attrName>
                                        </p:attrNameLst>
                                      </p:cBhvr>
                                      <p:tavLst>
                                        <p:tav tm="0">
                                          <p:val>
                                            <p:strVal val="0-#ppt_w/2"/>
                                          </p:val>
                                        </p:tav>
                                        <p:tav tm="100000">
                                          <p:val>
                                            <p:strVal val="#ppt_x"/>
                                          </p:val>
                                        </p:tav>
                                      </p:tavLst>
                                    </p:anim>
                                    <p:anim calcmode="lin" valueType="num">
                                      <p:cBhvr additive="base">
                                        <p:cTn id="259" dur="500" fill="hold"/>
                                        <p:tgtEl>
                                          <p:spTgt spid="192"/>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93"/>
                                        </p:tgtEl>
                                        <p:attrNameLst>
                                          <p:attrName>style.visibility</p:attrName>
                                        </p:attrNameLst>
                                      </p:cBhvr>
                                      <p:to>
                                        <p:strVal val="visible"/>
                                      </p:to>
                                    </p:set>
                                    <p:anim calcmode="lin" valueType="num">
                                      <p:cBhvr additive="base">
                                        <p:cTn id="262" dur="500" fill="hold"/>
                                        <p:tgtEl>
                                          <p:spTgt spid="193"/>
                                        </p:tgtEl>
                                        <p:attrNameLst>
                                          <p:attrName>ppt_x</p:attrName>
                                        </p:attrNameLst>
                                      </p:cBhvr>
                                      <p:tavLst>
                                        <p:tav tm="0">
                                          <p:val>
                                            <p:strVal val="#ppt_x"/>
                                          </p:val>
                                        </p:tav>
                                        <p:tav tm="100000">
                                          <p:val>
                                            <p:strVal val="#ppt_x"/>
                                          </p:val>
                                        </p:tav>
                                      </p:tavLst>
                                    </p:anim>
                                    <p:anim calcmode="lin" valueType="num">
                                      <p:cBhvr additive="base">
                                        <p:cTn id="263" dur="500" fill="hold"/>
                                        <p:tgtEl>
                                          <p:spTgt spid="193"/>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94"/>
                                        </p:tgtEl>
                                        <p:attrNameLst>
                                          <p:attrName>style.visibility</p:attrName>
                                        </p:attrNameLst>
                                      </p:cBhvr>
                                      <p:to>
                                        <p:strVal val="visible"/>
                                      </p:to>
                                    </p:set>
                                    <p:anim calcmode="lin" valueType="num">
                                      <p:cBhvr additive="base">
                                        <p:cTn id="266" dur="500" fill="hold"/>
                                        <p:tgtEl>
                                          <p:spTgt spid="194"/>
                                        </p:tgtEl>
                                        <p:attrNameLst>
                                          <p:attrName>ppt_x</p:attrName>
                                        </p:attrNameLst>
                                      </p:cBhvr>
                                      <p:tavLst>
                                        <p:tav tm="0">
                                          <p:val>
                                            <p:strVal val="#ppt_x"/>
                                          </p:val>
                                        </p:tav>
                                        <p:tav tm="100000">
                                          <p:val>
                                            <p:strVal val="#ppt_x"/>
                                          </p:val>
                                        </p:tav>
                                      </p:tavLst>
                                    </p:anim>
                                    <p:anim calcmode="lin" valueType="num">
                                      <p:cBhvr additive="base">
                                        <p:cTn id="267" dur="500" fill="hold"/>
                                        <p:tgtEl>
                                          <p:spTgt spid="194"/>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95"/>
                                        </p:tgtEl>
                                        <p:attrNameLst>
                                          <p:attrName>style.visibility</p:attrName>
                                        </p:attrNameLst>
                                      </p:cBhvr>
                                      <p:to>
                                        <p:strVal val="visible"/>
                                      </p:to>
                                    </p:set>
                                    <p:anim calcmode="lin" valueType="num">
                                      <p:cBhvr additive="base">
                                        <p:cTn id="270" dur="500" fill="hold"/>
                                        <p:tgtEl>
                                          <p:spTgt spid="195"/>
                                        </p:tgtEl>
                                        <p:attrNameLst>
                                          <p:attrName>ppt_x</p:attrName>
                                        </p:attrNameLst>
                                      </p:cBhvr>
                                      <p:tavLst>
                                        <p:tav tm="0">
                                          <p:val>
                                            <p:strVal val="#ppt_x"/>
                                          </p:val>
                                        </p:tav>
                                        <p:tav tm="100000">
                                          <p:val>
                                            <p:strVal val="#ppt_x"/>
                                          </p:val>
                                        </p:tav>
                                      </p:tavLst>
                                    </p:anim>
                                    <p:anim calcmode="lin" valueType="num">
                                      <p:cBhvr additive="base">
                                        <p:cTn id="271" dur="500" fill="hold"/>
                                        <p:tgtEl>
                                          <p:spTgt spid="195"/>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96"/>
                                        </p:tgtEl>
                                        <p:attrNameLst>
                                          <p:attrName>style.visibility</p:attrName>
                                        </p:attrNameLst>
                                      </p:cBhvr>
                                      <p:to>
                                        <p:strVal val="visible"/>
                                      </p:to>
                                    </p:set>
                                    <p:anim calcmode="lin" valueType="num">
                                      <p:cBhvr additive="base">
                                        <p:cTn id="274" dur="500" fill="hold"/>
                                        <p:tgtEl>
                                          <p:spTgt spid="196"/>
                                        </p:tgtEl>
                                        <p:attrNameLst>
                                          <p:attrName>ppt_x</p:attrName>
                                        </p:attrNameLst>
                                      </p:cBhvr>
                                      <p:tavLst>
                                        <p:tav tm="0">
                                          <p:val>
                                            <p:strVal val="0-#ppt_w/2"/>
                                          </p:val>
                                        </p:tav>
                                        <p:tav tm="100000">
                                          <p:val>
                                            <p:strVal val="#ppt_x"/>
                                          </p:val>
                                        </p:tav>
                                      </p:tavLst>
                                    </p:anim>
                                    <p:anim calcmode="lin" valueType="num">
                                      <p:cBhvr additive="base">
                                        <p:cTn id="275" dur="500" fill="hold"/>
                                        <p:tgtEl>
                                          <p:spTgt spid="196"/>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97"/>
                                        </p:tgtEl>
                                        <p:attrNameLst>
                                          <p:attrName>style.visibility</p:attrName>
                                        </p:attrNameLst>
                                      </p:cBhvr>
                                      <p:to>
                                        <p:strVal val="visible"/>
                                      </p:to>
                                    </p:set>
                                    <p:anim calcmode="lin" valueType="num">
                                      <p:cBhvr additive="base">
                                        <p:cTn id="278" dur="500" fill="hold"/>
                                        <p:tgtEl>
                                          <p:spTgt spid="197"/>
                                        </p:tgtEl>
                                        <p:attrNameLst>
                                          <p:attrName>ppt_x</p:attrName>
                                        </p:attrNameLst>
                                      </p:cBhvr>
                                      <p:tavLst>
                                        <p:tav tm="0">
                                          <p:val>
                                            <p:strVal val="#ppt_x"/>
                                          </p:val>
                                        </p:tav>
                                        <p:tav tm="100000">
                                          <p:val>
                                            <p:strVal val="#ppt_x"/>
                                          </p:val>
                                        </p:tav>
                                      </p:tavLst>
                                    </p:anim>
                                    <p:anim calcmode="lin" valueType="num">
                                      <p:cBhvr additive="base">
                                        <p:cTn id="279" dur="500" fill="hold"/>
                                        <p:tgtEl>
                                          <p:spTgt spid="197"/>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98"/>
                                        </p:tgtEl>
                                        <p:attrNameLst>
                                          <p:attrName>style.visibility</p:attrName>
                                        </p:attrNameLst>
                                      </p:cBhvr>
                                      <p:to>
                                        <p:strVal val="visible"/>
                                      </p:to>
                                    </p:set>
                                    <p:anim calcmode="lin" valueType="num">
                                      <p:cBhvr additive="base">
                                        <p:cTn id="282" dur="500" fill="hold"/>
                                        <p:tgtEl>
                                          <p:spTgt spid="198"/>
                                        </p:tgtEl>
                                        <p:attrNameLst>
                                          <p:attrName>ppt_x</p:attrName>
                                        </p:attrNameLst>
                                      </p:cBhvr>
                                      <p:tavLst>
                                        <p:tav tm="0">
                                          <p:val>
                                            <p:strVal val="#ppt_x"/>
                                          </p:val>
                                        </p:tav>
                                        <p:tav tm="100000">
                                          <p:val>
                                            <p:strVal val="#ppt_x"/>
                                          </p:val>
                                        </p:tav>
                                      </p:tavLst>
                                    </p:anim>
                                    <p:anim calcmode="lin" valueType="num">
                                      <p:cBhvr additive="base">
                                        <p:cTn id="283" dur="500" fill="hold"/>
                                        <p:tgtEl>
                                          <p:spTgt spid="198"/>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99"/>
                                        </p:tgtEl>
                                        <p:attrNameLst>
                                          <p:attrName>style.visibility</p:attrName>
                                        </p:attrNameLst>
                                      </p:cBhvr>
                                      <p:to>
                                        <p:strVal val="visible"/>
                                      </p:to>
                                    </p:set>
                                    <p:anim calcmode="lin" valueType="num">
                                      <p:cBhvr additive="base">
                                        <p:cTn id="286" dur="500" fill="hold"/>
                                        <p:tgtEl>
                                          <p:spTgt spid="199"/>
                                        </p:tgtEl>
                                        <p:attrNameLst>
                                          <p:attrName>ppt_x</p:attrName>
                                        </p:attrNameLst>
                                      </p:cBhvr>
                                      <p:tavLst>
                                        <p:tav tm="0">
                                          <p:val>
                                            <p:strVal val="#ppt_x"/>
                                          </p:val>
                                        </p:tav>
                                        <p:tav tm="100000">
                                          <p:val>
                                            <p:strVal val="#ppt_x"/>
                                          </p:val>
                                        </p:tav>
                                      </p:tavLst>
                                    </p:anim>
                                    <p:anim calcmode="lin" valueType="num">
                                      <p:cBhvr additive="base">
                                        <p:cTn id="287" dur="500" fill="hold"/>
                                        <p:tgtEl>
                                          <p:spTgt spid="199"/>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200"/>
                                        </p:tgtEl>
                                        <p:attrNameLst>
                                          <p:attrName>style.visibility</p:attrName>
                                        </p:attrNameLst>
                                      </p:cBhvr>
                                      <p:to>
                                        <p:strVal val="visible"/>
                                      </p:to>
                                    </p:set>
                                    <p:anim calcmode="lin" valueType="num">
                                      <p:cBhvr additive="base">
                                        <p:cTn id="290" dur="500" fill="hold"/>
                                        <p:tgtEl>
                                          <p:spTgt spid="200"/>
                                        </p:tgtEl>
                                        <p:attrNameLst>
                                          <p:attrName>ppt_x</p:attrName>
                                        </p:attrNameLst>
                                      </p:cBhvr>
                                      <p:tavLst>
                                        <p:tav tm="0">
                                          <p:val>
                                            <p:strVal val="#ppt_x"/>
                                          </p:val>
                                        </p:tav>
                                        <p:tav tm="100000">
                                          <p:val>
                                            <p:strVal val="#ppt_x"/>
                                          </p:val>
                                        </p:tav>
                                      </p:tavLst>
                                    </p:anim>
                                    <p:anim calcmode="lin" valueType="num">
                                      <p:cBhvr additive="base">
                                        <p:cTn id="291" dur="500" fill="hold"/>
                                        <p:tgtEl>
                                          <p:spTgt spid="200"/>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201"/>
                                        </p:tgtEl>
                                        <p:attrNameLst>
                                          <p:attrName>style.visibility</p:attrName>
                                        </p:attrNameLst>
                                      </p:cBhvr>
                                      <p:to>
                                        <p:strVal val="visible"/>
                                      </p:to>
                                    </p:set>
                                    <p:anim calcmode="lin" valueType="num">
                                      <p:cBhvr additive="base">
                                        <p:cTn id="294" dur="500" fill="hold"/>
                                        <p:tgtEl>
                                          <p:spTgt spid="201"/>
                                        </p:tgtEl>
                                        <p:attrNameLst>
                                          <p:attrName>ppt_x</p:attrName>
                                        </p:attrNameLst>
                                      </p:cBhvr>
                                      <p:tavLst>
                                        <p:tav tm="0">
                                          <p:val>
                                            <p:strVal val="#ppt_x"/>
                                          </p:val>
                                        </p:tav>
                                        <p:tav tm="100000">
                                          <p:val>
                                            <p:strVal val="#ppt_x"/>
                                          </p:val>
                                        </p:tav>
                                      </p:tavLst>
                                    </p:anim>
                                    <p:anim calcmode="lin" valueType="num">
                                      <p:cBhvr additive="base">
                                        <p:cTn id="295" dur="500" fill="hold"/>
                                        <p:tgtEl>
                                          <p:spTgt spid="201"/>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202"/>
                                        </p:tgtEl>
                                        <p:attrNameLst>
                                          <p:attrName>style.visibility</p:attrName>
                                        </p:attrNameLst>
                                      </p:cBhvr>
                                      <p:to>
                                        <p:strVal val="visible"/>
                                      </p:to>
                                    </p:set>
                                    <p:anim calcmode="lin" valueType="num">
                                      <p:cBhvr additive="base">
                                        <p:cTn id="298" dur="500" fill="hold"/>
                                        <p:tgtEl>
                                          <p:spTgt spid="202"/>
                                        </p:tgtEl>
                                        <p:attrNameLst>
                                          <p:attrName>ppt_x</p:attrName>
                                        </p:attrNameLst>
                                      </p:cBhvr>
                                      <p:tavLst>
                                        <p:tav tm="0">
                                          <p:val>
                                            <p:strVal val="#ppt_x"/>
                                          </p:val>
                                        </p:tav>
                                        <p:tav tm="100000">
                                          <p:val>
                                            <p:strVal val="#ppt_x"/>
                                          </p:val>
                                        </p:tav>
                                      </p:tavLst>
                                    </p:anim>
                                    <p:anim calcmode="lin" valueType="num">
                                      <p:cBhvr additive="base">
                                        <p:cTn id="299" dur="500" fill="hold"/>
                                        <p:tgtEl>
                                          <p:spTgt spid="202"/>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203"/>
                                        </p:tgtEl>
                                        <p:attrNameLst>
                                          <p:attrName>style.visibility</p:attrName>
                                        </p:attrNameLst>
                                      </p:cBhvr>
                                      <p:to>
                                        <p:strVal val="visible"/>
                                      </p:to>
                                    </p:set>
                                    <p:anim calcmode="lin" valueType="num">
                                      <p:cBhvr additive="base">
                                        <p:cTn id="302" dur="500" fill="hold"/>
                                        <p:tgtEl>
                                          <p:spTgt spid="203"/>
                                        </p:tgtEl>
                                        <p:attrNameLst>
                                          <p:attrName>ppt_x</p:attrName>
                                        </p:attrNameLst>
                                      </p:cBhvr>
                                      <p:tavLst>
                                        <p:tav tm="0">
                                          <p:val>
                                            <p:strVal val="#ppt_x"/>
                                          </p:val>
                                        </p:tav>
                                        <p:tav tm="100000">
                                          <p:val>
                                            <p:strVal val="#ppt_x"/>
                                          </p:val>
                                        </p:tav>
                                      </p:tavLst>
                                    </p:anim>
                                    <p:anim calcmode="lin" valueType="num">
                                      <p:cBhvr additive="base">
                                        <p:cTn id="303" dur="500" fill="hold"/>
                                        <p:tgtEl>
                                          <p:spTgt spid="203"/>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204"/>
                                        </p:tgtEl>
                                        <p:attrNameLst>
                                          <p:attrName>style.visibility</p:attrName>
                                        </p:attrNameLst>
                                      </p:cBhvr>
                                      <p:to>
                                        <p:strVal val="visible"/>
                                      </p:to>
                                    </p:set>
                                    <p:anim calcmode="lin" valueType="num">
                                      <p:cBhvr additive="base">
                                        <p:cTn id="306" dur="500" fill="hold"/>
                                        <p:tgtEl>
                                          <p:spTgt spid="204"/>
                                        </p:tgtEl>
                                        <p:attrNameLst>
                                          <p:attrName>ppt_x</p:attrName>
                                        </p:attrNameLst>
                                      </p:cBhvr>
                                      <p:tavLst>
                                        <p:tav tm="0">
                                          <p:val>
                                            <p:strVal val="#ppt_x"/>
                                          </p:val>
                                        </p:tav>
                                        <p:tav tm="100000">
                                          <p:val>
                                            <p:strVal val="#ppt_x"/>
                                          </p:val>
                                        </p:tav>
                                      </p:tavLst>
                                    </p:anim>
                                    <p:anim calcmode="lin" valueType="num">
                                      <p:cBhvr additive="base">
                                        <p:cTn id="307" dur="500" fill="hold"/>
                                        <p:tgtEl>
                                          <p:spTgt spid="204"/>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205"/>
                                        </p:tgtEl>
                                        <p:attrNameLst>
                                          <p:attrName>style.visibility</p:attrName>
                                        </p:attrNameLst>
                                      </p:cBhvr>
                                      <p:to>
                                        <p:strVal val="visible"/>
                                      </p:to>
                                    </p:set>
                                    <p:anim calcmode="lin" valueType="num">
                                      <p:cBhvr additive="base">
                                        <p:cTn id="310" dur="500" fill="hold"/>
                                        <p:tgtEl>
                                          <p:spTgt spid="205"/>
                                        </p:tgtEl>
                                        <p:attrNameLst>
                                          <p:attrName>ppt_x</p:attrName>
                                        </p:attrNameLst>
                                      </p:cBhvr>
                                      <p:tavLst>
                                        <p:tav tm="0">
                                          <p:val>
                                            <p:strVal val="#ppt_x"/>
                                          </p:val>
                                        </p:tav>
                                        <p:tav tm="100000">
                                          <p:val>
                                            <p:strVal val="#ppt_x"/>
                                          </p:val>
                                        </p:tav>
                                      </p:tavLst>
                                    </p:anim>
                                    <p:anim calcmode="lin" valueType="num">
                                      <p:cBhvr additive="base">
                                        <p:cTn id="311" dur="500" fill="hold"/>
                                        <p:tgtEl>
                                          <p:spTgt spid="205"/>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206"/>
                                        </p:tgtEl>
                                        <p:attrNameLst>
                                          <p:attrName>style.visibility</p:attrName>
                                        </p:attrNameLst>
                                      </p:cBhvr>
                                      <p:to>
                                        <p:strVal val="visible"/>
                                      </p:to>
                                    </p:set>
                                    <p:anim calcmode="lin" valueType="num">
                                      <p:cBhvr additive="base">
                                        <p:cTn id="314" dur="500" fill="hold"/>
                                        <p:tgtEl>
                                          <p:spTgt spid="206"/>
                                        </p:tgtEl>
                                        <p:attrNameLst>
                                          <p:attrName>ppt_x</p:attrName>
                                        </p:attrNameLst>
                                      </p:cBhvr>
                                      <p:tavLst>
                                        <p:tav tm="0">
                                          <p:val>
                                            <p:strVal val="#ppt_x"/>
                                          </p:val>
                                        </p:tav>
                                        <p:tav tm="100000">
                                          <p:val>
                                            <p:strVal val="#ppt_x"/>
                                          </p:val>
                                        </p:tav>
                                      </p:tavLst>
                                    </p:anim>
                                    <p:anim calcmode="lin" valueType="num">
                                      <p:cBhvr additive="base">
                                        <p:cTn id="315" dur="500" fill="hold"/>
                                        <p:tgtEl>
                                          <p:spTgt spid="206"/>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207"/>
                                        </p:tgtEl>
                                        <p:attrNameLst>
                                          <p:attrName>style.visibility</p:attrName>
                                        </p:attrNameLst>
                                      </p:cBhvr>
                                      <p:to>
                                        <p:strVal val="visible"/>
                                      </p:to>
                                    </p:set>
                                    <p:anim calcmode="lin" valueType="num">
                                      <p:cBhvr additive="base">
                                        <p:cTn id="318" dur="500" fill="hold"/>
                                        <p:tgtEl>
                                          <p:spTgt spid="207"/>
                                        </p:tgtEl>
                                        <p:attrNameLst>
                                          <p:attrName>ppt_x</p:attrName>
                                        </p:attrNameLst>
                                      </p:cBhvr>
                                      <p:tavLst>
                                        <p:tav tm="0">
                                          <p:val>
                                            <p:strVal val="#ppt_x"/>
                                          </p:val>
                                        </p:tav>
                                        <p:tav tm="100000">
                                          <p:val>
                                            <p:strVal val="#ppt_x"/>
                                          </p:val>
                                        </p:tav>
                                      </p:tavLst>
                                    </p:anim>
                                    <p:anim calcmode="lin" valueType="num">
                                      <p:cBhvr additive="base">
                                        <p:cTn id="319" dur="500" fill="hold"/>
                                        <p:tgtEl>
                                          <p:spTgt spid="207"/>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208"/>
                                        </p:tgtEl>
                                        <p:attrNameLst>
                                          <p:attrName>style.visibility</p:attrName>
                                        </p:attrNameLst>
                                      </p:cBhvr>
                                      <p:to>
                                        <p:strVal val="visible"/>
                                      </p:to>
                                    </p:set>
                                    <p:anim calcmode="lin" valueType="num">
                                      <p:cBhvr additive="base">
                                        <p:cTn id="322" dur="500" fill="hold"/>
                                        <p:tgtEl>
                                          <p:spTgt spid="208"/>
                                        </p:tgtEl>
                                        <p:attrNameLst>
                                          <p:attrName>ppt_x</p:attrName>
                                        </p:attrNameLst>
                                      </p:cBhvr>
                                      <p:tavLst>
                                        <p:tav tm="0">
                                          <p:val>
                                            <p:strVal val="#ppt_x"/>
                                          </p:val>
                                        </p:tav>
                                        <p:tav tm="100000">
                                          <p:val>
                                            <p:strVal val="#ppt_x"/>
                                          </p:val>
                                        </p:tav>
                                      </p:tavLst>
                                    </p:anim>
                                    <p:anim calcmode="lin" valueType="num">
                                      <p:cBhvr additive="base">
                                        <p:cTn id="323" dur="500" fill="hold"/>
                                        <p:tgtEl>
                                          <p:spTgt spid="208"/>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209"/>
                                        </p:tgtEl>
                                        <p:attrNameLst>
                                          <p:attrName>style.visibility</p:attrName>
                                        </p:attrNameLst>
                                      </p:cBhvr>
                                      <p:to>
                                        <p:strVal val="visible"/>
                                      </p:to>
                                    </p:set>
                                    <p:anim calcmode="lin" valueType="num">
                                      <p:cBhvr additive="base">
                                        <p:cTn id="326" dur="500" fill="hold"/>
                                        <p:tgtEl>
                                          <p:spTgt spid="209"/>
                                        </p:tgtEl>
                                        <p:attrNameLst>
                                          <p:attrName>ppt_x</p:attrName>
                                        </p:attrNameLst>
                                      </p:cBhvr>
                                      <p:tavLst>
                                        <p:tav tm="0">
                                          <p:val>
                                            <p:strVal val="#ppt_x"/>
                                          </p:val>
                                        </p:tav>
                                        <p:tav tm="100000">
                                          <p:val>
                                            <p:strVal val="#ppt_x"/>
                                          </p:val>
                                        </p:tav>
                                      </p:tavLst>
                                    </p:anim>
                                    <p:anim calcmode="lin" valueType="num">
                                      <p:cBhvr additive="base">
                                        <p:cTn id="327" dur="500" fill="hold"/>
                                        <p:tgtEl>
                                          <p:spTgt spid="209"/>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210"/>
                                        </p:tgtEl>
                                        <p:attrNameLst>
                                          <p:attrName>style.visibility</p:attrName>
                                        </p:attrNameLst>
                                      </p:cBhvr>
                                      <p:to>
                                        <p:strVal val="visible"/>
                                      </p:to>
                                    </p:set>
                                    <p:anim calcmode="lin" valueType="num">
                                      <p:cBhvr additive="base">
                                        <p:cTn id="330" dur="500" fill="hold"/>
                                        <p:tgtEl>
                                          <p:spTgt spid="210"/>
                                        </p:tgtEl>
                                        <p:attrNameLst>
                                          <p:attrName>ppt_x</p:attrName>
                                        </p:attrNameLst>
                                      </p:cBhvr>
                                      <p:tavLst>
                                        <p:tav tm="0">
                                          <p:val>
                                            <p:strVal val="#ppt_x"/>
                                          </p:val>
                                        </p:tav>
                                        <p:tav tm="100000">
                                          <p:val>
                                            <p:strVal val="#ppt_x"/>
                                          </p:val>
                                        </p:tav>
                                      </p:tavLst>
                                    </p:anim>
                                    <p:anim calcmode="lin" valueType="num">
                                      <p:cBhvr additive="base">
                                        <p:cTn id="331" dur="500" fill="hold"/>
                                        <p:tgtEl>
                                          <p:spTgt spid="210"/>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211"/>
                                        </p:tgtEl>
                                        <p:attrNameLst>
                                          <p:attrName>style.visibility</p:attrName>
                                        </p:attrNameLst>
                                      </p:cBhvr>
                                      <p:to>
                                        <p:strVal val="visible"/>
                                      </p:to>
                                    </p:set>
                                    <p:anim calcmode="lin" valueType="num">
                                      <p:cBhvr additive="base">
                                        <p:cTn id="334" dur="500" fill="hold"/>
                                        <p:tgtEl>
                                          <p:spTgt spid="211"/>
                                        </p:tgtEl>
                                        <p:attrNameLst>
                                          <p:attrName>ppt_x</p:attrName>
                                        </p:attrNameLst>
                                      </p:cBhvr>
                                      <p:tavLst>
                                        <p:tav tm="0">
                                          <p:val>
                                            <p:strVal val="#ppt_x"/>
                                          </p:val>
                                        </p:tav>
                                        <p:tav tm="100000">
                                          <p:val>
                                            <p:strVal val="#ppt_x"/>
                                          </p:val>
                                        </p:tav>
                                      </p:tavLst>
                                    </p:anim>
                                    <p:anim calcmode="lin" valueType="num">
                                      <p:cBhvr additive="base">
                                        <p:cTn id="335" dur="500" fill="hold"/>
                                        <p:tgtEl>
                                          <p:spTgt spid="211"/>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212"/>
                                        </p:tgtEl>
                                        <p:attrNameLst>
                                          <p:attrName>style.visibility</p:attrName>
                                        </p:attrNameLst>
                                      </p:cBhvr>
                                      <p:to>
                                        <p:strVal val="visible"/>
                                      </p:to>
                                    </p:set>
                                    <p:anim calcmode="lin" valueType="num">
                                      <p:cBhvr additive="base">
                                        <p:cTn id="338" dur="500" fill="hold"/>
                                        <p:tgtEl>
                                          <p:spTgt spid="212"/>
                                        </p:tgtEl>
                                        <p:attrNameLst>
                                          <p:attrName>ppt_x</p:attrName>
                                        </p:attrNameLst>
                                      </p:cBhvr>
                                      <p:tavLst>
                                        <p:tav tm="0">
                                          <p:val>
                                            <p:strVal val="#ppt_x"/>
                                          </p:val>
                                        </p:tav>
                                        <p:tav tm="100000">
                                          <p:val>
                                            <p:strVal val="#ppt_x"/>
                                          </p:val>
                                        </p:tav>
                                      </p:tavLst>
                                    </p:anim>
                                    <p:anim calcmode="lin" valueType="num">
                                      <p:cBhvr additive="base">
                                        <p:cTn id="339" dur="500" fill="hold"/>
                                        <p:tgtEl>
                                          <p:spTgt spid="212"/>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213"/>
                                        </p:tgtEl>
                                        <p:attrNameLst>
                                          <p:attrName>style.visibility</p:attrName>
                                        </p:attrNameLst>
                                      </p:cBhvr>
                                      <p:to>
                                        <p:strVal val="visible"/>
                                      </p:to>
                                    </p:set>
                                    <p:anim calcmode="lin" valueType="num">
                                      <p:cBhvr additive="base">
                                        <p:cTn id="342" dur="500" fill="hold"/>
                                        <p:tgtEl>
                                          <p:spTgt spid="213"/>
                                        </p:tgtEl>
                                        <p:attrNameLst>
                                          <p:attrName>ppt_x</p:attrName>
                                        </p:attrNameLst>
                                      </p:cBhvr>
                                      <p:tavLst>
                                        <p:tav tm="0">
                                          <p:val>
                                            <p:strVal val="#ppt_x"/>
                                          </p:val>
                                        </p:tav>
                                        <p:tav tm="100000">
                                          <p:val>
                                            <p:strVal val="#ppt_x"/>
                                          </p:val>
                                        </p:tav>
                                      </p:tavLst>
                                    </p:anim>
                                    <p:anim calcmode="lin" valueType="num">
                                      <p:cBhvr additive="base">
                                        <p:cTn id="343" dur="500" fill="hold"/>
                                        <p:tgtEl>
                                          <p:spTgt spid="213"/>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7" presetClass="entr" presetSubtype="0" fill="hold" grpId="0" nodeType="afterEffect">
                                  <p:stCondLst>
                                    <p:cond delay="0"/>
                                  </p:stCondLst>
                                  <p:childTnLst>
                                    <p:set>
                                      <p:cBhvr>
                                        <p:cTn id="346" dur="1" fill="hold">
                                          <p:stCondLst>
                                            <p:cond delay="0"/>
                                          </p:stCondLst>
                                        </p:cTn>
                                        <p:tgtEl>
                                          <p:spTgt spid="214"/>
                                        </p:tgtEl>
                                        <p:attrNameLst>
                                          <p:attrName>style.visibility</p:attrName>
                                        </p:attrNameLst>
                                      </p:cBhvr>
                                      <p:to>
                                        <p:strVal val="visible"/>
                                      </p:to>
                                    </p:set>
                                    <p:animEffect transition="in" filter="fade">
                                      <p:cBhvr>
                                        <p:cTn id="347" dur="1000"/>
                                        <p:tgtEl>
                                          <p:spTgt spid="214"/>
                                        </p:tgtEl>
                                      </p:cBhvr>
                                    </p:animEffect>
                                    <p:anim calcmode="lin" valueType="num">
                                      <p:cBhvr>
                                        <p:cTn id="348" dur="1000" fill="hold"/>
                                        <p:tgtEl>
                                          <p:spTgt spid="214"/>
                                        </p:tgtEl>
                                        <p:attrNameLst>
                                          <p:attrName>ppt_x</p:attrName>
                                        </p:attrNameLst>
                                      </p:cBhvr>
                                      <p:tavLst>
                                        <p:tav tm="0">
                                          <p:val>
                                            <p:strVal val="#ppt_x"/>
                                          </p:val>
                                        </p:tav>
                                        <p:tav tm="100000">
                                          <p:val>
                                            <p:strVal val="#ppt_x"/>
                                          </p:val>
                                        </p:tav>
                                      </p:tavLst>
                                    </p:anim>
                                    <p:anim calcmode="lin" valueType="num">
                                      <p:cBhvr>
                                        <p:cTn id="349" dur="1000" fill="hold"/>
                                        <p:tgtEl>
                                          <p:spTgt spid="214"/>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22" presetClass="entr" presetSubtype="8" fill="hold" nodeType="afterEffect">
                                  <p:stCondLst>
                                    <p:cond delay="0"/>
                                  </p:stCondLst>
                                  <p:childTnLst>
                                    <p:set>
                                      <p:cBhvr>
                                        <p:cTn id="352" dur="1" fill="hold">
                                          <p:stCondLst>
                                            <p:cond delay="0"/>
                                          </p:stCondLst>
                                        </p:cTn>
                                        <p:tgtEl>
                                          <p:spTgt spid="215"/>
                                        </p:tgtEl>
                                        <p:attrNameLst>
                                          <p:attrName>style.visibility</p:attrName>
                                        </p:attrNameLst>
                                      </p:cBhvr>
                                      <p:to>
                                        <p:strVal val="visible"/>
                                      </p:to>
                                    </p:set>
                                    <p:animEffect transition="in" filter="wipe(left)">
                                      <p:cBhvr>
                                        <p:cTn id="353" dur="500"/>
                                        <p:tgtEl>
                                          <p:spTgt spid="215"/>
                                        </p:tgtEl>
                                      </p:cBhvr>
                                    </p:animEffect>
                                  </p:childTnLst>
                                </p:cTn>
                              </p:par>
                            </p:childTnLst>
                          </p:cTn>
                        </p:par>
                        <p:par>
                          <p:cTn id="354" fill="hold">
                            <p:stCondLst>
                              <p:cond delay="3500"/>
                            </p:stCondLst>
                            <p:childTnLst>
                              <p:par>
                                <p:cTn id="355" presetID="22" presetClass="entr" presetSubtype="8" fill="hold" grpId="0" nodeType="afterEffect">
                                  <p:stCondLst>
                                    <p:cond delay="0"/>
                                  </p:stCondLst>
                                  <p:childTnLst>
                                    <p:set>
                                      <p:cBhvr>
                                        <p:cTn id="356" dur="1" fill="hold">
                                          <p:stCondLst>
                                            <p:cond delay="0"/>
                                          </p:stCondLst>
                                        </p:cTn>
                                        <p:tgtEl>
                                          <p:spTgt spid="216"/>
                                        </p:tgtEl>
                                        <p:attrNameLst>
                                          <p:attrName>style.visibility</p:attrName>
                                        </p:attrNameLst>
                                      </p:cBhvr>
                                      <p:to>
                                        <p:strVal val="visible"/>
                                      </p:to>
                                    </p:set>
                                    <p:animEffect transition="in" filter="wipe(left)">
                                      <p:cBhvr>
                                        <p:cTn id="357" dur="500"/>
                                        <p:tgtEl>
                                          <p:spTgt spid="216"/>
                                        </p:tgtEl>
                                      </p:cBhvr>
                                    </p:animEffect>
                                  </p:childTnLst>
                                </p:cTn>
                              </p:par>
                              <p:par>
                                <p:cTn id="358" presetID="22" presetClass="entr" presetSubtype="8" fill="hold" grpId="0" nodeType="withEffect">
                                  <p:stCondLst>
                                    <p:cond delay="0"/>
                                  </p:stCondLst>
                                  <p:childTnLst>
                                    <p:set>
                                      <p:cBhvr>
                                        <p:cTn id="359" dur="1" fill="hold">
                                          <p:stCondLst>
                                            <p:cond delay="0"/>
                                          </p:stCondLst>
                                        </p:cTn>
                                        <p:tgtEl>
                                          <p:spTgt spid="217"/>
                                        </p:tgtEl>
                                        <p:attrNameLst>
                                          <p:attrName>style.visibility</p:attrName>
                                        </p:attrNameLst>
                                      </p:cBhvr>
                                      <p:to>
                                        <p:strVal val="visible"/>
                                      </p:to>
                                    </p:set>
                                    <p:animEffect transition="in" filter="wipe(left)">
                                      <p:cBhvr>
                                        <p:cTn id="360" dur="500"/>
                                        <p:tgtEl>
                                          <p:spTgt spid="217"/>
                                        </p:tgtEl>
                                      </p:cBhvr>
                                    </p:animEffect>
                                  </p:childTnLst>
                                </p:cTn>
                              </p:par>
                            </p:childTnLst>
                          </p:cTn>
                        </p:par>
                        <p:par>
                          <p:cTn id="361" fill="hold">
                            <p:stCondLst>
                              <p:cond delay="4000"/>
                            </p:stCondLst>
                            <p:childTnLst>
                              <p:par>
                                <p:cTn id="362" presetID="47" presetClass="entr" presetSubtype="0" fill="hold" grpId="0" nodeType="afterEffect">
                                  <p:stCondLst>
                                    <p:cond delay="0"/>
                                  </p:stCondLst>
                                  <p:childTnLst>
                                    <p:set>
                                      <p:cBhvr>
                                        <p:cTn id="363" dur="1" fill="hold">
                                          <p:stCondLst>
                                            <p:cond delay="0"/>
                                          </p:stCondLst>
                                        </p:cTn>
                                        <p:tgtEl>
                                          <p:spTgt spid="218"/>
                                        </p:tgtEl>
                                        <p:attrNameLst>
                                          <p:attrName>style.visibility</p:attrName>
                                        </p:attrNameLst>
                                      </p:cBhvr>
                                      <p:to>
                                        <p:strVal val="visible"/>
                                      </p:to>
                                    </p:set>
                                    <p:animEffect transition="in" filter="fade">
                                      <p:cBhvr>
                                        <p:cTn id="364" dur="1000"/>
                                        <p:tgtEl>
                                          <p:spTgt spid="218"/>
                                        </p:tgtEl>
                                      </p:cBhvr>
                                    </p:animEffect>
                                    <p:anim calcmode="lin" valueType="num">
                                      <p:cBhvr>
                                        <p:cTn id="365" dur="1000" fill="hold"/>
                                        <p:tgtEl>
                                          <p:spTgt spid="218"/>
                                        </p:tgtEl>
                                        <p:attrNameLst>
                                          <p:attrName>ppt_x</p:attrName>
                                        </p:attrNameLst>
                                      </p:cBhvr>
                                      <p:tavLst>
                                        <p:tav tm="0">
                                          <p:val>
                                            <p:strVal val="#ppt_x"/>
                                          </p:val>
                                        </p:tav>
                                        <p:tav tm="100000">
                                          <p:val>
                                            <p:strVal val="#ppt_x"/>
                                          </p:val>
                                        </p:tav>
                                      </p:tavLst>
                                    </p:anim>
                                    <p:anim calcmode="lin" valueType="num">
                                      <p:cBhvr>
                                        <p:cTn id="366" dur="1000" fill="hold"/>
                                        <p:tgtEl>
                                          <p:spTgt spid="218"/>
                                        </p:tgtEl>
                                        <p:attrNameLst>
                                          <p:attrName>ppt_y</p:attrName>
                                        </p:attrNameLst>
                                      </p:cBhvr>
                                      <p:tavLst>
                                        <p:tav tm="0">
                                          <p:val>
                                            <p:strVal val="#ppt_y-.1"/>
                                          </p:val>
                                        </p:tav>
                                        <p:tav tm="100000">
                                          <p:val>
                                            <p:strVal val="#ppt_y"/>
                                          </p:val>
                                        </p:tav>
                                      </p:tavLst>
                                    </p:anim>
                                  </p:childTnLst>
                                </p:cTn>
                              </p:par>
                            </p:childTnLst>
                          </p:cTn>
                        </p:par>
                        <p:par>
                          <p:cTn id="367" fill="hold">
                            <p:stCondLst>
                              <p:cond delay="5000"/>
                            </p:stCondLst>
                            <p:childTnLst>
                              <p:par>
                                <p:cTn id="368" presetID="22" presetClass="entr" presetSubtype="8" fill="hold" nodeType="afterEffect">
                                  <p:stCondLst>
                                    <p:cond delay="0"/>
                                  </p:stCondLst>
                                  <p:childTnLst>
                                    <p:set>
                                      <p:cBhvr>
                                        <p:cTn id="369" dur="1" fill="hold">
                                          <p:stCondLst>
                                            <p:cond delay="0"/>
                                          </p:stCondLst>
                                        </p:cTn>
                                        <p:tgtEl>
                                          <p:spTgt spid="219"/>
                                        </p:tgtEl>
                                        <p:attrNameLst>
                                          <p:attrName>style.visibility</p:attrName>
                                        </p:attrNameLst>
                                      </p:cBhvr>
                                      <p:to>
                                        <p:strVal val="visible"/>
                                      </p:to>
                                    </p:set>
                                    <p:animEffect transition="in" filter="wipe(left)">
                                      <p:cBhvr>
                                        <p:cTn id="370" dur="500"/>
                                        <p:tgtEl>
                                          <p:spTgt spid="219"/>
                                        </p:tgtEl>
                                      </p:cBhvr>
                                    </p:animEffect>
                                  </p:childTnLst>
                                </p:cTn>
                              </p:par>
                            </p:childTnLst>
                          </p:cTn>
                        </p:par>
                        <p:par>
                          <p:cTn id="371" fill="hold">
                            <p:stCondLst>
                              <p:cond delay="5500"/>
                            </p:stCondLst>
                            <p:childTnLst>
                              <p:par>
                                <p:cTn id="372" presetID="22" presetClass="entr" presetSubtype="8" fill="hold" grpId="0" nodeType="afterEffect">
                                  <p:stCondLst>
                                    <p:cond delay="0"/>
                                  </p:stCondLst>
                                  <p:childTnLst>
                                    <p:set>
                                      <p:cBhvr>
                                        <p:cTn id="373" dur="1" fill="hold">
                                          <p:stCondLst>
                                            <p:cond delay="0"/>
                                          </p:stCondLst>
                                        </p:cTn>
                                        <p:tgtEl>
                                          <p:spTgt spid="220"/>
                                        </p:tgtEl>
                                        <p:attrNameLst>
                                          <p:attrName>style.visibility</p:attrName>
                                        </p:attrNameLst>
                                      </p:cBhvr>
                                      <p:to>
                                        <p:strVal val="visible"/>
                                      </p:to>
                                    </p:set>
                                    <p:animEffect transition="in" filter="wipe(left)">
                                      <p:cBhvr>
                                        <p:cTn id="374" dur="500"/>
                                        <p:tgtEl>
                                          <p:spTgt spid="220"/>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221"/>
                                        </p:tgtEl>
                                        <p:attrNameLst>
                                          <p:attrName>style.visibility</p:attrName>
                                        </p:attrNameLst>
                                      </p:cBhvr>
                                      <p:to>
                                        <p:strVal val="visible"/>
                                      </p:to>
                                    </p:set>
                                    <p:animEffect transition="in" filter="wipe(left)">
                                      <p:cBhvr>
                                        <p:cTn id="377" dur="500"/>
                                        <p:tgtEl>
                                          <p:spTgt spid="221"/>
                                        </p:tgtEl>
                                      </p:cBhvr>
                                    </p:animEffect>
                                  </p:childTnLst>
                                </p:cTn>
                              </p:par>
                            </p:childTnLst>
                          </p:cTn>
                        </p:par>
                        <p:par>
                          <p:cTn id="378" fill="hold">
                            <p:stCondLst>
                              <p:cond delay="6000"/>
                            </p:stCondLst>
                            <p:childTnLst>
                              <p:par>
                                <p:cTn id="379" presetID="47" presetClass="entr" presetSubtype="0" fill="hold" grpId="0" nodeType="afterEffect">
                                  <p:stCondLst>
                                    <p:cond delay="0"/>
                                  </p:stCondLst>
                                  <p:childTnLst>
                                    <p:set>
                                      <p:cBhvr>
                                        <p:cTn id="380" dur="1" fill="hold">
                                          <p:stCondLst>
                                            <p:cond delay="0"/>
                                          </p:stCondLst>
                                        </p:cTn>
                                        <p:tgtEl>
                                          <p:spTgt spid="222"/>
                                        </p:tgtEl>
                                        <p:attrNameLst>
                                          <p:attrName>style.visibility</p:attrName>
                                        </p:attrNameLst>
                                      </p:cBhvr>
                                      <p:to>
                                        <p:strVal val="visible"/>
                                      </p:to>
                                    </p:set>
                                    <p:animEffect transition="in" filter="fade">
                                      <p:cBhvr>
                                        <p:cTn id="381" dur="1000"/>
                                        <p:tgtEl>
                                          <p:spTgt spid="222"/>
                                        </p:tgtEl>
                                      </p:cBhvr>
                                    </p:animEffect>
                                    <p:anim calcmode="lin" valueType="num">
                                      <p:cBhvr>
                                        <p:cTn id="382" dur="1000" fill="hold"/>
                                        <p:tgtEl>
                                          <p:spTgt spid="222"/>
                                        </p:tgtEl>
                                        <p:attrNameLst>
                                          <p:attrName>ppt_x</p:attrName>
                                        </p:attrNameLst>
                                      </p:cBhvr>
                                      <p:tavLst>
                                        <p:tav tm="0">
                                          <p:val>
                                            <p:strVal val="#ppt_x"/>
                                          </p:val>
                                        </p:tav>
                                        <p:tav tm="100000">
                                          <p:val>
                                            <p:strVal val="#ppt_x"/>
                                          </p:val>
                                        </p:tav>
                                      </p:tavLst>
                                    </p:anim>
                                    <p:anim calcmode="lin" valueType="num">
                                      <p:cBhvr>
                                        <p:cTn id="383" dur="1000" fill="hold"/>
                                        <p:tgtEl>
                                          <p:spTgt spid="222"/>
                                        </p:tgtEl>
                                        <p:attrNameLst>
                                          <p:attrName>ppt_y</p:attrName>
                                        </p:attrNameLst>
                                      </p:cBhvr>
                                      <p:tavLst>
                                        <p:tav tm="0">
                                          <p:val>
                                            <p:strVal val="#ppt_y-.1"/>
                                          </p:val>
                                        </p:tav>
                                        <p:tav tm="100000">
                                          <p:val>
                                            <p:strVal val="#ppt_y"/>
                                          </p:val>
                                        </p:tav>
                                      </p:tavLst>
                                    </p:anim>
                                  </p:childTnLst>
                                </p:cTn>
                              </p:par>
                            </p:childTnLst>
                          </p:cTn>
                        </p:par>
                        <p:par>
                          <p:cTn id="384" fill="hold">
                            <p:stCondLst>
                              <p:cond delay="7000"/>
                            </p:stCondLst>
                            <p:childTnLst>
                              <p:par>
                                <p:cTn id="385" presetID="22" presetClass="entr" presetSubtype="8" fill="hold" nodeType="afterEffect">
                                  <p:stCondLst>
                                    <p:cond delay="0"/>
                                  </p:stCondLst>
                                  <p:childTnLst>
                                    <p:set>
                                      <p:cBhvr>
                                        <p:cTn id="386" dur="1" fill="hold">
                                          <p:stCondLst>
                                            <p:cond delay="0"/>
                                          </p:stCondLst>
                                        </p:cTn>
                                        <p:tgtEl>
                                          <p:spTgt spid="223"/>
                                        </p:tgtEl>
                                        <p:attrNameLst>
                                          <p:attrName>style.visibility</p:attrName>
                                        </p:attrNameLst>
                                      </p:cBhvr>
                                      <p:to>
                                        <p:strVal val="visible"/>
                                      </p:to>
                                    </p:set>
                                    <p:animEffect transition="in" filter="wipe(left)">
                                      <p:cBhvr>
                                        <p:cTn id="387" dur="500"/>
                                        <p:tgtEl>
                                          <p:spTgt spid="223"/>
                                        </p:tgtEl>
                                      </p:cBhvr>
                                    </p:animEffect>
                                  </p:childTnLst>
                                </p:cTn>
                              </p:par>
                            </p:childTnLst>
                          </p:cTn>
                        </p:par>
                        <p:par>
                          <p:cTn id="388" fill="hold">
                            <p:stCondLst>
                              <p:cond delay="7500"/>
                            </p:stCondLst>
                            <p:childTnLst>
                              <p:par>
                                <p:cTn id="389" presetID="22" presetClass="entr" presetSubtype="8" fill="hold" grpId="0" nodeType="afterEffect">
                                  <p:stCondLst>
                                    <p:cond delay="0"/>
                                  </p:stCondLst>
                                  <p:childTnLst>
                                    <p:set>
                                      <p:cBhvr>
                                        <p:cTn id="390" dur="1" fill="hold">
                                          <p:stCondLst>
                                            <p:cond delay="0"/>
                                          </p:stCondLst>
                                        </p:cTn>
                                        <p:tgtEl>
                                          <p:spTgt spid="224"/>
                                        </p:tgtEl>
                                        <p:attrNameLst>
                                          <p:attrName>style.visibility</p:attrName>
                                        </p:attrNameLst>
                                      </p:cBhvr>
                                      <p:to>
                                        <p:strVal val="visible"/>
                                      </p:to>
                                    </p:set>
                                    <p:animEffect transition="in" filter="wipe(left)">
                                      <p:cBhvr>
                                        <p:cTn id="391" dur="500"/>
                                        <p:tgtEl>
                                          <p:spTgt spid="224"/>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225"/>
                                        </p:tgtEl>
                                        <p:attrNameLst>
                                          <p:attrName>style.visibility</p:attrName>
                                        </p:attrNameLst>
                                      </p:cBhvr>
                                      <p:to>
                                        <p:strVal val="visible"/>
                                      </p:to>
                                    </p:set>
                                    <p:animEffect transition="in" filter="wipe(left)">
                                      <p:cBhvr>
                                        <p:cTn id="394" dur="500"/>
                                        <p:tgtEl>
                                          <p:spTgt spid="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6" grpId="0"/>
      <p:bldP spid="217" grpId="0"/>
      <p:bldP spid="218" grpId="0" animBg="1"/>
      <p:bldP spid="220" grpId="0"/>
      <p:bldP spid="221" grpId="0"/>
      <p:bldP spid="222" grpId="0" animBg="1"/>
      <p:bldP spid="224" grpId="0"/>
      <p:bldP spid="2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494460" y="4672444"/>
            <a:ext cx="6128085"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1" name="TextBox 20"/>
          <p:cNvSpPr txBox="1"/>
          <p:nvPr/>
        </p:nvSpPr>
        <p:spPr>
          <a:xfrm>
            <a:off x="3810778" y="4346317"/>
            <a:ext cx="2168526"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Impact MT Std" pitchFamily="34" charset="0"/>
                <a:ea typeface="微软雅黑" pitchFamily="34" charset="-122"/>
              </a:rPr>
              <a:t>点击输入标题文本</a:t>
            </a: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22" name="Oval 12"/>
          <p:cNvSpPr/>
          <p:nvPr/>
        </p:nvSpPr>
        <p:spPr>
          <a:xfrm>
            <a:off x="1379741" y="1783111"/>
            <a:ext cx="1179602" cy="117960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微软雅黑"/>
              <a:cs typeface="+mn-cs"/>
            </a:endParaRPr>
          </a:p>
        </p:txBody>
      </p:sp>
      <p:sp>
        <p:nvSpPr>
          <p:cNvPr id="23" name="Oval 13"/>
          <p:cNvSpPr/>
          <p:nvPr/>
        </p:nvSpPr>
        <p:spPr>
          <a:xfrm>
            <a:off x="1528530" y="1931900"/>
            <a:ext cx="882024" cy="882024"/>
          </a:xfrm>
          <a:prstGeom prst="ellipse">
            <a:avLst/>
          </a:prstGeom>
          <a:solidFill>
            <a:srgbClr val="0070C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80%</a:t>
            </a:r>
          </a:p>
        </p:txBody>
      </p:sp>
      <p:sp>
        <p:nvSpPr>
          <p:cNvPr id="24" name="Arc 14"/>
          <p:cNvSpPr/>
          <p:nvPr/>
        </p:nvSpPr>
        <p:spPr>
          <a:xfrm>
            <a:off x="1379741" y="1783111"/>
            <a:ext cx="1179602" cy="1179602"/>
          </a:xfrm>
          <a:prstGeom prst="arc">
            <a:avLst>
              <a:gd name="adj1" fmla="val 16018236"/>
              <a:gd name="adj2" fmla="val 9832525"/>
            </a:avLst>
          </a:prstGeom>
          <a:noFill/>
          <a:ln w="101600" cap="rnd" cmpd="sng" algn="ctr">
            <a:solidFill>
              <a:srgbClr val="0070C0"/>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5" name="Oval 18"/>
          <p:cNvSpPr/>
          <p:nvPr/>
        </p:nvSpPr>
        <p:spPr>
          <a:xfrm>
            <a:off x="3166758" y="1783111"/>
            <a:ext cx="1179602" cy="117960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微软雅黑"/>
              <a:cs typeface="+mn-cs"/>
            </a:endParaRPr>
          </a:p>
        </p:txBody>
      </p:sp>
      <p:sp>
        <p:nvSpPr>
          <p:cNvPr id="26" name="Oval 19"/>
          <p:cNvSpPr/>
          <p:nvPr/>
        </p:nvSpPr>
        <p:spPr>
          <a:xfrm>
            <a:off x="3315547" y="1931900"/>
            <a:ext cx="882024" cy="882024"/>
          </a:xfrm>
          <a:prstGeom prst="ellipse">
            <a:avLst/>
          </a:prstGeom>
          <a:solidFill>
            <a:srgbClr val="00B0F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50%</a:t>
            </a:r>
          </a:p>
        </p:txBody>
      </p:sp>
      <p:sp>
        <p:nvSpPr>
          <p:cNvPr id="27" name="Arc 20"/>
          <p:cNvSpPr/>
          <p:nvPr/>
        </p:nvSpPr>
        <p:spPr>
          <a:xfrm>
            <a:off x="3166758" y="1783111"/>
            <a:ext cx="1179602" cy="1179602"/>
          </a:xfrm>
          <a:prstGeom prst="arc">
            <a:avLst>
              <a:gd name="adj1" fmla="val 16018236"/>
              <a:gd name="adj2" fmla="val 5788795"/>
            </a:avLst>
          </a:prstGeom>
          <a:noFill/>
          <a:ln w="101600" cap="rnd" cmpd="sng" algn="ctr">
            <a:solidFill>
              <a:srgbClr val="00B0F0"/>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8" name="Oval 22"/>
          <p:cNvSpPr/>
          <p:nvPr/>
        </p:nvSpPr>
        <p:spPr>
          <a:xfrm>
            <a:off x="4948491" y="1783111"/>
            <a:ext cx="1179603" cy="117960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微软雅黑"/>
              <a:cs typeface="+mn-cs"/>
            </a:endParaRPr>
          </a:p>
        </p:txBody>
      </p:sp>
      <p:sp>
        <p:nvSpPr>
          <p:cNvPr id="29" name="Oval 23"/>
          <p:cNvSpPr/>
          <p:nvPr/>
        </p:nvSpPr>
        <p:spPr>
          <a:xfrm>
            <a:off x="5097281" y="1931900"/>
            <a:ext cx="882023" cy="882024"/>
          </a:xfrm>
          <a:prstGeom prst="ellipse">
            <a:avLst/>
          </a:prstGeom>
          <a:solidFill>
            <a:srgbClr val="0070C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45%</a:t>
            </a:r>
          </a:p>
        </p:txBody>
      </p:sp>
      <p:sp>
        <p:nvSpPr>
          <p:cNvPr id="30" name="Arc 24"/>
          <p:cNvSpPr/>
          <p:nvPr/>
        </p:nvSpPr>
        <p:spPr>
          <a:xfrm>
            <a:off x="4948491" y="1783111"/>
            <a:ext cx="1179603" cy="1179602"/>
          </a:xfrm>
          <a:prstGeom prst="arc">
            <a:avLst>
              <a:gd name="adj1" fmla="val 16018236"/>
              <a:gd name="adj2" fmla="val 3132458"/>
            </a:avLst>
          </a:prstGeom>
          <a:noFill/>
          <a:ln w="101600" cap="rnd" cmpd="sng" algn="ctr">
            <a:solidFill>
              <a:srgbClr val="0070C0"/>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1" name="Oval 26"/>
          <p:cNvSpPr/>
          <p:nvPr/>
        </p:nvSpPr>
        <p:spPr>
          <a:xfrm>
            <a:off x="6707332" y="1783111"/>
            <a:ext cx="1179603" cy="117960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微软雅黑"/>
              <a:cs typeface="+mn-cs"/>
            </a:endParaRPr>
          </a:p>
        </p:txBody>
      </p:sp>
      <p:sp>
        <p:nvSpPr>
          <p:cNvPr id="32" name="Oval 27"/>
          <p:cNvSpPr/>
          <p:nvPr/>
        </p:nvSpPr>
        <p:spPr>
          <a:xfrm>
            <a:off x="6856122" y="1931900"/>
            <a:ext cx="882023" cy="882024"/>
          </a:xfrm>
          <a:prstGeom prst="ellipse">
            <a:avLst/>
          </a:prstGeom>
          <a:solidFill>
            <a:srgbClr val="00B0F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90%</a:t>
            </a:r>
          </a:p>
        </p:txBody>
      </p:sp>
      <p:sp>
        <p:nvSpPr>
          <p:cNvPr id="33" name="Arc 28"/>
          <p:cNvSpPr/>
          <p:nvPr/>
        </p:nvSpPr>
        <p:spPr>
          <a:xfrm>
            <a:off x="6707332" y="1783111"/>
            <a:ext cx="1179603" cy="1179602"/>
          </a:xfrm>
          <a:prstGeom prst="arc">
            <a:avLst>
              <a:gd name="adj1" fmla="val 16018236"/>
              <a:gd name="adj2" fmla="val 13285852"/>
            </a:avLst>
          </a:prstGeom>
          <a:noFill/>
          <a:ln w="101600" cap="rnd" cmpd="sng" algn="ctr">
            <a:solidFill>
              <a:srgbClr val="00B0F0"/>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4" name="TextBox 33"/>
          <p:cNvSpPr txBox="1"/>
          <p:nvPr/>
        </p:nvSpPr>
        <p:spPr>
          <a:xfrm>
            <a:off x="1170508" y="3186902"/>
            <a:ext cx="1646205" cy="1015663"/>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Impact MT Std" pitchFamily="34" charset="0"/>
                <a:ea typeface="微软雅黑" pitchFamily="34" charset="-122"/>
              </a:rPr>
              <a:t>项目一</a:t>
            </a:r>
            <a:endPar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a:t>
            </a: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35" name="TextBox 34"/>
          <p:cNvSpPr txBox="1"/>
          <p:nvPr/>
        </p:nvSpPr>
        <p:spPr>
          <a:xfrm>
            <a:off x="2933456" y="3186902"/>
            <a:ext cx="1646205" cy="1015663"/>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Impact MT Std" pitchFamily="34" charset="0"/>
                <a:ea typeface="微软雅黑" pitchFamily="34" charset="-122"/>
              </a:rPr>
              <a:t>项目二</a:t>
            </a:r>
            <a:endPar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a:t>
            </a: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36" name="TextBox 35"/>
          <p:cNvSpPr txBox="1"/>
          <p:nvPr/>
        </p:nvSpPr>
        <p:spPr>
          <a:xfrm>
            <a:off x="4715190" y="3186902"/>
            <a:ext cx="1646206" cy="1015663"/>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Impact MT Std" pitchFamily="34" charset="0"/>
                <a:ea typeface="微软雅黑" pitchFamily="34" charset="-122"/>
              </a:rPr>
              <a:t>项目三</a:t>
            </a:r>
            <a:endPar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a:t>
            </a: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37" name="TextBox 36"/>
          <p:cNvSpPr txBox="1"/>
          <p:nvPr/>
        </p:nvSpPr>
        <p:spPr>
          <a:xfrm>
            <a:off x="6474030" y="3186902"/>
            <a:ext cx="1646206" cy="1015663"/>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Impact MT Std" pitchFamily="34" charset="0"/>
                <a:ea typeface="微软雅黑" pitchFamily="34" charset="-122"/>
              </a:rPr>
              <a:t>项目四</a:t>
            </a:r>
            <a:endPar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a:t>
            </a: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1000" fill="hold"/>
                                        <p:tgtEl>
                                          <p:spTgt spid="23"/>
                                        </p:tgtEl>
                                        <p:attrNameLst>
                                          <p:attrName>ppt_w</p:attrName>
                                        </p:attrNameLst>
                                      </p:cBhvr>
                                      <p:tavLst>
                                        <p:tav tm="0">
                                          <p:val>
                                            <p:fltVal val="0"/>
                                          </p:val>
                                        </p:tav>
                                        <p:tav tm="100000">
                                          <p:val>
                                            <p:strVal val="#ppt_w"/>
                                          </p:val>
                                        </p:tav>
                                      </p:tavLst>
                                    </p:anim>
                                    <p:anim calcmode="lin" valueType="num">
                                      <p:cBhvr>
                                        <p:cTn id="14" dur="1000" fill="hold"/>
                                        <p:tgtEl>
                                          <p:spTgt spid="23"/>
                                        </p:tgtEl>
                                        <p:attrNameLst>
                                          <p:attrName>ppt_h</p:attrName>
                                        </p:attrNameLst>
                                      </p:cBhvr>
                                      <p:tavLst>
                                        <p:tav tm="0">
                                          <p:val>
                                            <p:fltVal val="0"/>
                                          </p:val>
                                        </p:tav>
                                        <p:tav tm="100000">
                                          <p:val>
                                            <p:strVal val="#ppt_h"/>
                                          </p:val>
                                        </p:tav>
                                      </p:tavLst>
                                    </p:anim>
                                    <p:anim calcmode="lin" valueType="num">
                                      <p:cBhvr>
                                        <p:cTn id="15" dur="1000" fill="hold"/>
                                        <p:tgtEl>
                                          <p:spTgt spid="23"/>
                                        </p:tgtEl>
                                        <p:attrNameLst>
                                          <p:attrName>style.rotation</p:attrName>
                                        </p:attrNameLst>
                                      </p:cBhvr>
                                      <p:tavLst>
                                        <p:tav tm="0">
                                          <p:val>
                                            <p:fltVal val="90"/>
                                          </p:val>
                                        </p:tav>
                                        <p:tav tm="100000">
                                          <p:val>
                                            <p:fltVal val="0"/>
                                          </p:val>
                                        </p:tav>
                                      </p:tavLst>
                                    </p:anim>
                                    <p:animEffect transition="in" filter="fade">
                                      <p:cBhvr>
                                        <p:cTn id="16" dur="1000"/>
                                        <p:tgtEl>
                                          <p:spTgt spid="2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90"/>
                                          </p:val>
                                        </p:tav>
                                        <p:tav tm="100000">
                                          <p:val>
                                            <p:fltVal val="0"/>
                                          </p:val>
                                        </p:tav>
                                      </p:tavLst>
                                    </p:anim>
                                    <p:animEffect transition="in" filter="fade">
                                      <p:cBhvr>
                                        <p:cTn id="22" dur="1000"/>
                                        <p:tgtEl>
                                          <p:spTgt spid="24"/>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1000" fill="hold"/>
                                        <p:tgtEl>
                                          <p:spTgt spid="25"/>
                                        </p:tgtEl>
                                        <p:attrNameLst>
                                          <p:attrName>ppt_w</p:attrName>
                                        </p:attrNameLst>
                                      </p:cBhvr>
                                      <p:tavLst>
                                        <p:tav tm="0">
                                          <p:val>
                                            <p:fltVal val="0"/>
                                          </p:val>
                                        </p:tav>
                                        <p:tav tm="100000">
                                          <p:val>
                                            <p:strVal val="#ppt_w"/>
                                          </p:val>
                                        </p:tav>
                                      </p:tavLst>
                                    </p:anim>
                                    <p:anim calcmode="lin" valueType="num">
                                      <p:cBhvr>
                                        <p:cTn id="26" dur="1000" fill="hold"/>
                                        <p:tgtEl>
                                          <p:spTgt spid="25"/>
                                        </p:tgtEl>
                                        <p:attrNameLst>
                                          <p:attrName>ppt_h</p:attrName>
                                        </p:attrNameLst>
                                      </p:cBhvr>
                                      <p:tavLst>
                                        <p:tav tm="0">
                                          <p:val>
                                            <p:fltVal val="0"/>
                                          </p:val>
                                        </p:tav>
                                        <p:tav tm="100000">
                                          <p:val>
                                            <p:strVal val="#ppt_h"/>
                                          </p:val>
                                        </p:tav>
                                      </p:tavLst>
                                    </p:anim>
                                    <p:anim calcmode="lin" valueType="num">
                                      <p:cBhvr>
                                        <p:cTn id="27" dur="1000" fill="hold"/>
                                        <p:tgtEl>
                                          <p:spTgt spid="25"/>
                                        </p:tgtEl>
                                        <p:attrNameLst>
                                          <p:attrName>style.rotation</p:attrName>
                                        </p:attrNameLst>
                                      </p:cBhvr>
                                      <p:tavLst>
                                        <p:tav tm="0">
                                          <p:val>
                                            <p:fltVal val="90"/>
                                          </p:val>
                                        </p:tav>
                                        <p:tav tm="100000">
                                          <p:val>
                                            <p:fltVal val="0"/>
                                          </p:val>
                                        </p:tav>
                                      </p:tavLst>
                                    </p:anim>
                                    <p:animEffect transition="in" filter="fade">
                                      <p:cBhvr>
                                        <p:cTn id="28" dur="1000"/>
                                        <p:tgtEl>
                                          <p:spTgt spid="25"/>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26"/>
                                        </p:tgtEl>
                                        <p:attrNameLst>
                                          <p:attrName>style.visibility</p:attrName>
                                        </p:attrNameLst>
                                      </p:cBhvr>
                                      <p:to>
                                        <p:strVal val="visible"/>
                                      </p:to>
                                    </p:set>
                                    <p:anim calcmode="lin" valueType="num">
                                      <p:cBhvr>
                                        <p:cTn id="31" dur="1000" fill="hold"/>
                                        <p:tgtEl>
                                          <p:spTgt spid="26"/>
                                        </p:tgtEl>
                                        <p:attrNameLst>
                                          <p:attrName>ppt_w</p:attrName>
                                        </p:attrNameLst>
                                      </p:cBhvr>
                                      <p:tavLst>
                                        <p:tav tm="0">
                                          <p:val>
                                            <p:fltVal val="0"/>
                                          </p:val>
                                        </p:tav>
                                        <p:tav tm="100000">
                                          <p:val>
                                            <p:strVal val="#ppt_w"/>
                                          </p:val>
                                        </p:tav>
                                      </p:tavLst>
                                    </p:anim>
                                    <p:anim calcmode="lin" valueType="num">
                                      <p:cBhvr>
                                        <p:cTn id="32" dur="1000" fill="hold"/>
                                        <p:tgtEl>
                                          <p:spTgt spid="26"/>
                                        </p:tgtEl>
                                        <p:attrNameLst>
                                          <p:attrName>ppt_h</p:attrName>
                                        </p:attrNameLst>
                                      </p:cBhvr>
                                      <p:tavLst>
                                        <p:tav tm="0">
                                          <p:val>
                                            <p:fltVal val="0"/>
                                          </p:val>
                                        </p:tav>
                                        <p:tav tm="100000">
                                          <p:val>
                                            <p:strVal val="#ppt_h"/>
                                          </p:val>
                                        </p:tav>
                                      </p:tavLst>
                                    </p:anim>
                                    <p:anim calcmode="lin" valueType="num">
                                      <p:cBhvr>
                                        <p:cTn id="33" dur="1000" fill="hold"/>
                                        <p:tgtEl>
                                          <p:spTgt spid="26"/>
                                        </p:tgtEl>
                                        <p:attrNameLst>
                                          <p:attrName>style.rotation</p:attrName>
                                        </p:attrNameLst>
                                      </p:cBhvr>
                                      <p:tavLst>
                                        <p:tav tm="0">
                                          <p:val>
                                            <p:fltVal val="90"/>
                                          </p:val>
                                        </p:tav>
                                        <p:tav tm="100000">
                                          <p:val>
                                            <p:fltVal val="0"/>
                                          </p:val>
                                        </p:tav>
                                      </p:tavLst>
                                    </p:anim>
                                    <p:animEffect transition="in" filter="fade">
                                      <p:cBhvr>
                                        <p:cTn id="34" dur="1000"/>
                                        <p:tgtEl>
                                          <p:spTgt spid="26"/>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1000" fill="hold"/>
                                        <p:tgtEl>
                                          <p:spTgt spid="27"/>
                                        </p:tgtEl>
                                        <p:attrNameLst>
                                          <p:attrName>ppt_w</p:attrName>
                                        </p:attrNameLst>
                                      </p:cBhvr>
                                      <p:tavLst>
                                        <p:tav tm="0">
                                          <p:val>
                                            <p:fltVal val="0"/>
                                          </p:val>
                                        </p:tav>
                                        <p:tav tm="100000">
                                          <p:val>
                                            <p:strVal val="#ppt_w"/>
                                          </p:val>
                                        </p:tav>
                                      </p:tavLst>
                                    </p:anim>
                                    <p:anim calcmode="lin" valueType="num">
                                      <p:cBhvr>
                                        <p:cTn id="38" dur="1000" fill="hold"/>
                                        <p:tgtEl>
                                          <p:spTgt spid="27"/>
                                        </p:tgtEl>
                                        <p:attrNameLst>
                                          <p:attrName>ppt_h</p:attrName>
                                        </p:attrNameLst>
                                      </p:cBhvr>
                                      <p:tavLst>
                                        <p:tav tm="0">
                                          <p:val>
                                            <p:fltVal val="0"/>
                                          </p:val>
                                        </p:tav>
                                        <p:tav tm="100000">
                                          <p:val>
                                            <p:strVal val="#ppt_h"/>
                                          </p:val>
                                        </p:tav>
                                      </p:tavLst>
                                    </p:anim>
                                    <p:anim calcmode="lin" valueType="num">
                                      <p:cBhvr>
                                        <p:cTn id="39" dur="1000" fill="hold"/>
                                        <p:tgtEl>
                                          <p:spTgt spid="27"/>
                                        </p:tgtEl>
                                        <p:attrNameLst>
                                          <p:attrName>style.rotation</p:attrName>
                                        </p:attrNameLst>
                                      </p:cBhvr>
                                      <p:tavLst>
                                        <p:tav tm="0">
                                          <p:val>
                                            <p:fltVal val="90"/>
                                          </p:val>
                                        </p:tav>
                                        <p:tav tm="100000">
                                          <p:val>
                                            <p:fltVal val="0"/>
                                          </p:val>
                                        </p:tav>
                                      </p:tavLst>
                                    </p:anim>
                                    <p:animEffect transition="in" filter="fade">
                                      <p:cBhvr>
                                        <p:cTn id="40" dur="1000"/>
                                        <p:tgtEl>
                                          <p:spTgt spid="27"/>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28"/>
                                        </p:tgtEl>
                                        <p:attrNameLst>
                                          <p:attrName>style.visibility</p:attrName>
                                        </p:attrNameLst>
                                      </p:cBhvr>
                                      <p:to>
                                        <p:strVal val="visible"/>
                                      </p:to>
                                    </p:set>
                                    <p:anim calcmode="lin" valueType="num">
                                      <p:cBhvr>
                                        <p:cTn id="43" dur="1000" fill="hold"/>
                                        <p:tgtEl>
                                          <p:spTgt spid="28"/>
                                        </p:tgtEl>
                                        <p:attrNameLst>
                                          <p:attrName>ppt_w</p:attrName>
                                        </p:attrNameLst>
                                      </p:cBhvr>
                                      <p:tavLst>
                                        <p:tav tm="0">
                                          <p:val>
                                            <p:fltVal val="0"/>
                                          </p:val>
                                        </p:tav>
                                        <p:tav tm="100000">
                                          <p:val>
                                            <p:strVal val="#ppt_w"/>
                                          </p:val>
                                        </p:tav>
                                      </p:tavLst>
                                    </p:anim>
                                    <p:anim calcmode="lin" valueType="num">
                                      <p:cBhvr>
                                        <p:cTn id="44" dur="1000" fill="hold"/>
                                        <p:tgtEl>
                                          <p:spTgt spid="28"/>
                                        </p:tgtEl>
                                        <p:attrNameLst>
                                          <p:attrName>ppt_h</p:attrName>
                                        </p:attrNameLst>
                                      </p:cBhvr>
                                      <p:tavLst>
                                        <p:tav tm="0">
                                          <p:val>
                                            <p:fltVal val="0"/>
                                          </p:val>
                                        </p:tav>
                                        <p:tav tm="100000">
                                          <p:val>
                                            <p:strVal val="#ppt_h"/>
                                          </p:val>
                                        </p:tav>
                                      </p:tavLst>
                                    </p:anim>
                                    <p:anim calcmode="lin" valueType="num">
                                      <p:cBhvr>
                                        <p:cTn id="45" dur="1000" fill="hold"/>
                                        <p:tgtEl>
                                          <p:spTgt spid="28"/>
                                        </p:tgtEl>
                                        <p:attrNameLst>
                                          <p:attrName>style.rotation</p:attrName>
                                        </p:attrNameLst>
                                      </p:cBhvr>
                                      <p:tavLst>
                                        <p:tav tm="0">
                                          <p:val>
                                            <p:fltVal val="90"/>
                                          </p:val>
                                        </p:tav>
                                        <p:tav tm="100000">
                                          <p:val>
                                            <p:fltVal val="0"/>
                                          </p:val>
                                        </p:tav>
                                      </p:tavLst>
                                    </p:anim>
                                    <p:animEffect transition="in" filter="fade">
                                      <p:cBhvr>
                                        <p:cTn id="46" dur="1000"/>
                                        <p:tgtEl>
                                          <p:spTgt spid="28"/>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29"/>
                                        </p:tgtEl>
                                        <p:attrNameLst>
                                          <p:attrName>style.visibility</p:attrName>
                                        </p:attrNameLst>
                                      </p:cBhvr>
                                      <p:to>
                                        <p:strVal val="visible"/>
                                      </p:to>
                                    </p:set>
                                    <p:anim calcmode="lin" valueType="num">
                                      <p:cBhvr>
                                        <p:cTn id="49" dur="1000" fill="hold"/>
                                        <p:tgtEl>
                                          <p:spTgt spid="29"/>
                                        </p:tgtEl>
                                        <p:attrNameLst>
                                          <p:attrName>ppt_w</p:attrName>
                                        </p:attrNameLst>
                                      </p:cBhvr>
                                      <p:tavLst>
                                        <p:tav tm="0">
                                          <p:val>
                                            <p:fltVal val="0"/>
                                          </p:val>
                                        </p:tav>
                                        <p:tav tm="100000">
                                          <p:val>
                                            <p:strVal val="#ppt_w"/>
                                          </p:val>
                                        </p:tav>
                                      </p:tavLst>
                                    </p:anim>
                                    <p:anim calcmode="lin" valueType="num">
                                      <p:cBhvr>
                                        <p:cTn id="50" dur="1000" fill="hold"/>
                                        <p:tgtEl>
                                          <p:spTgt spid="29"/>
                                        </p:tgtEl>
                                        <p:attrNameLst>
                                          <p:attrName>ppt_h</p:attrName>
                                        </p:attrNameLst>
                                      </p:cBhvr>
                                      <p:tavLst>
                                        <p:tav tm="0">
                                          <p:val>
                                            <p:fltVal val="0"/>
                                          </p:val>
                                        </p:tav>
                                        <p:tav tm="100000">
                                          <p:val>
                                            <p:strVal val="#ppt_h"/>
                                          </p:val>
                                        </p:tav>
                                      </p:tavLst>
                                    </p:anim>
                                    <p:anim calcmode="lin" valueType="num">
                                      <p:cBhvr>
                                        <p:cTn id="51" dur="1000" fill="hold"/>
                                        <p:tgtEl>
                                          <p:spTgt spid="29"/>
                                        </p:tgtEl>
                                        <p:attrNameLst>
                                          <p:attrName>style.rotation</p:attrName>
                                        </p:attrNameLst>
                                      </p:cBhvr>
                                      <p:tavLst>
                                        <p:tav tm="0">
                                          <p:val>
                                            <p:fltVal val="90"/>
                                          </p:val>
                                        </p:tav>
                                        <p:tav tm="100000">
                                          <p:val>
                                            <p:fltVal val="0"/>
                                          </p:val>
                                        </p:tav>
                                      </p:tavLst>
                                    </p:anim>
                                    <p:animEffect transition="in" filter="fade">
                                      <p:cBhvr>
                                        <p:cTn id="52" dur="1000"/>
                                        <p:tgtEl>
                                          <p:spTgt spid="29"/>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30"/>
                                        </p:tgtEl>
                                        <p:attrNameLst>
                                          <p:attrName>style.visibility</p:attrName>
                                        </p:attrNameLst>
                                      </p:cBhvr>
                                      <p:to>
                                        <p:strVal val="visible"/>
                                      </p:to>
                                    </p:set>
                                    <p:anim calcmode="lin" valueType="num">
                                      <p:cBhvr>
                                        <p:cTn id="55" dur="1000" fill="hold"/>
                                        <p:tgtEl>
                                          <p:spTgt spid="30"/>
                                        </p:tgtEl>
                                        <p:attrNameLst>
                                          <p:attrName>ppt_w</p:attrName>
                                        </p:attrNameLst>
                                      </p:cBhvr>
                                      <p:tavLst>
                                        <p:tav tm="0">
                                          <p:val>
                                            <p:fltVal val="0"/>
                                          </p:val>
                                        </p:tav>
                                        <p:tav tm="100000">
                                          <p:val>
                                            <p:strVal val="#ppt_w"/>
                                          </p:val>
                                        </p:tav>
                                      </p:tavLst>
                                    </p:anim>
                                    <p:anim calcmode="lin" valueType="num">
                                      <p:cBhvr>
                                        <p:cTn id="56" dur="1000" fill="hold"/>
                                        <p:tgtEl>
                                          <p:spTgt spid="30"/>
                                        </p:tgtEl>
                                        <p:attrNameLst>
                                          <p:attrName>ppt_h</p:attrName>
                                        </p:attrNameLst>
                                      </p:cBhvr>
                                      <p:tavLst>
                                        <p:tav tm="0">
                                          <p:val>
                                            <p:fltVal val="0"/>
                                          </p:val>
                                        </p:tav>
                                        <p:tav tm="100000">
                                          <p:val>
                                            <p:strVal val="#ppt_h"/>
                                          </p:val>
                                        </p:tav>
                                      </p:tavLst>
                                    </p:anim>
                                    <p:anim calcmode="lin" valueType="num">
                                      <p:cBhvr>
                                        <p:cTn id="57" dur="1000" fill="hold"/>
                                        <p:tgtEl>
                                          <p:spTgt spid="30"/>
                                        </p:tgtEl>
                                        <p:attrNameLst>
                                          <p:attrName>style.rotation</p:attrName>
                                        </p:attrNameLst>
                                      </p:cBhvr>
                                      <p:tavLst>
                                        <p:tav tm="0">
                                          <p:val>
                                            <p:fltVal val="90"/>
                                          </p:val>
                                        </p:tav>
                                        <p:tav tm="100000">
                                          <p:val>
                                            <p:fltVal val="0"/>
                                          </p:val>
                                        </p:tav>
                                      </p:tavLst>
                                    </p:anim>
                                    <p:animEffect transition="in" filter="fade">
                                      <p:cBhvr>
                                        <p:cTn id="58" dur="1000"/>
                                        <p:tgtEl>
                                          <p:spTgt spid="30"/>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31"/>
                                        </p:tgtEl>
                                        <p:attrNameLst>
                                          <p:attrName>style.visibility</p:attrName>
                                        </p:attrNameLst>
                                      </p:cBhvr>
                                      <p:to>
                                        <p:strVal val="visible"/>
                                      </p:to>
                                    </p:set>
                                    <p:anim calcmode="lin" valueType="num">
                                      <p:cBhvr>
                                        <p:cTn id="61" dur="1000" fill="hold"/>
                                        <p:tgtEl>
                                          <p:spTgt spid="31"/>
                                        </p:tgtEl>
                                        <p:attrNameLst>
                                          <p:attrName>ppt_w</p:attrName>
                                        </p:attrNameLst>
                                      </p:cBhvr>
                                      <p:tavLst>
                                        <p:tav tm="0">
                                          <p:val>
                                            <p:fltVal val="0"/>
                                          </p:val>
                                        </p:tav>
                                        <p:tav tm="100000">
                                          <p:val>
                                            <p:strVal val="#ppt_w"/>
                                          </p:val>
                                        </p:tav>
                                      </p:tavLst>
                                    </p:anim>
                                    <p:anim calcmode="lin" valueType="num">
                                      <p:cBhvr>
                                        <p:cTn id="62" dur="1000" fill="hold"/>
                                        <p:tgtEl>
                                          <p:spTgt spid="31"/>
                                        </p:tgtEl>
                                        <p:attrNameLst>
                                          <p:attrName>ppt_h</p:attrName>
                                        </p:attrNameLst>
                                      </p:cBhvr>
                                      <p:tavLst>
                                        <p:tav tm="0">
                                          <p:val>
                                            <p:fltVal val="0"/>
                                          </p:val>
                                        </p:tav>
                                        <p:tav tm="100000">
                                          <p:val>
                                            <p:strVal val="#ppt_h"/>
                                          </p:val>
                                        </p:tav>
                                      </p:tavLst>
                                    </p:anim>
                                    <p:anim calcmode="lin" valueType="num">
                                      <p:cBhvr>
                                        <p:cTn id="63" dur="1000" fill="hold"/>
                                        <p:tgtEl>
                                          <p:spTgt spid="31"/>
                                        </p:tgtEl>
                                        <p:attrNameLst>
                                          <p:attrName>style.rotation</p:attrName>
                                        </p:attrNameLst>
                                      </p:cBhvr>
                                      <p:tavLst>
                                        <p:tav tm="0">
                                          <p:val>
                                            <p:fltVal val="90"/>
                                          </p:val>
                                        </p:tav>
                                        <p:tav tm="100000">
                                          <p:val>
                                            <p:fltVal val="0"/>
                                          </p:val>
                                        </p:tav>
                                      </p:tavLst>
                                    </p:anim>
                                    <p:animEffect transition="in" filter="fade">
                                      <p:cBhvr>
                                        <p:cTn id="64" dur="1000"/>
                                        <p:tgtEl>
                                          <p:spTgt spid="31"/>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32"/>
                                        </p:tgtEl>
                                        <p:attrNameLst>
                                          <p:attrName>style.visibility</p:attrName>
                                        </p:attrNameLst>
                                      </p:cBhvr>
                                      <p:to>
                                        <p:strVal val="visible"/>
                                      </p:to>
                                    </p:set>
                                    <p:anim calcmode="lin" valueType="num">
                                      <p:cBhvr>
                                        <p:cTn id="67" dur="1000" fill="hold"/>
                                        <p:tgtEl>
                                          <p:spTgt spid="32"/>
                                        </p:tgtEl>
                                        <p:attrNameLst>
                                          <p:attrName>ppt_w</p:attrName>
                                        </p:attrNameLst>
                                      </p:cBhvr>
                                      <p:tavLst>
                                        <p:tav tm="0">
                                          <p:val>
                                            <p:fltVal val="0"/>
                                          </p:val>
                                        </p:tav>
                                        <p:tav tm="100000">
                                          <p:val>
                                            <p:strVal val="#ppt_w"/>
                                          </p:val>
                                        </p:tav>
                                      </p:tavLst>
                                    </p:anim>
                                    <p:anim calcmode="lin" valueType="num">
                                      <p:cBhvr>
                                        <p:cTn id="68" dur="1000" fill="hold"/>
                                        <p:tgtEl>
                                          <p:spTgt spid="32"/>
                                        </p:tgtEl>
                                        <p:attrNameLst>
                                          <p:attrName>ppt_h</p:attrName>
                                        </p:attrNameLst>
                                      </p:cBhvr>
                                      <p:tavLst>
                                        <p:tav tm="0">
                                          <p:val>
                                            <p:fltVal val="0"/>
                                          </p:val>
                                        </p:tav>
                                        <p:tav tm="100000">
                                          <p:val>
                                            <p:strVal val="#ppt_h"/>
                                          </p:val>
                                        </p:tav>
                                      </p:tavLst>
                                    </p:anim>
                                    <p:anim calcmode="lin" valueType="num">
                                      <p:cBhvr>
                                        <p:cTn id="69" dur="1000" fill="hold"/>
                                        <p:tgtEl>
                                          <p:spTgt spid="32"/>
                                        </p:tgtEl>
                                        <p:attrNameLst>
                                          <p:attrName>style.rotation</p:attrName>
                                        </p:attrNameLst>
                                      </p:cBhvr>
                                      <p:tavLst>
                                        <p:tav tm="0">
                                          <p:val>
                                            <p:fltVal val="90"/>
                                          </p:val>
                                        </p:tav>
                                        <p:tav tm="100000">
                                          <p:val>
                                            <p:fltVal val="0"/>
                                          </p:val>
                                        </p:tav>
                                      </p:tavLst>
                                    </p:anim>
                                    <p:animEffect transition="in" filter="fade">
                                      <p:cBhvr>
                                        <p:cTn id="70" dur="1000"/>
                                        <p:tgtEl>
                                          <p:spTgt spid="32"/>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33"/>
                                        </p:tgtEl>
                                        <p:attrNameLst>
                                          <p:attrName>style.visibility</p:attrName>
                                        </p:attrNameLst>
                                      </p:cBhvr>
                                      <p:to>
                                        <p:strVal val="visible"/>
                                      </p:to>
                                    </p:set>
                                    <p:anim calcmode="lin" valueType="num">
                                      <p:cBhvr>
                                        <p:cTn id="73" dur="1000" fill="hold"/>
                                        <p:tgtEl>
                                          <p:spTgt spid="33"/>
                                        </p:tgtEl>
                                        <p:attrNameLst>
                                          <p:attrName>ppt_w</p:attrName>
                                        </p:attrNameLst>
                                      </p:cBhvr>
                                      <p:tavLst>
                                        <p:tav tm="0">
                                          <p:val>
                                            <p:fltVal val="0"/>
                                          </p:val>
                                        </p:tav>
                                        <p:tav tm="100000">
                                          <p:val>
                                            <p:strVal val="#ppt_w"/>
                                          </p:val>
                                        </p:tav>
                                      </p:tavLst>
                                    </p:anim>
                                    <p:anim calcmode="lin" valueType="num">
                                      <p:cBhvr>
                                        <p:cTn id="74" dur="1000" fill="hold"/>
                                        <p:tgtEl>
                                          <p:spTgt spid="33"/>
                                        </p:tgtEl>
                                        <p:attrNameLst>
                                          <p:attrName>ppt_h</p:attrName>
                                        </p:attrNameLst>
                                      </p:cBhvr>
                                      <p:tavLst>
                                        <p:tav tm="0">
                                          <p:val>
                                            <p:fltVal val="0"/>
                                          </p:val>
                                        </p:tav>
                                        <p:tav tm="100000">
                                          <p:val>
                                            <p:strVal val="#ppt_h"/>
                                          </p:val>
                                        </p:tav>
                                      </p:tavLst>
                                    </p:anim>
                                    <p:anim calcmode="lin" valueType="num">
                                      <p:cBhvr>
                                        <p:cTn id="75" dur="1000" fill="hold"/>
                                        <p:tgtEl>
                                          <p:spTgt spid="33"/>
                                        </p:tgtEl>
                                        <p:attrNameLst>
                                          <p:attrName>style.rotation</p:attrName>
                                        </p:attrNameLst>
                                      </p:cBhvr>
                                      <p:tavLst>
                                        <p:tav tm="0">
                                          <p:val>
                                            <p:fltVal val="90"/>
                                          </p:val>
                                        </p:tav>
                                        <p:tav tm="100000">
                                          <p:val>
                                            <p:fltVal val="0"/>
                                          </p:val>
                                        </p:tav>
                                      </p:tavLst>
                                    </p:anim>
                                    <p:animEffect transition="in" filter="fade">
                                      <p:cBhvr>
                                        <p:cTn id="76" dur="1000"/>
                                        <p:tgtEl>
                                          <p:spTgt spid="33"/>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1000"/>
                                        <p:tgtEl>
                                          <p:spTgt spid="34"/>
                                        </p:tgtEl>
                                      </p:cBhvr>
                                    </p:animEffect>
                                    <p:anim calcmode="lin" valueType="num">
                                      <p:cBhvr>
                                        <p:cTn id="80" dur="1000" fill="hold"/>
                                        <p:tgtEl>
                                          <p:spTgt spid="34"/>
                                        </p:tgtEl>
                                        <p:attrNameLst>
                                          <p:attrName>ppt_x</p:attrName>
                                        </p:attrNameLst>
                                      </p:cBhvr>
                                      <p:tavLst>
                                        <p:tav tm="0">
                                          <p:val>
                                            <p:strVal val="#ppt_x"/>
                                          </p:val>
                                        </p:tav>
                                        <p:tav tm="100000">
                                          <p:val>
                                            <p:strVal val="#ppt_x"/>
                                          </p:val>
                                        </p:tav>
                                      </p:tavLst>
                                    </p:anim>
                                    <p:anim calcmode="lin" valueType="num">
                                      <p:cBhvr>
                                        <p:cTn id="81" dur="1000" fill="hold"/>
                                        <p:tgtEl>
                                          <p:spTgt spid="34"/>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35"/>
                                        </p:tgtEl>
                                        <p:attrNameLst>
                                          <p:attrName>style.visibility</p:attrName>
                                        </p:attrNameLst>
                                      </p:cBhvr>
                                      <p:to>
                                        <p:strVal val="visible"/>
                                      </p:to>
                                    </p:set>
                                    <p:animEffect transition="in" filter="fade">
                                      <p:cBhvr>
                                        <p:cTn id="84" dur="1000"/>
                                        <p:tgtEl>
                                          <p:spTgt spid="35"/>
                                        </p:tgtEl>
                                      </p:cBhvr>
                                    </p:animEffect>
                                    <p:anim calcmode="lin" valueType="num">
                                      <p:cBhvr>
                                        <p:cTn id="85" dur="1000" fill="hold"/>
                                        <p:tgtEl>
                                          <p:spTgt spid="35"/>
                                        </p:tgtEl>
                                        <p:attrNameLst>
                                          <p:attrName>ppt_x</p:attrName>
                                        </p:attrNameLst>
                                      </p:cBhvr>
                                      <p:tavLst>
                                        <p:tav tm="0">
                                          <p:val>
                                            <p:strVal val="#ppt_x"/>
                                          </p:val>
                                        </p:tav>
                                        <p:tav tm="100000">
                                          <p:val>
                                            <p:strVal val="#ppt_x"/>
                                          </p:val>
                                        </p:tav>
                                      </p:tavLst>
                                    </p:anim>
                                    <p:anim calcmode="lin" valueType="num">
                                      <p:cBhvr>
                                        <p:cTn id="86" dur="1000" fill="hold"/>
                                        <p:tgtEl>
                                          <p:spTgt spid="3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1000"/>
                                        <p:tgtEl>
                                          <p:spTgt spid="36"/>
                                        </p:tgtEl>
                                      </p:cBhvr>
                                    </p:animEffect>
                                    <p:anim calcmode="lin" valueType="num">
                                      <p:cBhvr>
                                        <p:cTn id="90" dur="1000" fill="hold"/>
                                        <p:tgtEl>
                                          <p:spTgt spid="36"/>
                                        </p:tgtEl>
                                        <p:attrNameLst>
                                          <p:attrName>ppt_x</p:attrName>
                                        </p:attrNameLst>
                                      </p:cBhvr>
                                      <p:tavLst>
                                        <p:tav tm="0">
                                          <p:val>
                                            <p:strVal val="#ppt_x"/>
                                          </p:val>
                                        </p:tav>
                                        <p:tav tm="100000">
                                          <p:val>
                                            <p:strVal val="#ppt_x"/>
                                          </p:val>
                                        </p:tav>
                                      </p:tavLst>
                                    </p:anim>
                                    <p:anim calcmode="lin" valueType="num">
                                      <p:cBhvr>
                                        <p:cTn id="91" dur="1000" fill="hold"/>
                                        <p:tgtEl>
                                          <p:spTgt spid="36"/>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37"/>
                                        </p:tgtEl>
                                        <p:attrNameLst>
                                          <p:attrName>style.visibility</p:attrName>
                                        </p:attrNameLst>
                                      </p:cBhvr>
                                      <p:to>
                                        <p:strVal val="visible"/>
                                      </p:to>
                                    </p:set>
                                    <p:animEffect transition="in" filter="fade">
                                      <p:cBhvr>
                                        <p:cTn id="94" dur="1000"/>
                                        <p:tgtEl>
                                          <p:spTgt spid="37"/>
                                        </p:tgtEl>
                                      </p:cBhvr>
                                    </p:animEffect>
                                    <p:anim calcmode="lin" valueType="num">
                                      <p:cBhvr>
                                        <p:cTn id="95" dur="1000" fill="hold"/>
                                        <p:tgtEl>
                                          <p:spTgt spid="37"/>
                                        </p:tgtEl>
                                        <p:attrNameLst>
                                          <p:attrName>ppt_x</p:attrName>
                                        </p:attrNameLst>
                                      </p:cBhvr>
                                      <p:tavLst>
                                        <p:tav tm="0">
                                          <p:val>
                                            <p:strVal val="#ppt_x"/>
                                          </p:val>
                                        </p:tav>
                                        <p:tav tm="100000">
                                          <p:val>
                                            <p:strVal val="#ppt_x"/>
                                          </p:val>
                                        </p:tav>
                                      </p:tavLst>
                                    </p:anim>
                                    <p:anim calcmode="lin" valueType="num">
                                      <p:cBhvr>
                                        <p:cTn id="96" dur="1000" fill="hold"/>
                                        <p:tgtEl>
                                          <p:spTgt spid="37"/>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21"/>
                                        </p:tgtEl>
                                        <p:attrNameLst>
                                          <p:attrName>style.visibility</p:attrName>
                                        </p:attrNameLst>
                                      </p:cBhvr>
                                      <p:to>
                                        <p:strVal val="visible"/>
                                      </p:to>
                                    </p:set>
                                    <p:anim calcmode="lin" valueType="num">
                                      <p:cBhvr additive="base">
                                        <p:cTn id="100" dur="300" fill="hold"/>
                                        <p:tgtEl>
                                          <p:spTgt spid="21"/>
                                        </p:tgtEl>
                                        <p:attrNameLst>
                                          <p:attrName>ppt_x</p:attrName>
                                        </p:attrNameLst>
                                      </p:cBhvr>
                                      <p:tavLst>
                                        <p:tav tm="0">
                                          <p:val>
                                            <p:strVal val="1+#ppt_w/2"/>
                                          </p:val>
                                        </p:tav>
                                        <p:tav tm="100000">
                                          <p:val>
                                            <p:strVal val="#ppt_x"/>
                                          </p:val>
                                        </p:tav>
                                      </p:tavLst>
                                    </p:anim>
                                    <p:anim calcmode="lin" valueType="num">
                                      <p:cBhvr additive="base">
                                        <p:cTn id="101" dur="300" fill="hold"/>
                                        <p:tgtEl>
                                          <p:spTgt spid="21"/>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20"/>
                                        </p:tgtEl>
                                        <p:attrNameLst>
                                          <p:attrName>style.visibility</p:attrName>
                                        </p:attrNameLst>
                                      </p:cBhvr>
                                      <p:to>
                                        <p:strVal val="visible"/>
                                      </p:to>
                                    </p:set>
                                    <p:anim calcmode="lin" valueType="num">
                                      <p:cBhvr additive="base">
                                        <p:cTn id="105" dur="300" fill="hold"/>
                                        <p:tgtEl>
                                          <p:spTgt spid="20"/>
                                        </p:tgtEl>
                                        <p:attrNameLst>
                                          <p:attrName>ppt_x</p:attrName>
                                        </p:attrNameLst>
                                      </p:cBhvr>
                                      <p:tavLst>
                                        <p:tav tm="0">
                                          <p:val>
                                            <p:strVal val="1+#ppt_w/2"/>
                                          </p:val>
                                        </p:tav>
                                        <p:tav tm="100000">
                                          <p:val>
                                            <p:strVal val="#ppt_x"/>
                                          </p:val>
                                        </p:tav>
                                      </p:tavLst>
                                    </p:anim>
                                    <p:anim calcmode="lin" valueType="num">
                                      <p:cBhvr additive="base">
                                        <p:cTn id="106" dur="3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733976" y="2158275"/>
            <a:ext cx="1347174" cy="1482048"/>
            <a:chOff x="5987173" y="3044094"/>
            <a:chExt cx="1796700" cy="1976578"/>
          </a:xfrm>
        </p:grpSpPr>
        <p:sp>
          <p:nvSpPr>
            <p:cNvPr id="31" name="任意多边形 3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00B0F0">
                <a:alpha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2"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3" name="文本框 62"/>
            <p:cNvSpPr txBox="1"/>
            <p:nvPr/>
          </p:nvSpPr>
          <p:spPr>
            <a:xfrm>
              <a:off x="6329724" y="3989042"/>
              <a:ext cx="1237550" cy="73885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p>
          </p:txBody>
        </p:sp>
      </p:grpSp>
      <p:cxnSp>
        <p:nvCxnSpPr>
          <p:cNvPr id="34" name="直接连接符 33"/>
          <p:cNvCxnSpPr/>
          <p:nvPr/>
        </p:nvCxnSpPr>
        <p:spPr>
          <a:xfrm>
            <a:off x="1353555" y="3738035"/>
            <a:ext cx="6628425" cy="0"/>
          </a:xfrm>
          <a:prstGeom prst="line">
            <a:avLst/>
          </a:prstGeom>
          <a:noFill/>
          <a:ln w="9525" cap="flat" cmpd="sng" algn="ctr">
            <a:solidFill>
              <a:srgbClr val="00B0F0"/>
            </a:solidFill>
            <a:prstDash val="solid"/>
          </a:ln>
          <a:effectLst/>
        </p:spPr>
      </p:cxnSp>
      <p:sp>
        <p:nvSpPr>
          <p:cNvPr id="35" name="椭圆 34"/>
          <p:cNvSpPr/>
          <p:nvPr/>
        </p:nvSpPr>
        <p:spPr>
          <a:xfrm>
            <a:off x="1278492" y="3683149"/>
            <a:ext cx="109771" cy="109771"/>
          </a:xfrm>
          <a:prstGeom prst="ellipse">
            <a:avLst/>
          </a:prstGeom>
          <a:solidFill>
            <a:srgbClr val="00B0F0"/>
          </a:solidFill>
          <a:ln w="25400"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6" name="椭圆 35"/>
          <p:cNvSpPr/>
          <p:nvPr/>
        </p:nvSpPr>
        <p:spPr>
          <a:xfrm>
            <a:off x="7927094" y="3683149"/>
            <a:ext cx="109771" cy="109771"/>
          </a:xfrm>
          <a:prstGeom prst="ellipse">
            <a:avLst/>
          </a:prstGeom>
          <a:solidFill>
            <a:srgbClr val="00B0F0"/>
          </a:solidFill>
          <a:ln w="25400"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7" name="椭圆 36"/>
          <p:cNvSpPr/>
          <p:nvPr/>
        </p:nvSpPr>
        <p:spPr>
          <a:xfrm>
            <a:off x="2342184" y="3683149"/>
            <a:ext cx="109771" cy="109771"/>
          </a:xfrm>
          <a:prstGeom prst="ellipse">
            <a:avLst/>
          </a:prstGeom>
          <a:solidFill>
            <a:srgbClr val="00B0F0"/>
          </a:solidFill>
          <a:ln w="25400"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8" name="椭圆 37"/>
          <p:cNvSpPr/>
          <p:nvPr/>
        </p:nvSpPr>
        <p:spPr>
          <a:xfrm>
            <a:off x="3839778" y="3683149"/>
            <a:ext cx="109771" cy="109771"/>
          </a:xfrm>
          <a:prstGeom prst="ellipse">
            <a:avLst/>
          </a:prstGeom>
          <a:solidFill>
            <a:srgbClr val="00B0F0"/>
          </a:solidFill>
          <a:ln w="25400"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9" name="椭圆 38"/>
          <p:cNvSpPr/>
          <p:nvPr/>
        </p:nvSpPr>
        <p:spPr>
          <a:xfrm>
            <a:off x="5363848" y="3683149"/>
            <a:ext cx="109771" cy="109771"/>
          </a:xfrm>
          <a:prstGeom prst="ellipse">
            <a:avLst/>
          </a:prstGeom>
          <a:solidFill>
            <a:srgbClr val="00B0F0"/>
          </a:solidFill>
          <a:ln w="25400"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40" name="椭圆 39"/>
          <p:cNvSpPr/>
          <p:nvPr/>
        </p:nvSpPr>
        <p:spPr>
          <a:xfrm>
            <a:off x="6698107" y="3683149"/>
            <a:ext cx="109771" cy="109771"/>
          </a:xfrm>
          <a:prstGeom prst="ellipse">
            <a:avLst/>
          </a:prstGeom>
          <a:solidFill>
            <a:srgbClr val="00B0F0"/>
          </a:solidFill>
          <a:ln w="25400"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grpSp>
        <p:nvGrpSpPr>
          <p:cNvPr id="41" name="组合 40"/>
          <p:cNvGrpSpPr/>
          <p:nvPr/>
        </p:nvGrpSpPr>
        <p:grpSpPr>
          <a:xfrm>
            <a:off x="1818411" y="2329374"/>
            <a:ext cx="1181497" cy="1319545"/>
            <a:chOff x="2940476" y="3272285"/>
            <a:chExt cx="1575740" cy="1759852"/>
          </a:xfrm>
        </p:grpSpPr>
        <p:sp>
          <p:nvSpPr>
            <p:cNvPr id="42" name="任意多边形 41"/>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00B0F0">
                <a:alpha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3"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4" name="文本框 59"/>
            <p:cNvSpPr txBox="1"/>
            <p:nvPr/>
          </p:nvSpPr>
          <p:spPr>
            <a:xfrm>
              <a:off x="3102007" y="4128107"/>
              <a:ext cx="1357226" cy="430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p>
          </p:txBody>
        </p:sp>
      </p:grpSp>
      <p:grpSp>
        <p:nvGrpSpPr>
          <p:cNvPr id="45" name="组合 44"/>
          <p:cNvGrpSpPr/>
          <p:nvPr/>
        </p:nvGrpSpPr>
        <p:grpSpPr>
          <a:xfrm>
            <a:off x="2974115" y="1734306"/>
            <a:ext cx="1776556" cy="1914613"/>
            <a:chOff x="4078604" y="2478655"/>
            <a:chExt cx="2369358" cy="2553482"/>
          </a:xfrm>
        </p:grpSpPr>
        <p:sp>
          <p:nvSpPr>
            <p:cNvPr id="46" name="任意多边形 45"/>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47" name="组合 46"/>
            <p:cNvGrpSpPr/>
            <p:nvPr/>
          </p:nvGrpSpPr>
          <p:grpSpPr>
            <a:xfrm>
              <a:off x="4614176" y="3268683"/>
              <a:ext cx="1562853" cy="1035092"/>
              <a:chOff x="4716874" y="2621791"/>
              <a:chExt cx="1562853" cy="1035092"/>
            </a:xfrm>
          </p:grpSpPr>
          <p:sp>
            <p:nvSpPr>
              <p:cNvPr id="48"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9" name="文本框 60"/>
              <p:cNvSpPr txBox="1"/>
              <p:nvPr/>
            </p:nvSpPr>
            <p:spPr>
              <a:xfrm>
                <a:off x="4716874" y="3225884"/>
                <a:ext cx="1562853" cy="430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p>
            </p:txBody>
          </p:sp>
        </p:grpSp>
      </p:grpSp>
      <p:grpSp>
        <p:nvGrpSpPr>
          <p:cNvPr id="50" name="组合 49"/>
          <p:cNvGrpSpPr/>
          <p:nvPr/>
        </p:nvGrpSpPr>
        <p:grpSpPr>
          <a:xfrm>
            <a:off x="6057737" y="2145840"/>
            <a:ext cx="1375836" cy="1497868"/>
            <a:chOff x="7567273" y="3027509"/>
            <a:chExt cx="1834926" cy="1997677"/>
          </a:xfrm>
        </p:grpSpPr>
        <p:sp>
          <p:nvSpPr>
            <p:cNvPr id="51" name="任意多边形 50"/>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2"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ysClr val="window" lastClr="FFFFFF"/>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3" name="文本框 63"/>
            <p:cNvSpPr txBox="1"/>
            <p:nvPr/>
          </p:nvSpPr>
          <p:spPr>
            <a:xfrm>
              <a:off x="7925165" y="3989043"/>
              <a:ext cx="1477034" cy="430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p>
          </p:txBody>
        </p:sp>
      </p:grpSp>
      <p:sp>
        <p:nvSpPr>
          <p:cNvPr id="54" name="矩形 53"/>
          <p:cNvSpPr/>
          <p:nvPr/>
        </p:nvSpPr>
        <p:spPr>
          <a:xfrm>
            <a:off x="1710427" y="3864589"/>
            <a:ext cx="1387110" cy="932563"/>
          </a:xfrm>
          <a:prstGeom prst="rect">
            <a:avLst/>
          </a:prstGeom>
        </p:spPr>
        <p:txBody>
          <a:bodyPr wrap="square">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55" name="矩形 54"/>
          <p:cNvSpPr/>
          <p:nvPr/>
        </p:nvSpPr>
        <p:spPr>
          <a:xfrm>
            <a:off x="3238882" y="3833850"/>
            <a:ext cx="1387110" cy="932563"/>
          </a:xfrm>
          <a:prstGeom prst="rect">
            <a:avLst/>
          </a:prstGeom>
        </p:spPr>
        <p:txBody>
          <a:bodyPr wrap="square">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56" name="矩形 55"/>
          <p:cNvSpPr/>
          <p:nvPr/>
        </p:nvSpPr>
        <p:spPr>
          <a:xfrm>
            <a:off x="4733976" y="3833850"/>
            <a:ext cx="1387110" cy="932563"/>
          </a:xfrm>
          <a:prstGeom prst="rect">
            <a:avLst/>
          </a:prstGeom>
        </p:spPr>
        <p:txBody>
          <a:bodyPr wrap="square">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57" name="矩形 56"/>
          <p:cNvSpPr/>
          <p:nvPr/>
        </p:nvSpPr>
        <p:spPr>
          <a:xfrm>
            <a:off x="6100455" y="3833850"/>
            <a:ext cx="1387110" cy="932563"/>
          </a:xfrm>
          <a:prstGeom prst="rect">
            <a:avLst/>
          </a:prstGeom>
        </p:spPr>
        <p:txBody>
          <a:bodyPr wrap="square">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a:t>
            </a: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 calcmode="lin" valueType="num">
                                      <p:cBhvr>
                                        <p:cTn id="9" dur="500" fill="hold"/>
                                        <p:tgtEl>
                                          <p:spTgt spid="35"/>
                                        </p:tgtEl>
                                        <p:attrNameLst>
                                          <p:attrName>style.rotation</p:attrName>
                                        </p:attrNameLst>
                                      </p:cBhvr>
                                      <p:tavLst>
                                        <p:tav tm="0">
                                          <p:val>
                                            <p:fltVal val="360"/>
                                          </p:val>
                                        </p:tav>
                                        <p:tav tm="100000">
                                          <p:val>
                                            <p:fltVal val="0"/>
                                          </p:val>
                                        </p:tav>
                                      </p:tavLst>
                                    </p:anim>
                                    <p:animEffect transition="in" filter="fade">
                                      <p:cBhvr>
                                        <p:cTn id="10" dur="500"/>
                                        <p:tgtEl>
                                          <p:spTgt spid="3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left)">
                                      <p:cBhvr>
                                        <p:cTn id="14" dur="3000"/>
                                        <p:tgtEl>
                                          <p:spTgt spid="34"/>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 calcmode="lin" valueType="num">
                                      <p:cBhvr>
                                        <p:cTn id="19" dur="500" fill="hold"/>
                                        <p:tgtEl>
                                          <p:spTgt spid="37"/>
                                        </p:tgtEl>
                                        <p:attrNameLst>
                                          <p:attrName>style.rotation</p:attrName>
                                        </p:attrNameLst>
                                      </p:cBhvr>
                                      <p:tavLst>
                                        <p:tav tm="0">
                                          <p:val>
                                            <p:fltVal val="360"/>
                                          </p:val>
                                        </p:tav>
                                        <p:tav tm="100000">
                                          <p:val>
                                            <p:fltVal val="0"/>
                                          </p:val>
                                        </p:tav>
                                      </p:tavLst>
                                    </p:anim>
                                    <p:animEffect transition="in" filter="fade">
                                      <p:cBhvr>
                                        <p:cTn id="20" dur="500"/>
                                        <p:tgtEl>
                                          <p:spTgt spid="37"/>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 calcmode="lin" valueType="num">
                                      <p:cBhvr>
                                        <p:cTn id="25" dur="500" fill="hold"/>
                                        <p:tgtEl>
                                          <p:spTgt spid="38"/>
                                        </p:tgtEl>
                                        <p:attrNameLst>
                                          <p:attrName>style.rotation</p:attrName>
                                        </p:attrNameLst>
                                      </p:cBhvr>
                                      <p:tavLst>
                                        <p:tav tm="0">
                                          <p:val>
                                            <p:fltVal val="360"/>
                                          </p:val>
                                        </p:tav>
                                        <p:tav tm="100000">
                                          <p:val>
                                            <p:fltVal val="0"/>
                                          </p:val>
                                        </p:tav>
                                      </p:tavLst>
                                    </p:anim>
                                    <p:animEffect transition="in" filter="fade">
                                      <p:cBhvr>
                                        <p:cTn id="26" dur="500"/>
                                        <p:tgtEl>
                                          <p:spTgt spid="38"/>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 calcmode="lin" valueType="num">
                                      <p:cBhvr>
                                        <p:cTn id="31" dur="500" fill="hold"/>
                                        <p:tgtEl>
                                          <p:spTgt spid="39"/>
                                        </p:tgtEl>
                                        <p:attrNameLst>
                                          <p:attrName>style.rotation</p:attrName>
                                        </p:attrNameLst>
                                      </p:cBhvr>
                                      <p:tavLst>
                                        <p:tav tm="0">
                                          <p:val>
                                            <p:fltVal val="360"/>
                                          </p:val>
                                        </p:tav>
                                        <p:tav tm="100000">
                                          <p:val>
                                            <p:fltVal val="0"/>
                                          </p:val>
                                        </p:tav>
                                      </p:tavLst>
                                    </p:anim>
                                    <p:animEffect transition="in" filter="fade">
                                      <p:cBhvr>
                                        <p:cTn id="32" dur="500"/>
                                        <p:tgtEl>
                                          <p:spTgt spid="39"/>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 calcmode="lin" valueType="num">
                                      <p:cBhvr>
                                        <p:cTn id="37" dur="500" fill="hold"/>
                                        <p:tgtEl>
                                          <p:spTgt spid="40"/>
                                        </p:tgtEl>
                                        <p:attrNameLst>
                                          <p:attrName>style.rotation</p:attrName>
                                        </p:attrNameLst>
                                      </p:cBhvr>
                                      <p:tavLst>
                                        <p:tav tm="0">
                                          <p:val>
                                            <p:fltVal val="360"/>
                                          </p:val>
                                        </p:tav>
                                        <p:tav tm="100000">
                                          <p:val>
                                            <p:fltVal val="0"/>
                                          </p:val>
                                        </p:tav>
                                      </p:tavLst>
                                    </p:anim>
                                    <p:animEffect transition="in" filter="fade">
                                      <p:cBhvr>
                                        <p:cTn id="38" dur="500"/>
                                        <p:tgtEl>
                                          <p:spTgt spid="40"/>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 calcmode="lin" valueType="num">
                                      <p:cBhvr>
                                        <p:cTn id="43" dur="500" fill="hold"/>
                                        <p:tgtEl>
                                          <p:spTgt spid="36"/>
                                        </p:tgtEl>
                                        <p:attrNameLst>
                                          <p:attrName>style.rotation</p:attrName>
                                        </p:attrNameLst>
                                      </p:cBhvr>
                                      <p:tavLst>
                                        <p:tav tm="0">
                                          <p:val>
                                            <p:fltVal val="360"/>
                                          </p:val>
                                        </p:tav>
                                        <p:tav tm="100000">
                                          <p:val>
                                            <p:fltVal val="0"/>
                                          </p:val>
                                        </p:tav>
                                      </p:tavLst>
                                    </p:anim>
                                    <p:animEffect transition="in" filter="fade">
                                      <p:cBhvr>
                                        <p:cTn id="44" dur="500"/>
                                        <p:tgtEl>
                                          <p:spTgt spid="36"/>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1000"/>
                                        <p:tgtEl>
                                          <p:spTgt spid="41"/>
                                        </p:tgtEl>
                                      </p:cBhvr>
                                    </p:animEffect>
                                    <p:anim calcmode="lin" valueType="num">
                                      <p:cBhvr>
                                        <p:cTn id="49" dur="1000" fill="hold"/>
                                        <p:tgtEl>
                                          <p:spTgt spid="41"/>
                                        </p:tgtEl>
                                        <p:attrNameLst>
                                          <p:attrName>ppt_x</p:attrName>
                                        </p:attrNameLst>
                                      </p:cBhvr>
                                      <p:tavLst>
                                        <p:tav tm="0">
                                          <p:val>
                                            <p:strVal val="#ppt_x"/>
                                          </p:val>
                                        </p:tav>
                                        <p:tav tm="100000">
                                          <p:val>
                                            <p:strVal val="#ppt_x"/>
                                          </p:val>
                                        </p:tav>
                                      </p:tavLst>
                                    </p:anim>
                                    <p:anim calcmode="lin" valueType="num">
                                      <p:cBhvr>
                                        <p:cTn id="50" dur="1000" fill="hold"/>
                                        <p:tgtEl>
                                          <p:spTgt spid="41"/>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1000"/>
                                        <p:tgtEl>
                                          <p:spTgt spid="45"/>
                                        </p:tgtEl>
                                      </p:cBhvr>
                                    </p:animEffect>
                                    <p:anim calcmode="lin" valueType="num">
                                      <p:cBhvr>
                                        <p:cTn id="55" dur="1000" fill="hold"/>
                                        <p:tgtEl>
                                          <p:spTgt spid="45"/>
                                        </p:tgtEl>
                                        <p:attrNameLst>
                                          <p:attrName>ppt_x</p:attrName>
                                        </p:attrNameLst>
                                      </p:cBhvr>
                                      <p:tavLst>
                                        <p:tav tm="0">
                                          <p:val>
                                            <p:strVal val="#ppt_x"/>
                                          </p:val>
                                        </p:tav>
                                        <p:tav tm="100000">
                                          <p:val>
                                            <p:strVal val="#ppt_x"/>
                                          </p:val>
                                        </p:tav>
                                      </p:tavLst>
                                    </p:anim>
                                    <p:anim calcmode="lin" valueType="num">
                                      <p:cBhvr>
                                        <p:cTn id="56" dur="1000" fill="hold"/>
                                        <p:tgtEl>
                                          <p:spTgt spid="45"/>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fade">
                                      <p:cBhvr>
                                        <p:cTn id="66" dur="1000"/>
                                        <p:tgtEl>
                                          <p:spTgt spid="50"/>
                                        </p:tgtEl>
                                      </p:cBhvr>
                                    </p:animEffect>
                                    <p:anim calcmode="lin" valueType="num">
                                      <p:cBhvr>
                                        <p:cTn id="67" dur="1000" fill="hold"/>
                                        <p:tgtEl>
                                          <p:spTgt spid="50"/>
                                        </p:tgtEl>
                                        <p:attrNameLst>
                                          <p:attrName>ppt_x</p:attrName>
                                        </p:attrNameLst>
                                      </p:cBhvr>
                                      <p:tavLst>
                                        <p:tav tm="0">
                                          <p:val>
                                            <p:strVal val="#ppt_x"/>
                                          </p:val>
                                        </p:tav>
                                        <p:tav tm="100000">
                                          <p:val>
                                            <p:strVal val="#ppt_x"/>
                                          </p:val>
                                        </p:tav>
                                      </p:tavLst>
                                    </p:anim>
                                    <p:anim calcmode="lin" valueType="num">
                                      <p:cBhvr>
                                        <p:cTn id="68" dur="1000" fill="hold"/>
                                        <p:tgtEl>
                                          <p:spTgt spid="50"/>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500"/>
                                  </p:stCondLst>
                                  <p:childTnLst>
                                    <p:set>
                                      <p:cBhvr>
                                        <p:cTn id="70" dur="1" fill="hold">
                                          <p:stCondLst>
                                            <p:cond delay="0"/>
                                          </p:stCondLst>
                                        </p:cTn>
                                        <p:tgtEl>
                                          <p:spTgt spid="54"/>
                                        </p:tgtEl>
                                        <p:attrNameLst>
                                          <p:attrName>style.visibility</p:attrName>
                                        </p:attrNameLst>
                                      </p:cBhvr>
                                      <p:to>
                                        <p:strVal val="visible"/>
                                      </p:to>
                                    </p:set>
                                    <p:anim calcmode="lin" valueType="num">
                                      <p:cBhvr>
                                        <p:cTn id="71" dur="500" fill="hold"/>
                                        <p:tgtEl>
                                          <p:spTgt spid="54"/>
                                        </p:tgtEl>
                                        <p:attrNameLst>
                                          <p:attrName>ppt_w</p:attrName>
                                        </p:attrNameLst>
                                      </p:cBhvr>
                                      <p:tavLst>
                                        <p:tav tm="0">
                                          <p:val>
                                            <p:fltVal val="0"/>
                                          </p:val>
                                        </p:tav>
                                        <p:tav tm="100000">
                                          <p:val>
                                            <p:strVal val="#ppt_w"/>
                                          </p:val>
                                        </p:tav>
                                      </p:tavLst>
                                    </p:anim>
                                    <p:anim calcmode="lin" valueType="num">
                                      <p:cBhvr>
                                        <p:cTn id="72" dur="500" fill="hold"/>
                                        <p:tgtEl>
                                          <p:spTgt spid="54"/>
                                        </p:tgtEl>
                                        <p:attrNameLst>
                                          <p:attrName>ppt_h</p:attrName>
                                        </p:attrNameLst>
                                      </p:cBhvr>
                                      <p:tavLst>
                                        <p:tav tm="0">
                                          <p:val>
                                            <p:fltVal val="0"/>
                                          </p:val>
                                        </p:tav>
                                        <p:tav tm="100000">
                                          <p:val>
                                            <p:strVal val="#ppt_h"/>
                                          </p:val>
                                        </p:tav>
                                      </p:tavLst>
                                    </p:anim>
                                    <p:animEffect transition="in" filter="fade">
                                      <p:cBhvr>
                                        <p:cTn id="73" dur="500"/>
                                        <p:tgtEl>
                                          <p:spTgt spid="54"/>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fltVal val="0"/>
                                          </p:val>
                                        </p:tav>
                                        <p:tav tm="100000">
                                          <p:val>
                                            <p:strVal val="#ppt_w"/>
                                          </p:val>
                                        </p:tav>
                                      </p:tavLst>
                                    </p:anim>
                                    <p:anim calcmode="lin" valueType="num">
                                      <p:cBhvr>
                                        <p:cTn id="77" dur="500" fill="hold"/>
                                        <p:tgtEl>
                                          <p:spTgt spid="55"/>
                                        </p:tgtEl>
                                        <p:attrNameLst>
                                          <p:attrName>ppt_h</p:attrName>
                                        </p:attrNameLst>
                                      </p:cBhvr>
                                      <p:tavLst>
                                        <p:tav tm="0">
                                          <p:val>
                                            <p:fltVal val="0"/>
                                          </p:val>
                                        </p:tav>
                                        <p:tav tm="100000">
                                          <p:val>
                                            <p:strVal val="#ppt_h"/>
                                          </p:val>
                                        </p:tav>
                                      </p:tavLst>
                                    </p:anim>
                                    <p:animEffect transition="in" filter="fade">
                                      <p:cBhvr>
                                        <p:cTn id="78" dur="500"/>
                                        <p:tgtEl>
                                          <p:spTgt spid="55"/>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56"/>
                                        </p:tgtEl>
                                        <p:attrNameLst>
                                          <p:attrName>style.visibility</p:attrName>
                                        </p:attrNameLst>
                                      </p:cBhvr>
                                      <p:to>
                                        <p:strVal val="visible"/>
                                      </p:to>
                                    </p:set>
                                    <p:anim calcmode="lin" valueType="num">
                                      <p:cBhvr>
                                        <p:cTn id="81" dur="500" fill="hold"/>
                                        <p:tgtEl>
                                          <p:spTgt spid="56"/>
                                        </p:tgtEl>
                                        <p:attrNameLst>
                                          <p:attrName>ppt_w</p:attrName>
                                        </p:attrNameLst>
                                      </p:cBhvr>
                                      <p:tavLst>
                                        <p:tav tm="0">
                                          <p:val>
                                            <p:fltVal val="0"/>
                                          </p:val>
                                        </p:tav>
                                        <p:tav tm="100000">
                                          <p:val>
                                            <p:strVal val="#ppt_w"/>
                                          </p:val>
                                        </p:tav>
                                      </p:tavLst>
                                    </p:anim>
                                    <p:anim calcmode="lin" valueType="num">
                                      <p:cBhvr>
                                        <p:cTn id="82" dur="500" fill="hold"/>
                                        <p:tgtEl>
                                          <p:spTgt spid="56"/>
                                        </p:tgtEl>
                                        <p:attrNameLst>
                                          <p:attrName>ppt_h</p:attrName>
                                        </p:attrNameLst>
                                      </p:cBhvr>
                                      <p:tavLst>
                                        <p:tav tm="0">
                                          <p:val>
                                            <p:fltVal val="0"/>
                                          </p:val>
                                        </p:tav>
                                        <p:tav tm="100000">
                                          <p:val>
                                            <p:strVal val="#ppt_h"/>
                                          </p:val>
                                        </p:tav>
                                      </p:tavLst>
                                    </p:anim>
                                    <p:animEffect transition="in" filter="fade">
                                      <p:cBhvr>
                                        <p:cTn id="83" dur="500"/>
                                        <p:tgtEl>
                                          <p:spTgt spid="56"/>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57"/>
                                        </p:tgtEl>
                                        <p:attrNameLst>
                                          <p:attrName>style.visibility</p:attrName>
                                        </p:attrNameLst>
                                      </p:cBhvr>
                                      <p:to>
                                        <p:strVal val="visible"/>
                                      </p:to>
                                    </p:set>
                                    <p:anim calcmode="lin" valueType="num">
                                      <p:cBhvr>
                                        <p:cTn id="86" dur="500" fill="hold"/>
                                        <p:tgtEl>
                                          <p:spTgt spid="57"/>
                                        </p:tgtEl>
                                        <p:attrNameLst>
                                          <p:attrName>ppt_w</p:attrName>
                                        </p:attrNameLst>
                                      </p:cBhvr>
                                      <p:tavLst>
                                        <p:tav tm="0">
                                          <p:val>
                                            <p:fltVal val="0"/>
                                          </p:val>
                                        </p:tav>
                                        <p:tav tm="100000">
                                          <p:val>
                                            <p:strVal val="#ppt_w"/>
                                          </p:val>
                                        </p:tav>
                                      </p:tavLst>
                                    </p:anim>
                                    <p:anim calcmode="lin" valueType="num">
                                      <p:cBhvr>
                                        <p:cTn id="87" dur="500" fill="hold"/>
                                        <p:tgtEl>
                                          <p:spTgt spid="57"/>
                                        </p:tgtEl>
                                        <p:attrNameLst>
                                          <p:attrName>ppt_h</p:attrName>
                                        </p:attrNameLst>
                                      </p:cBhvr>
                                      <p:tavLst>
                                        <p:tav tm="0">
                                          <p:val>
                                            <p:fltVal val="0"/>
                                          </p:val>
                                        </p:tav>
                                        <p:tav tm="100000">
                                          <p:val>
                                            <p:strVal val="#ppt_h"/>
                                          </p:val>
                                        </p:tav>
                                      </p:tavLst>
                                    </p:anim>
                                    <p:animEffect transition="in" filter="fade">
                                      <p:cBhvr>
                                        <p:cTn id="8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54" grpId="0"/>
      <p:bldP spid="55" grpId="0"/>
      <p:bldP spid="56" grpId="0"/>
      <p:bldP spid="5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3895039" y="2343005"/>
            <a:ext cx="3185487" cy="646331"/>
          </a:xfrm>
          <a:prstGeom prst="rect">
            <a:avLst/>
          </a:prstGeom>
          <a:noFill/>
        </p:spPr>
        <p:txBody>
          <a:bodyPr wrap="none" rtlCol="0">
            <a:spAutoFit/>
          </a:bodyPr>
          <a:lstStyle/>
          <a:p>
            <a:pPr marL="0" lvl="1"/>
            <a:r>
              <a:rPr lang="zh-CN" altLang="en-US" sz="3600" b="1" spc="300" dirty="0" smtClean="0">
                <a:solidFill>
                  <a:srgbClr val="0070C0"/>
                </a:solidFill>
                <a:latin typeface="微软雅黑" pitchFamily="34" charset="-122"/>
                <a:ea typeface="微软雅黑" pitchFamily="34" charset="-122"/>
              </a:rPr>
              <a:t>年度工作概述</a:t>
            </a:r>
            <a:endParaRPr lang="zh-CN" altLang="en-US" sz="3600" b="1" spc="300" dirty="0">
              <a:solidFill>
                <a:srgbClr val="0070C0"/>
              </a:solidFill>
              <a:latin typeface="微软雅黑" pitchFamily="34" charset="-122"/>
              <a:ea typeface="微软雅黑" pitchFamily="34" charset="-122"/>
            </a:endParaRPr>
          </a:p>
        </p:txBody>
      </p:sp>
      <p:cxnSp>
        <p:nvCxnSpPr>
          <p:cNvPr id="16" name="直接连接符 15"/>
          <p:cNvCxnSpPr/>
          <p:nvPr/>
        </p:nvCxnSpPr>
        <p:spPr>
          <a:xfrm flipV="1">
            <a:off x="3679015" y="1772816"/>
            <a:ext cx="0" cy="2808312"/>
          </a:xfrm>
          <a:prstGeom prst="line">
            <a:avLst/>
          </a:prstGeom>
          <a:noFill/>
          <a:ln w="12700" cap="flat" cmpd="sng" algn="ctr">
            <a:solidFill>
              <a:sysClr val="windowText" lastClr="000000"/>
            </a:solidFill>
            <a:prstDash val="dash"/>
          </a:ln>
          <a:effectLst/>
        </p:spPr>
      </p:cxnSp>
      <p:sp>
        <p:nvSpPr>
          <p:cNvPr id="17" name="文本框 9"/>
          <p:cNvSpPr txBox="1"/>
          <p:nvPr/>
        </p:nvSpPr>
        <p:spPr>
          <a:xfrm>
            <a:off x="4000306" y="3209718"/>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latin typeface="微软雅黑" pitchFamily="34" charset="-122"/>
                <a:ea typeface="微软雅黑" pitchFamily="34" charset="-122"/>
              </a:rPr>
              <a:t>添加文字</a:t>
            </a:r>
            <a:endParaRPr lang="zh-CN" altLang="en-US" sz="1500" dirty="0">
              <a:latin typeface="微软雅黑" pitchFamily="34" charset="-122"/>
              <a:ea typeface="微软雅黑" pitchFamily="34" charset="-122"/>
            </a:endParaRPr>
          </a:p>
        </p:txBody>
      </p:sp>
      <p:sp>
        <p:nvSpPr>
          <p:cNvPr id="18" name="文本框 9"/>
          <p:cNvSpPr txBox="1"/>
          <p:nvPr/>
        </p:nvSpPr>
        <p:spPr>
          <a:xfrm>
            <a:off x="4000305" y="3535158"/>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9" name="文本框 9"/>
          <p:cNvSpPr txBox="1"/>
          <p:nvPr/>
        </p:nvSpPr>
        <p:spPr>
          <a:xfrm>
            <a:off x="4000306" y="3861048"/>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20" name="文本框 9"/>
          <p:cNvSpPr txBox="1"/>
          <p:nvPr/>
        </p:nvSpPr>
        <p:spPr>
          <a:xfrm>
            <a:off x="4000305" y="418242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21" name="文本框 9"/>
          <p:cNvSpPr txBox="1"/>
          <p:nvPr/>
        </p:nvSpPr>
        <p:spPr>
          <a:xfrm>
            <a:off x="5703522" y="321297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22" name="文本框 9"/>
          <p:cNvSpPr txBox="1"/>
          <p:nvPr/>
        </p:nvSpPr>
        <p:spPr>
          <a:xfrm>
            <a:off x="5703523" y="3538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23" name="文本框 9"/>
          <p:cNvSpPr txBox="1"/>
          <p:nvPr/>
        </p:nvSpPr>
        <p:spPr>
          <a:xfrm>
            <a:off x="5703522" y="3860245"/>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24" name="TextBox 23"/>
          <p:cNvSpPr txBox="1"/>
          <p:nvPr/>
        </p:nvSpPr>
        <p:spPr>
          <a:xfrm>
            <a:off x="2351490" y="3513492"/>
            <a:ext cx="902846" cy="246221"/>
          </a:xfrm>
          <a:prstGeom prst="rect">
            <a:avLst/>
          </a:prstGeom>
          <a:noFill/>
        </p:spPr>
        <p:txBody>
          <a:bodyPr wrap="square" lIns="0" tIns="0" rIns="0" bIns="0" rtlCol="0">
            <a:spAutoFit/>
          </a:bodyPr>
          <a:lstStyle/>
          <a:p>
            <a:r>
              <a:rPr lang="en-US" altLang="zh-CN" sz="1600" b="1" dirty="0" smtClean="0">
                <a:latin typeface="微软雅黑" pitchFamily="34" charset="-122"/>
                <a:ea typeface="微软雅黑" pitchFamily="34" charset="-122"/>
              </a:rPr>
              <a:t>PART 1</a:t>
            </a:r>
            <a:endParaRPr lang="zh-CN" altLang="en-US" sz="1600" b="1" dirty="0" smtClean="0">
              <a:latin typeface="微软雅黑" pitchFamily="34" charset="-122"/>
              <a:ea typeface="微软雅黑" pitchFamily="34" charset="-122"/>
            </a:endParaRPr>
          </a:p>
        </p:txBody>
      </p:sp>
      <p:grpSp>
        <p:nvGrpSpPr>
          <p:cNvPr id="25" name="组合 24"/>
          <p:cNvGrpSpPr/>
          <p:nvPr/>
        </p:nvGrpSpPr>
        <p:grpSpPr>
          <a:xfrm>
            <a:off x="2248412" y="2585672"/>
            <a:ext cx="891796" cy="804056"/>
            <a:chOff x="4634991" y="2138335"/>
            <a:chExt cx="428348" cy="386204"/>
          </a:xfrm>
        </p:grpSpPr>
        <p:sp>
          <p:nvSpPr>
            <p:cNvPr id="26"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rgbClr val="0070C0"/>
                </a:solidFill>
                <a:effectLst/>
                <a:uLnTx/>
                <a:uFillTx/>
                <a:ea typeface="微软雅黑" pitchFamily="34" charset="-122"/>
              </a:endParaRPr>
            </a:p>
          </p:txBody>
        </p:sp>
        <p:sp>
          <p:nvSpPr>
            <p:cNvPr id="27"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rgbClr val="FFFFFF"/>
                </a:solidFill>
                <a:effectLst/>
                <a:uLnTx/>
                <a:uFillTx/>
                <a:ea typeface="微软雅黑" pitchFamily="34" charset="-122"/>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p:tgtEl>
                                          <p:spTgt spid="25"/>
                                        </p:tgtEl>
                                        <p:attrNameLst>
                                          <p:attrName>ppt_x</p:attrName>
                                        </p:attrNameLst>
                                      </p:cBhvr>
                                      <p:tavLst>
                                        <p:tav tm="0">
                                          <p:val>
                                            <p:strVal val="#ppt_x+#ppt_w*1.125000"/>
                                          </p:val>
                                        </p:tav>
                                        <p:tav tm="100000">
                                          <p:val>
                                            <p:strVal val="#ppt_x"/>
                                          </p:val>
                                        </p:tav>
                                      </p:tavLst>
                                    </p:anim>
                                    <p:animEffect transition="in" filter="wipe(left)">
                                      <p:cBhvr>
                                        <p:cTn id="12" dur="500"/>
                                        <p:tgtEl>
                                          <p:spTgt spid="2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p:tgtEl>
                                          <p:spTgt spid="15"/>
                                        </p:tgtEl>
                                        <p:attrNameLst>
                                          <p:attrName>ppt_x</p:attrName>
                                        </p:attrNameLst>
                                      </p:cBhvr>
                                      <p:tavLst>
                                        <p:tav tm="0">
                                          <p:val>
                                            <p:strVal val="#ppt_x-#ppt_w*1.125000"/>
                                          </p:val>
                                        </p:tav>
                                        <p:tav tm="100000">
                                          <p:val>
                                            <p:strVal val="#ppt_x"/>
                                          </p:val>
                                        </p:tav>
                                      </p:tavLst>
                                    </p:anim>
                                    <p:animEffect transition="in" filter="wipe(right)">
                                      <p:cBhvr>
                                        <p:cTn id="16" dur="500"/>
                                        <p:tgtEl>
                                          <p:spTgt spid="15"/>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anim calcmode="lin" valueType="num">
                                      <p:cBhvr>
                                        <p:cTn id="21" dur="500" fill="hold"/>
                                        <p:tgtEl>
                                          <p:spTgt spid="24"/>
                                        </p:tgtEl>
                                        <p:attrNameLst>
                                          <p:attrName>ppt_x</p:attrName>
                                        </p:attrNameLst>
                                      </p:cBhvr>
                                      <p:tavLst>
                                        <p:tav tm="0">
                                          <p:val>
                                            <p:strVal val="#ppt_x"/>
                                          </p:val>
                                        </p:tav>
                                        <p:tav tm="100000">
                                          <p:val>
                                            <p:strVal val="#ppt_x"/>
                                          </p:val>
                                        </p:tav>
                                      </p:tavLst>
                                    </p:anim>
                                    <p:anim calcmode="lin" valueType="num">
                                      <p:cBhvr>
                                        <p:cTn id="22" dur="5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ppt_x"/>
                                          </p:val>
                                        </p:tav>
                                        <p:tav tm="100000">
                                          <p:val>
                                            <p:strVal val="#ppt_x"/>
                                          </p:val>
                                        </p:tav>
                                      </p:tavLst>
                                    </p:anim>
                                    <p:anim calcmode="lin" valueType="num">
                                      <p:cBhvr additive="base">
                                        <p:cTn id="5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8" grpId="0"/>
      <p:bldP spid="19" grpId="0"/>
      <p:bldP spid="20" grpId="0"/>
      <p:bldP spid="21" grpId="0"/>
      <p:bldP spid="22" grpId="0"/>
      <p:bldP spid="23"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txBox="1">
            <a:spLocks/>
          </p:cNvSpPr>
          <p:nvPr/>
        </p:nvSpPr>
        <p:spPr bwMode="auto">
          <a:xfrm>
            <a:off x="457022" y="1323424"/>
            <a:ext cx="822995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normAutofit/>
          </a:bodyPr>
          <a:lstStyle>
            <a:lvl1pPr algn="l" rtl="0" eaLnBrk="0" fontAlgn="base" hangingPunct="0">
              <a:spcBef>
                <a:spcPct val="0"/>
              </a:spcBef>
              <a:spcAft>
                <a:spcPct val="0"/>
              </a:spcAft>
              <a:defRPr sz="1800">
                <a:solidFill>
                  <a:schemeClr val="tx2"/>
                </a:solidFill>
                <a:latin typeface="+mj-lt"/>
                <a:ea typeface="+mj-ea"/>
                <a:cs typeface="+mj-cs"/>
              </a:defRPr>
            </a:lvl1pPr>
            <a:lvl2pPr algn="l" rtl="0" eaLnBrk="0" fontAlgn="base" hangingPunct="0">
              <a:spcBef>
                <a:spcPct val="0"/>
              </a:spcBef>
              <a:spcAft>
                <a:spcPct val="0"/>
              </a:spcAft>
              <a:defRPr sz="1800">
                <a:solidFill>
                  <a:schemeClr val="tx2"/>
                </a:solidFill>
                <a:latin typeface="Arial" pitchFamily="34" charset="0"/>
                <a:ea typeface="微软雅黑" pitchFamily="34" charset="-122"/>
              </a:defRPr>
            </a:lvl2pPr>
            <a:lvl3pPr algn="l" rtl="0" eaLnBrk="0" fontAlgn="base" hangingPunct="0">
              <a:spcBef>
                <a:spcPct val="0"/>
              </a:spcBef>
              <a:spcAft>
                <a:spcPct val="0"/>
              </a:spcAft>
              <a:defRPr sz="1800">
                <a:solidFill>
                  <a:schemeClr val="tx2"/>
                </a:solidFill>
                <a:latin typeface="Arial" pitchFamily="34" charset="0"/>
                <a:ea typeface="微软雅黑" pitchFamily="34" charset="-122"/>
              </a:defRPr>
            </a:lvl3pPr>
            <a:lvl4pPr algn="l" rtl="0" eaLnBrk="0" fontAlgn="base" hangingPunct="0">
              <a:spcBef>
                <a:spcPct val="0"/>
              </a:spcBef>
              <a:spcAft>
                <a:spcPct val="0"/>
              </a:spcAft>
              <a:defRPr sz="1800">
                <a:solidFill>
                  <a:schemeClr val="tx2"/>
                </a:solidFill>
                <a:latin typeface="Arial" pitchFamily="34" charset="0"/>
                <a:ea typeface="微软雅黑" pitchFamily="34" charset="-122"/>
              </a:defRPr>
            </a:lvl4pPr>
            <a:lvl5pPr algn="l" rtl="0" eaLnBrk="0" fontAlgn="base" hangingPunct="0">
              <a:spcBef>
                <a:spcPct val="0"/>
              </a:spcBef>
              <a:spcAft>
                <a:spcPct val="0"/>
              </a:spcAft>
              <a:defRPr sz="1800">
                <a:solidFill>
                  <a:schemeClr val="tx2"/>
                </a:solidFill>
                <a:latin typeface="Arial" pitchFamily="34" charset="0"/>
                <a:ea typeface="微软雅黑" pitchFamily="34" charset="-122"/>
              </a:defRPr>
            </a:lvl5pPr>
            <a:lvl6pPr marL="342809" algn="l" rtl="0" eaLnBrk="0" fontAlgn="base" hangingPunct="0">
              <a:spcBef>
                <a:spcPct val="0"/>
              </a:spcBef>
              <a:spcAft>
                <a:spcPct val="0"/>
              </a:spcAft>
              <a:defRPr sz="1800">
                <a:solidFill>
                  <a:schemeClr val="tx2"/>
                </a:solidFill>
                <a:latin typeface="Arial" pitchFamily="34" charset="0"/>
                <a:ea typeface="微软雅黑" pitchFamily="34" charset="-122"/>
              </a:defRPr>
            </a:lvl6pPr>
            <a:lvl7pPr marL="685617" algn="l" rtl="0" eaLnBrk="0" fontAlgn="base" hangingPunct="0">
              <a:spcBef>
                <a:spcPct val="0"/>
              </a:spcBef>
              <a:spcAft>
                <a:spcPct val="0"/>
              </a:spcAft>
              <a:defRPr sz="1800">
                <a:solidFill>
                  <a:schemeClr val="tx2"/>
                </a:solidFill>
                <a:latin typeface="Arial" pitchFamily="34" charset="0"/>
                <a:ea typeface="微软雅黑" pitchFamily="34" charset="-122"/>
              </a:defRPr>
            </a:lvl7pPr>
            <a:lvl8pPr marL="1028426" algn="l" rtl="0" eaLnBrk="0" fontAlgn="base" hangingPunct="0">
              <a:spcBef>
                <a:spcPct val="0"/>
              </a:spcBef>
              <a:spcAft>
                <a:spcPct val="0"/>
              </a:spcAft>
              <a:defRPr sz="1800">
                <a:solidFill>
                  <a:schemeClr val="tx2"/>
                </a:solidFill>
                <a:latin typeface="Arial" pitchFamily="34" charset="0"/>
                <a:ea typeface="微软雅黑" pitchFamily="34" charset="-122"/>
              </a:defRPr>
            </a:lvl8pPr>
            <a:lvl9pPr marL="1371234" algn="l" rtl="0" eaLnBrk="0" fontAlgn="base" hangingPunct="0">
              <a:spcBef>
                <a:spcPct val="0"/>
              </a:spcBef>
              <a:spcAft>
                <a:spcPct val="0"/>
              </a:spcAft>
              <a:defRPr sz="1800">
                <a:solidFill>
                  <a:schemeClr val="tx2"/>
                </a:solidFill>
                <a:latin typeface="Arial" pitchFamily="34" charset="0"/>
                <a:ea typeface="微软雅黑" pitchFamily="34" charset="-122"/>
              </a:defRPr>
            </a:lvl9pPr>
          </a:lstStyle>
          <a:p>
            <a:r>
              <a:rPr lang="zh-CN" altLang="en-US" smtClean="0">
                <a:latin typeface="+mn-lt"/>
                <a:ea typeface="+mn-ea"/>
                <a:cs typeface="+mn-ea"/>
                <a:sym typeface="+mn-lt"/>
              </a:rPr>
              <a:t>第一部分  公司介绍</a:t>
            </a:r>
            <a:endParaRPr lang="zh-CN" altLang="en-US" dirty="0">
              <a:latin typeface="+mn-lt"/>
              <a:ea typeface="+mn-ea"/>
              <a:cs typeface="+mn-ea"/>
              <a:sym typeface="+mn-lt"/>
            </a:endParaRPr>
          </a:p>
        </p:txBody>
      </p:sp>
      <p:grpSp>
        <p:nvGrpSpPr>
          <p:cNvPr id="11" name="组合 10"/>
          <p:cNvGrpSpPr/>
          <p:nvPr/>
        </p:nvGrpSpPr>
        <p:grpSpPr>
          <a:xfrm>
            <a:off x="395536" y="2733560"/>
            <a:ext cx="3571597" cy="2232248"/>
            <a:chOff x="755576" y="1491630"/>
            <a:chExt cx="2880000" cy="1800000"/>
          </a:xfrm>
          <a:effectLst>
            <a:outerShdw blurRad="228600" dist="38100" dir="8400000" sx="105000" sy="105000" algn="tr" rotWithShape="0">
              <a:prstClr val="black">
                <a:alpha val="20000"/>
              </a:prstClr>
            </a:outerShdw>
          </a:effectLst>
        </p:grpSpPr>
        <p:sp>
          <p:nvSpPr>
            <p:cNvPr id="12" name="矩形 11"/>
            <p:cNvSpPr/>
            <p:nvPr/>
          </p:nvSpPr>
          <p:spPr>
            <a:xfrm>
              <a:off x="755576" y="1491630"/>
              <a:ext cx="2880000" cy="18000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13" name="矩形 12"/>
            <p:cNvSpPr/>
            <p:nvPr/>
          </p:nvSpPr>
          <p:spPr>
            <a:xfrm>
              <a:off x="813012" y="1524499"/>
              <a:ext cx="2772000" cy="17280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grpSp>
      <p:sp>
        <p:nvSpPr>
          <p:cNvPr id="14" name="TextBox 13"/>
          <p:cNvSpPr txBox="1"/>
          <p:nvPr/>
        </p:nvSpPr>
        <p:spPr>
          <a:xfrm>
            <a:off x="4716016" y="1998126"/>
            <a:ext cx="3672408" cy="3447098"/>
          </a:xfrm>
          <a:prstGeom prst="rect">
            <a:avLst/>
          </a:prstGeom>
          <a:noFill/>
        </p:spPr>
        <p:txBody>
          <a:bodyPr wrap="square" lIns="0" tIns="0" rIns="0" bIns="0" rtlCol="0">
            <a:spAutoFit/>
          </a:bodyPr>
          <a:lstStyle/>
          <a:p>
            <a:pPr algn="just">
              <a:lnSpc>
                <a:spcPct val="200000"/>
              </a:lnSpc>
            </a:pPr>
            <a:r>
              <a:rPr lang="zh-CN" altLang="en-US" sz="1600" dirty="0" smtClean="0">
                <a:cs typeface="+mn-ea"/>
                <a:sym typeface="+mn-lt"/>
              </a:rPr>
              <a:t>       第一</a:t>
            </a:r>
            <a:r>
              <a:rPr lang="en-US" altLang="zh-CN" sz="1600" dirty="0" smtClean="0">
                <a:cs typeface="+mn-ea"/>
                <a:sym typeface="+mn-lt"/>
              </a:rPr>
              <a:t>PPT</a:t>
            </a:r>
            <a:r>
              <a:rPr lang="zh-CN" altLang="en-US" sz="1600" dirty="0" smtClean="0">
                <a:cs typeface="+mn-ea"/>
                <a:sym typeface="+mn-lt"/>
              </a:rPr>
              <a:t>签</a:t>
            </a:r>
            <a:r>
              <a:rPr lang="zh-CN" altLang="en-US" sz="1600" dirty="0">
                <a:cs typeface="+mn-ea"/>
                <a:sym typeface="+mn-lt"/>
              </a:rPr>
              <a:t>约设计师原创作品，盗卖者将被追究法律责任</a:t>
            </a:r>
            <a:r>
              <a:rPr lang="zh-CN" altLang="en-US" sz="1600" dirty="0" smtClean="0">
                <a:cs typeface="+mn-ea"/>
                <a:sym typeface="+mn-lt"/>
              </a:rPr>
              <a:t>！第一</a:t>
            </a:r>
            <a:r>
              <a:rPr lang="en-US" altLang="zh-CN" sz="1600" dirty="0" smtClean="0">
                <a:cs typeface="+mn-ea"/>
                <a:sym typeface="+mn-lt"/>
              </a:rPr>
              <a:t>PPT</a:t>
            </a:r>
            <a:r>
              <a:rPr lang="zh-CN" altLang="en-US" sz="1600" dirty="0" smtClean="0">
                <a:cs typeface="+mn-ea"/>
                <a:sym typeface="+mn-lt"/>
              </a:rPr>
              <a:t>签</a:t>
            </a:r>
            <a:r>
              <a:rPr lang="zh-CN" altLang="en-US" sz="1600" dirty="0">
                <a:cs typeface="+mn-ea"/>
                <a:sym typeface="+mn-lt"/>
              </a:rPr>
              <a:t>约设计师原创作品，盗卖者将被追究法律责任</a:t>
            </a:r>
            <a:r>
              <a:rPr lang="zh-CN" altLang="en-US" sz="1600" dirty="0" smtClean="0">
                <a:cs typeface="+mn-ea"/>
                <a:sym typeface="+mn-lt"/>
              </a:rPr>
              <a:t>！第一</a:t>
            </a:r>
            <a:r>
              <a:rPr lang="en-US" altLang="zh-CN" sz="1600" dirty="0" smtClean="0">
                <a:cs typeface="+mn-ea"/>
                <a:sym typeface="+mn-lt"/>
              </a:rPr>
              <a:t>PPT</a:t>
            </a:r>
            <a:r>
              <a:rPr lang="zh-CN" altLang="en-US" sz="1600" dirty="0" smtClean="0">
                <a:cs typeface="+mn-ea"/>
                <a:sym typeface="+mn-lt"/>
              </a:rPr>
              <a:t>签</a:t>
            </a:r>
            <a:r>
              <a:rPr lang="zh-CN" altLang="en-US" sz="1600" dirty="0">
                <a:cs typeface="+mn-ea"/>
                <a:sym typeface="+mn-lt"/>
              </a:rPr>
              <a:t>约设计师原创作品，盗卖者将被追究法律责任</a:t>
            </a:r>
            <a:r>
              <a:rPr lang="zh-CN" altLang="en-US" sz="1600" dirty="0" smtClean="0">
                <a:cs typeface="+mn-ea"/>
                <a:sym typeface="+mn-lt"/>
              </a:rPr>
              <a:t>！第一</a:t>
            </a:r>
            <a:r>
              <a:rPr lang="en-US" altLang="zh-CN" sz="1600" dirty="0" smtClean="0">
                <a:cs typeface="+mn-ea"/>
                <a:sym typeface="+mn-lt"/>
              </a:rPr>
              <a:t>PPT</a:t>
            </a:r>
            <a:r>
              <a:rPr lang="zh-CN" altLang="en-US" sz="1600" dirty="0" smtClean="0">
                <a:cs typeface="+mn-ea"/>
                <a:sym typeface="+mn-lt"/>
              </a:rPr>
              <a:t>签</a:t>
            </a:r>
            <a:r>
              <a:rPr lang="zh-CN" altLang="en-US" sz="1600" dirty="0">
                <a:cs typeface="+mn-ea"/>
                <a:sym typeface="+mn-lt"/>
              </a:rPr>
              <a:t>约设计师原创作品，盗卖者将被追究法律责任！</a:t>
            </a:r>
          </a:p>
          <a:p>
            <a:pPr algn="just">
              <a:lnSpc>
                <a:spcPct val="200000"/>
              </a:lnSpc>
            </a:pPr>
            <a:endParaRPr lang="zh-CN" altLang="en-US" sz="1600" dirty="0">
              <a:cs typeface="+mn-ea"/>
              <a:sym typeface="+mn-lt"/>
            </a:endParaRPr>
          </a:p>
        </p:txBody>
      </p:sp>
      <p:grpSp>
        <p:nvGrpSpPr>
          <p:cNvPr id="15" name="组合 14"/>
          <p:cNvGrpSpPr/>
          <p:nvPr/>
        </p:nvGrpSpPr>
        <p:grpSpPr>
          <a:xfrm>
            <a:off x="2148964" y="1773976"/>
            <a:ext cx="2333091" cy="1458182"/>
            <a:chOff x="755576" y="1491630"/>
            <a:chExt cx="2880000" cy="1800000"/>
          </a:xfrm>
          <a:effectLst>
            <a:outerShdw blurRad="228600" dist="38100" dir="8400000" sx="105000" sy="105000" algn="tr" rotWithShape="0">
              <a:prstClr val="black">
                <a:alpha val="20000"/>
              </a:prstClr>
            </a:outerShdw>
          </a:effectLst>
        </p:grpSpPr>
        <p:sp>
          <p:nvSpPr>
            <p:cNvPr id="16" name="矩形 15"/>
            <p:cNvSpPr/>
            <p:nvPr/>
          </p:nvSpPr>
          <p:spPr>
            <a:xfrm>
              <a:off x="755576" y="1491630"/>
              <a:ext cx="2880000" cy="18000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17" name="矩形 16"/>
            <p:cNvSpPr/>
            <p:nvPr/>
          </p:nvSpPr>
          <p:spPr>
            <a:xfrm>
              <a:off x="813012" y="1524499"/>
              <a:ext cx="2772000" cy="172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anim calcmode="lin" valueType="num">
                                      <p:cBhvr>
                                        <p:cTn id="14" dur="500" fill="hold"/>
                                        <p:tgtEl>
                                          <p:spTgt spid="15"/>
                                        </p:tgtEl>
                                        <p:attrNameLst>
                                          <p:attrName>ppt_x</p:attrName>
                                        </p:attrNameLst>
                                      </p:cBhvr>
                                      <p:tavLst>
                                        <p:tav tm="0">
                                          <p:val>
                                            <p:strVal val="#ppt_x"/>
                                          </p:val>
                                        </p:tav>
                                        <p:tav tm="100000">
                                          <p:val>
                                            <p:strVal val="#ppt_x"/>
                                          </p:val>
                                        </p:tav>
                                      </p:tavLst>
                                    </p:anim>
                                    <p:anim calcmode="lin" valueType="num">
                                      <p:cBhvr>
                                        <p:cTn id="15" dur="5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14"/>
                                        </p:tgtEl>
                                        <p:attrNameLst>
                                          <p:attrName>style.visibility</p:attrName>
                                        </p:attrNameLst>
                                      </p:cBhvr>
                                      <p:to>
                                        <p:strVal val="visible"/>
                                      </p:to>
                                    </p:set>
                                    <p:animEffect transition="in" filter="wipe(left)">
                                      <p:cBhvr>
                                        <p:cTn id="19" dur="50"/>
                                        <p:tgtEl>
                                          <p:spTgt spid="14"/>
                                        </p:tgtEl>
                                      </p:cBhvr>
                                    </p:animEffect>
                                  </p:childTnLst>
                                </p:cTn>
                              </p:par>
                              <p:par>
                                <p:cTn id="20" presetID="36" presetClass="emph" presetSubtype="0" fill="hold" grpId="1" nodeType="withEffect">
                                  <p:stCondLst>
                                    <p:cond delay="0"/>
                                  </p:stCondLst>
                                  <p:iterate type="lt">
                                    <p:tmPct val="30000"/>
                                  </p:iterate>
                                  <p:childTnLst>
                                    <p:animScale>
                                      <p:cBhvr>
                                        <p:cTn id="21" dur="25" autoRev="1" fill="hold">
                                          <p:stCondLst>
                                            <p:cond delay="0"/>
                                          </p:stCondLst>
                                        </p:cTn>
                                        <p:tgtEl>
                                          <p:spTgt spid="14"/>
                                        </p:tgtEl>
                                      </p:cBhvr>
                                      <p:to x="80000" y="100000"/>
                                    </p:animScale>
                                    <p:anim by="(#ppt_w*0.10)" calcmode="lin" valueType="num">
                                      <p:cBhvr>
                                        <p:cTn id="22" dur="25" autoRev="1" fill="hold">
                                          <p:stCondLst>
                                            <p:cond delay="0"/>
                                          </p:stCondLst>
                                        </p:cTn>
                                        <p:tgtEl>
                                          <p:spTgt spid="14"/>
                                        </p:tgtEl>
                                        <p:attrNameLst>
                                          <p:attrName>ppt_x</p:attrName>
                                        </p:attrNameLst>
                                      </p:cBhvr>
                                    </p:anim>
                                    <p:anim by="(-#ppt_w*0.10)" calcmode="lin" valueType="num">
                                      <p:cBhvr>
                                        <p:cTn id="23" dur="25" autoRev="1" fill="hold">
                                          <p:stCondLst>
                                            <p:cond delay="0"/>
                                          </p:stCondLst>
                                        </p:cTn>
                                        <p:tgtEl>
                                          <p:spTgt spid="14"/>
                                        </p:tgtEl>
                                        <p:attrNameLst>
                                          <p:attrName>ppt_y</p:attrName>
                                        </p:attrNameLst>
                                      </p:cBhvr>
                                    </p:anim>
                                    <p:animRot by="-480000">
                                      <p:cBhvr>
                                        <p:cTn id="24" dur="25"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2"/>
          <p:cNvSpPr/>
          <p:nvPr/>
        </p:nvSpPr>
        <p:spPr>
          <a:xfrm>
            <a:off x="980587" y="1601796"/>
            <a:ext cx="3661409" cy="1749135"/>
          </a:xfrm>
          <a:prstGeom prst="rect">
            <a:avLst/>
          </a:prstGeom>
          <a:blipFill>
            <a:blip r:embed="rId2" cstate="screen">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lumMod val="95000"/>
                </a:sysClr>
              </a:solidFill>
              <a:effectLst/>
              <a:uLnTx/>
              <a:uFillTx/>
              <a:latin typeface="Arial"/>
              <a:ea typeface="微软雅黑"/>
              <a:cs typeface="+mn-cs"/>
            </a:endParaRPr>
          </a:p>
        </p:txBody>
      </p:sp>
      <p:sp>
        <p:nvSpPr>
          <p:cNvPr id="57" name="Rectangle 2"/>
          <p:cNvSpPr/>
          <p:nvPr/>
        </p:nvSpPr>
        <p:spPr>
          <a:xfrm>
            <a:off x="4636035" y="1601796"/>
            <a:ext cx="3661409" cy="1749135"/>
          </a:xfrm>
          <a:prstGeom prst="rect">
            <a:avLst/>
          </a:prstGeom>
          <a:blipFill>
            <a:blip r:embed="rId2" cstate="screen">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lumMod val="95000"/>
                </a:sysClr>
              </a:solidFill>
              <a:effectLst/>
              <a:uLnTx/>
              <a:uFillTx/>
              <a:latin typeface="Arial"/>
              <a:ea typeface="微软雅黑"/>
              <a:cs typeface="+mn-cs"/>
            </a:endParaRPr>
          </a:p>
        </p:txBody>
      </p:sp>
      <p:sp>
        <p:nvSpPr>
          <p:cNvPr id="58" name="Rectangle 3"/>
          <p:cNvSpPr/>
          <p:nvPr/>
        </p:nvSpPr>
        <p:spPr>
          <a:xfrm>
            <a:off x="979387" y="1601796"/>
            <a:ext cx="3656648" cy="1752144"/>
          </a:xfrm>
          <a:prstGeom prst="rect">
            <a:avLst/>
          </a:prstGeom>
          <a:solidFill>
            <a:srgbClr val="0070C0">
              <a:alpha val="87059"/>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399" b="0" i="0" u="none" strike="noStrike" kern="0" cap="none" spc="0" normalizeH="0" baseline="0" noProof="0">
              <a:ln>
                <a:noFill/>
              </a:ln>
              <a:solidFill>
                <a:sysClr val="window" lastClr="FFFFFF">
                  <a:lumMod val="95000"/>
                </a:sysClr>
              </a:solidFill>
              <a:effectLst/>
              <a:uLnTx/>
              <a:uFillTx/>
              <a:latin typeface="Arial"/>
              <a:ea typeface="微软雅黑"/>
              <a:cs typeface="+mn-cs"/>
            </a:endParaRPr>
          </a:p>
        </p:txBody>
      </p:sp>
      <p:sp>
        <p:nvSpPr>
          <p:cNvPr id="59" name="矩形 58"/>
          <p:cNvSpPr/>
          <p:nvPr/>
        </p:nvSpPr>
        <p:spPr>
          <a:xfrm>
            <a:off x="3437950" y="1888312"/>
            <a:ext cx="984835" cy="323141"/>
          </a:xfrm>
          <a:prstGeom prst="rect">
            <a:avLst/>
          </a:prstGeom>
        </p:spPr>
        <p:txBody>
          <a:bodyPr wrap="none" lIns="68555" tIns="34278" rIns="68555" bIns="3427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关于我们</a:t>
            </a:r>
            <a:endParaRPr kumimoji="0" lang="en-US" altLang="zh-CN" sz="165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60" name="矩形 47"/>
          <p:cNvSpPr>
            <a:spLocks noChangeArrowheads="1"/>
          </p:cNvSpPr>
          <p:nvPr/>
        </p:nvSpPr>
        <p:spPr bwMode="auto">
          <a:xfrm>
            <a:off x="1238166" y="2227642"/>
            <a:ext cx="3268988"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我图网在</a:t>
            </a:r>
            <a:r>
              <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2008</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年</a:t>
            </a:r>
            <a:r>
              <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8</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月</a:t>
            </a:r>
            <a:r>
              <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8</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日</a:t>
            </a:r>
            <a:r>
              <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奥运会开幕</a:t>
            </a:r>
            <a:r>
              <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兴建，是设计作品交易平台，主要经营正版设计稿，正版摄影图，正版插画，正版</a:t>
            </a:r>
            <a:r>
              <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3d</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模型，正版</a:t>
            </a:r>
            <a:r>
              <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flash</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rPr>
              <a:t>源文件等销售。</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61" name="Oval 4"/>
          <p:cNvSpPr/>
          <p:nvPr/>
        </p:nvSpPr>
        <p:spPr>
          <a:xfrm>
            <a:off x="1611009" y="3734407"/>
            <a:ext cx="469721" cy="471800"/>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399" b="0" i="0" u="none" strike="noStrike" kern="0" cap="none" spc="0" normalizeH="0" baseline="0" noProof="0">
              <a:ln>
                <a:noFill/>
              </a:ln>
              <a:solidFill>
                <a:sysClr val="window" lastClr="FFFFFF">
                  <a:lumMod val="95000"/>
                </a:sysClr>
              </a:solidFill>
              <a:effectLst/>
              <a:uLnTx/>
              <a:uFillTx/>
              <a:latin typeface="Arial"/>
              <a:ea typeface="微软雅黑"/>
              <a:cs typeface="+mn-cs"/>
            </a:endParaRPr>
          </a:p>
        </p:txBody>
      </p:sp>
      <p:sp>
        <p:nvSpPr>
          <p:cNvPr id="62" name="Oval 12"/>
          <p:cNvSpPr/>
          <p:nvPr/>
        </p:nvSpPr>
        <p:spPr>
          <a:xfrm>
            <a:off x="3503261" y="3727797"/>
            <a:ext cx="476301" cy="478410"/>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399" b="0" i="0" u="none" strike="noStrike" kern="0" cap="none" spc="0" normalizeH="0" baseline="0" noProof="0">
              <a:ln>
                <a:noFill/>
              </a:ln>
              <a:solidFill>
                <a:sysClr val="window" lastClr="FFFFFF">
                  <a:lumMod val="95000"/>
                </a:sysClr>
              </a:solidFill>
              <a:effectLst/>
              <a:uLnTx/>
              <a:uFillTx/>
              <a:latin typeface="Arial"/>
              <a:ea typeface="微软雅黑"/>
              <a:cs typeface="+mn-cs"/>
            </a:endParaRPr>
          </a:p>
        </p:txBody>
      </p:sp>
      <p:sp>
        <p:nvSpPr>
          <p:cNvPr id="63" name="Oval 14"/>
          <p:cNvSpPr/>
          <p:nvPr/>
        </p:nvSpPr>
        <p:spPr>
          <a:xfrm>
            <a:off x="5306162" y="3734407"/>
            <a:ext cx="468682" cy="471800"/>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399" b="0" i="0" u="none" strike="noStrike" kern="0" cap="none" spc="0" normalizeH="0" baseline="0" noProof="0">
              <a:ln>
                <a:noFill/>
              </a:ln>
              <a:solidFill>
                <a:sysClr val="window" lastClr="FFFFFF">
                  <a:lumMod val="95000"/>
                </a:sysClr>
              </a:solidFill>
              <a:effectLst/>
              <a:uLnTx/>
              <a:uFillTx/>
              <a:latin typeface="Arial"/>
              <a:ea typeface="微软雅黑"/>
              <a:cs typeface="+mn-cs"/>
            </a:endParaRPr>
          </a:p>
        </p:txBody>
      </p:sp>
      <p:sp>
        <p:nvSpPr>
          <p:cNvPr id="64" name="Oval 16"/>
          <p:cNvSpPr/>
          <p:nvPr/>
        </p:nvSpPr>
        <p:spPr>
          <a:xfrm>
            <a:off x="7178363" y="3734969"/>
            <a:ext cx="468124" cy="471238"/>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399" b="0" i="0" u="none" strike="noStrike" kern="0" cap="none" spc="0" normalizeH="0" baseline="0" noProof="0">
              <a:ln>
                <a:noFill/>
              </a:ln>
              <a:solidFill>
                <a:sysClr val="window" lastClr="FFFFFF">
                  <a:lumMod val="95000"/>
                </a:sysClr>
              </a:solidFill>
              <a:effectLst/>
              <a:uLnTx/>
              <a:uFillTx/>
              <a:latin typeface="Arial"/>
              <a:ea typeface="微软雅黑"/>
              <a:cs typeface="+mn-cs"/>
            </a:endParaRPr>
          </a:p>
        </p:txBody>
      </p:sp>
      <p:grpSp>
        <p:nvGrpSpPr>
          <p:cNvPr id="65" name="Group 20"/>
          <p:cNvGrpSpPr/>
          <p:nvPr/>
        </p:nvGrpSpPr>
        <p:grpSpPr>
          <a:xfrm>
            <a:off x="1717875" y="3838857"/>
            <a:ext cx="263040" cy="264673"/>
            <a:chOff x="7971783" y="2080670"/>
            <a:chExt cx="401822" cy="404317"/>
          </a:xfrm>
          <a:solidFill>
            <a:sysClr val="window" lastClr="FFFFFF"/>
          </a:solidFill>
        </p:grpSpPr>
        <p:sp>
          <p:nvSpPr>
            <p:cNvPr id="66"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67"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grpSp>
      <p:grpSp>
        <p:nvGrpSpPr>
          <p:cNvPr id="68" name="Group 23"/>
          <p:cNvGrpSpPr/>
          <p:nvPr/>
        </p:nvGrpSpPr>
        <p:grpSpPr>
          <a:xfrm>
            <a:off x="3636056" y="3840698"/>
            <a:ext cx="258441" cy="225307"/>
            <a:chOff x="7540014" y="4306907"/>
            <a:chExt cx="389342" cy="339426"/>
          </a:xfrm>
          <a:solidFill>
            <a:sysClr val="window" lastClr="FFFFFF"/>
          </a:solidFill>
        </p:grpSpPr>
        <p:sp>
          <p:nvSpPr>
            <p:cNvPr id="69"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70"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71"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72"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73"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74"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75"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7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7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7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7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grpSp>
      <p:grpSp>
        <p:nvGrpSpPr>
          <p:cNvPr id="80" name="Group 35"/>
          <p:cNvGrpSpPr/>
          <p:nvPr/>
        </p:nvGrpSpPr>
        <p:grpSpPr>
          <a:xfrm>
            <a:off x="7279807" y="3838857"/>
            <a:ext cx="248040" cy="246408"/>
            <a:chOff x="6853673" y="3715407"/>
            <a:chExt cx="379359" cy="376864"/>
          </a:xfrm>
          <a:solidFill>
            <a:sysClr val="window" lastClr="FFFFFF"/>
          </a:solidFill>
        </p:grpSpPr>
        <p:sp>
          <p:nvSpPr>
            <p:cNvPr id="81"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82"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83"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84"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85"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86"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87"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88"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89"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90"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91"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92"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93"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94"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95"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96"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97"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98"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grpSp>
      <p:grpSp>
        <p:nvGrpSpPr>
          <p:cNvPr id="99" name="Group 54"/>
          <p:cNvGrpSpPr/>
          <p:nvPr/>
        </p:nvGrpSpPr>
        <p:grpSpPr>
          <a:xfrm>
            <a:off x="5442476" y="3870877"/>
            <a:ext cx="196054" cy="254871"/>
            <a:chOff x="6421904" y="4798576"/>
            <a:chExt cx="299494" cy="389342"/>
          </a:xfrm>
          <a:solidFill>
            <a:sysClr val="window" lastClr="FFFFFF"/>
          </a:solidFill>
        </p:grpSpPr>
        <p:sp>
          <p:nvSpPr>
            <p:cNvPr id="100"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sp>
          <p:nvSpPr>
            <p:cNvPr id="101"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F497D">
                    <a:lumMod val="50000"/>
                  </a:srgbClr>
                </a:solidFill>
                <a:effectLst/>
                <a:uLnTx/>
                <a:uFillTx/>
                <a:latin typeface="Arial"/>
                <a:cs typeface="+mn-cs"/>
              </a:endParaRPr>
            </a:p>
          </p:txBody>
        </p:sp>
      </p:grpSp>
      <p:sp>
        <p:nvSpPr>
          <p:cNvPr id="102" name="矩形 101"/>
          <p:cNvSpPr/>
          <p:nvPr/>
        </p:nvSpPr>
        <p:spPr>
          <a:xfrm>
            <a:off x="1252727" y="4291489"/>
            <a:ext cx="1163522" cy="300058"/>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03" name="矩形 47"/>
          <p:cNvSpPr>
            <a:spLocks noChangeArrowheads="1"/>
          </p:cNvSpPr>
          <p:nvPr/>
        </p:nvSpPr>
        <p:spPr bwMode="auto">
          <a:xfrm>
            <a:off x="1144743" y="4517360"/>
            <a:ext cx="1478157"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04" name="矩形 103"/>
          <p:cNvSpPr/>
          <p:nvPr/>
        </p:nvSpPr>
        <p:spPr>
          <a:xfrm>
            <a:off x="3144185" y="4291489"/>
            <a:ext cx="1163522" cy="300058"/>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05" name="矩形 47"/>
          <p:cNvSpPr>
            <a:spLocks noChangeArrowheads="1"/>
          </p:cNvSpPr>
          <p:nvPr/>
        </p:nvSpPr>
        <p:spPr bwMode="auto">
          <a:xfrm>
            <a:off x="3036201" y="4517360"/>
            <a:ext cx="1478157"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06" name="矩形 105"/>
          <p:cNvSpPr/>
          <p:nvPr/>
        </p:nvSpPr>
        <p:spPr>
          <a:xfrm>
            <a:off x="6819288" y="4291489"/>
            <a:ext cx="1163522" cy="300058"/>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07" name="矩形 47"/>
          <p:cNvSpPr>
            <a:spLocks noChangeArrowheads="1"/>
          </p:cNvSpPr>
          <p:nvPr/>
        </p:nvSpPr>
        <p:spPr bwMode="auto">
          <a:xfrm>
            <a:off x="6711303" y="4517360"/>
            <a:ext cx="1478157"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08" name="矩形 107"/>
          <p:cNvSpPr/>
          <p:nvPr/>
        </p:nvSpPr>
        <p:spPr>
          <a:xfrm>
            <a:off x="4946293" y="4291489"/>
            <a:ext cx="1163522" cy="300058"/>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09" name="矩形 47"/>
          <p:cNvSpPr>
            <a:spLocks noChangeArrowheads="1"/>
          </p:cNvSpPr>
          <p:nvPr/>
        </p:nvSpPr>
        <p:spPr bwMode="auto">
          <a:xfrm>
            <a:off x="4838309" y="4517360"/>
            <a:ext cx="1478157"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wipe(right)">
                                      <p:cBhvr>
                                        <p:cTn id="12" dur="500"/>
                                        <p:tgtEl>
                                          <p:spTgt spid="58"/>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59"/>
                                        </p:tgtEl>
                                        <p:attrNameLst>
                                          <p:attrName>style.visibility</p:attrName>
                                        </p:attrNameLst>
                                      </p:cBhvr>
                                      <p:to>
                                        <p:strVal val="visible"/>
                                      </p:to>
                                    </p:set>
                                    <p:animEffect transition="in" filter="wipe(right)">
                                      <p:cBhvr>
                                        <p:cTn id="15" dur="500"/>
                                        <p:tgtEl>
                                          <p:spTgt spid="59"/>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60"/>
                                        </p:tgtEl>
                                        <p:attrNameLst>
                                          <p:attrName>style.visibility</p:attrName>
                                        </p:attrNameLst>
                                      </p:cBhvr>
                                      <p:to>
                                        <p:strVal val="visible"/>
                                      </p:to>
                                    </p:set>
                                    <p:animEffect transition="in" filter="wipe(right)">
                                      <p:cBhvr>
                                        <p:cTn id="18" dur="500"/>
                                        <p:tgtEl>
                                          <p:spTgt spid="60"/>
                                        </p:tgtEl>
                                      </p:cBhvr>
                                    </p:animEffect>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 calcmode="lin" valueType="num">
                                      <p:cBhvr additive="base">
                                        <p:cTn id="22" dur="500" fill="hold"/>
                                        <p:tgtEl>
                                          <p:spTgt spid="56"/>
                                        </p:tgtEl>
                                        <p:attrNameLst>
                                          <p:attrName>ppt_x</p:attrName>
                                        </p:attrNameLst>
                                      </p:cBhvr>
                                      <p:tavLst>
                                        <p:tav tm="0">
                                          <p:val>
                                            <p:strVal val="0-#ppt_w/2"/>
                                          </p:val>
                                        </p:tav>
                                        <p:tav tm="100000">
                                          <p:val>
                                            <p:strVal val="#ppt_x"/>
                                          </p:val>
                                        </p:tav>
                                      </p:tavLst>
                                    </p:anim>
                                    <p:anim calcmode="lin" valueType="num">
                                      <p:cBhvr additive="base">
                                        <p:cTn id="23" dur="500" fill="hold"/>
                                        <p:tgtEl>
                                          <p:spTgt spid="56"/>
                                        </p:tgtEl>
                                        <p:attrNameLst>
                                          <p:attrName>ppt_y</p:attrName>
                                        </p:attrNameLst>
                                      </p:cBhvr>
                                      <p:tavLst>
                                        <p:tav tm="0">
                                          <p:val>
                                            <p:strVal val="#ppt_y"/>
                                          </p:val>
                                        </p:tav>
                                        <p:tav tm="100000">
                                          <p:val>
                                            <p:strVal val="#ppt_y"/>
                                          </p:val>
                                        </p:tav>
                                      </p:tavLst>
                                    </p:anim>
                                  </p:childTnLst>
                                </p:cTn>
                              </p:par>
                            </p:childTnLst>
                          </p:cTn>
                        </p:par>
                        <p:par>
                          <p:cTn id="24" fill="hold">
                            <p:stCondLst>
                              <p:cond delay="1750"/>
                            </p:stCondLst>
                            <p:childTnLst>
                              <p:par>
                                <p:cTn id="25" presetID="21"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heel(1)">
                                      <p:cBhvr>
                                        <p:cTn id="27" dur="400"/>
                                        <p:tgtEl>
                                          <p:spTgt spid="61"/>
                                        </p:tgtEl>
                                      </p:cBhvr>
                                    </p:animEffect>
                                  </p:childTnLst>
                                </p:cTn>
                              </p:par>
                            </p:childTnLst>
                          </p:cTn>
                        </p:par>
                        <p:par>
                          <p:cTn id="28" fill="hold">
                            <p:stCondLst>
                              <p:cond delay="2150"/>
                            </p:stCondLst>
                            <p:childTnLst>
                              <p:par>
                                <p:cTn id="29" presetID="21" presetClass="entr" presetSubtype="1"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wheel(1)">
                                      <p:cBhvr>
                                        <p:cTn id="31" dur="400"/>
                                        <p:tgtEl>
                                          <p:spTgt spid="62"/>
                                        </p:tgtEl>
                                      </p:cBhvr>
                                    </p:animEffect>
                                  </p:childTnLst>
                                </p:cTn>
                              </p:par>
                            </p:childTnLst>
                          </p:cTn>
                        </p:par>
                        <p:par>
                          <p:cTn id="32" fill="hold">
                            <p:stCondLst>
                              <p:cond delay="2550"/>
                            </p:stCondLst>
                            <p:childTnLst>
                              <p:par>
                                <p:cTn id="33" presetID="21" presetClass="entr" presetSubtype="1" fill="hold" grpId="0"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wheel(1)">
                                      <p:cBhvr>
                                        <p:cTn id="35" dur="400"/>
                                        <p:tgtEl>
                                          <p:spTgt spid="63"/>
                                        </p:tgtEl>
                                      </p:cBhvr>
                                    </p:animEffect>
                                  </p:childTnLst>
                                </p:cTn>
                              </p:par>
                            </p:childTnLst>
                          </p:cTn>
                        </p:par>
                        <p:par>
                          <p:cTn id="36" fill="hold">
                            <p:stCondLst>
                              <p:cond delay="2950"/>
                            </p:stCondLst>
                            <p:childTnLst>
                              <p:par>
                                <p:cTn id="37" presetID="21" presetClass="entr" presetSubtype="1"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heel(1)">
                                      <p:cBhvr>
                                        <p:cTn id="39" dur="400"/>
                                        <p:tgtEl>
                                          <p:spTgt spid="64"/>
                                        </p:tgtEl>
                                      </p:cBhvr>
                                    </p:animEffect>
                                  </p:childTnLst>
                                </p:cTn>
                              </p:par>
                            </p:childTnLst>
                          </p:cTn>
                        </p:par>
                        <p:par>
                          <p:cTn id="40" fill="hold">
                            <p:stCondLst>
                              <p:cond delay="3350"/>
                            </p:stCondLst>
                            <p:childTnLst>
                              <p:par>
                                <p:cTn id="41" presetID="10" presetClass="entr" presetSubtype="0" fill="hold" nodeType="after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250"/>
                                        <p:tgtEl>
                                          <p:spTgt spid="65"/>
                                        </p:tgtEl>
                                      </p:cBhvr>
                                    </p:animEffect>
                                  </p:childTnLst>
                                </p:cTn>
                              </p:par>
                              <p:par>
                                <p:cTn id="44" presetID="10" presetClass="entr" presetSubtype="0" fill="hold" nodeType="with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250"/>
                                        <p:tgtEl>
                                          <p:spTgt spid="68"/>
                                        </p:tgtEl>
                                      </p:cBhvr>
                                    </p:animEffect>
                                  </p:childTnLst>
                                </p:cTn>
                              </p:par>
                              <p:par>
                                <p:cTn id="47" presetID="10" presetClass="entr" presetSubtype="0" fill="hold" nodeType="withEffect">
                                  <p:stCondLst>
                                    <p:cond delay="0"/>
                                  </p:stCondLst>
                                  <p:childTnLst>
                                    <p:set>
                                      <p:cBhvr>
                                        <p:cTn id="48" dur="1" fill="hold">
                                          <p:stCondLst>
                                            <p:cond delay="0"/>
                                          </p:stCondLst>
                                        </p:cTn>
                                        <p:tgtEl>
                                          <p:spTgt spid="99"/>
                                        </p:tgtEl>
                                        <p:attrNameLst>
                                          <p:attrName>style.visibility</p:attrName>
                                        </p:attrNameLst>
                                      </p:cBhvr>
                                      <p:to>
                                        <p:strVal val="visible"/>
                                      </p:to>
                                    </p:set>
                                    <p:animEffect transition="in" filter="fade">
                                      <p:cBhvr>
                                        <p:cTn id="49" dur="250"/>
                                        <p:tgtEl>
                                          <p:spTgt spid="99"/>
                                        </p:tgtEl>
                                      </p:cBhvr>
                                    </p:animEffect>
                                  </p:childTnLst>
                                </p:cTn>
                              </p:par>
                              <p:par>
                                <p:cTn id="50" presetID="10" presetClass="entr" presetSubtype="0" fill="hold" nodeType="with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fade">
                                      <p:cBhvr>
                                        <p:cTn id="52" dur="250"/>
                                        <p:tgtEl>
                                          <p:spTgt spid="80"/>
                                        </p:tgtEl>
                                      </p:cBhvr>
                                    </p:animEffect>
                                  </p:childTnLst>
                                </p:cTn>
                              </p:par>
                              <p:par>
                                <p:cTn id="53" presetID="14" presetClass="entr" presetSubtype="10" fill="hold" grpId="0" nodeType="withEffect">
                                  <p:stCondLst>
                                    <p:cond delay="750"/>
                                  </p:stCondLst>
                                  <p:childTnLst>
                                    <p:set>
                                      <p:cBhvr>
                                        <p:cTn id="54" dur="1" fill="hold">
                                          <p:stCondLst>
                                            <p:cond delay="0"/>
                                          </p:stCondLst>
                                        </p:cTn>
                                        <p:tgtEl>
                                          <p:spTgt spid="102"/>
                                        </p:tgtEl>
                                        <p:attrNameLst>
                                          <p:attrName>style.visibility</p:attrName>
                                        </p:attrNameLst>
                                      </p:cBhvr>
                                      <p:to>
                                        <p:strVal val="visible"/>
                                      </p:to>
                                    </p:set>
                                    <p:animEffect transition="in" filter="randombar(horizontal)">
                                      <p:cBhvr>
                                        <p:cTn id="55" dur="400"/>
                                        <p:tgtEl>
                                          <p:spTgt spid="102"/>
                                        </p:tgtEl>
                                      </p:cBhvr>
                                    </p:animEffect>
                                  </p:childTnLst>
                                </p:cTn>
                              </p:par>
                              <p:par>
                                <p:cTn id="56" presetID="14" presetClass="entr" presetSubtype="10" fill="hold" grpId="0" nodeType="withEffect">
                                  <p:stCondLst>
                                    <p:cond delay="750"/>
                                  </p:stCondLst>
                                  <p:childTnLst>
                                    <p:set>
                                      <p:cBhvr>
                                        <p:cTn id="57" dur="1" fill="hold">
                                          <p:stCondLst>
                                            <p:cond delay="0"/>
                                          </p:stCondLst>
                                        </p:cTn>
                                        <p:tgtEl>
                                          <p:spTgt spid="103"/>
                                        </p:tgtEl>
                                        <p:attrNameLst>
                                          <p:attrName>style.visibility</p:attrName>
                                        </p:attrNameLst>
                                      </p:cBhvr>
                                      <p:to>
                                        <p:strVal val="visible"/>
                                      </p:to>
                                    </p:set>
                                    <p:animEffect transition="in" filter="randombar(horizontal)">
                                      <p:cBhvr>
                                        <p:cTn id="58" dur="400"/>
                                        <p:tgtEl>
                                          <p:spTgt spid="103"/>
                                        </p:tgtEl>
                                      </p:cBhvr>
                                    </p:animEffect>
                                  </p:childTnLst>
                                </p:cTn>
                              </p:par>
                              <p:par>
                                <p:cTn id="59" presetID="14" presetClass="entr" presetSubtype="10" fill="hold" grpId="0" nodeType="withEffect">
                                  <p:stCondLst>
                                    <p:cond delay="750"/>
                                  </p:stCondLst>
                                  <p:childTnLst>
                                    <p:set>
                                      <p:cBhvr>
                                        <p:cTn id="60" dur="1" fill="hold">
                                          <p:stCondLst>
                                            <p:cond delay="0"/>
                                          </p:stCondLst>
                                        </p:cTn>
                                        <p:tgtEl>
                                          <p:spTgt spid="104"/>
                                        </p:tgtEl>
                                        <p:attrNameLst>
                                          <p:attrName>style.visibility</p:attrName>
                                        </p:attrNameLst>
                                      </p:cBhvr>
                                      <p:to>
                                        <p:strVal val="visible"/>
                                      </p:to>
                                    </p:set>
                                    <p:animEffect transition="in" filter="randombar(horizontal)">
                                      <p:cBhvr>
                                        <p:cTn id="61" dur="400"/>
                                        <p:tgtEl>
                                          <p:spTgt spid="104"/>
                                        </p:tgtEl>
                                      </p:cBhvr>
                                    </p:animEffect>
                                  </p:childTnLst>
                                </p:cTn>
                              </p:par>
                              <p:par>
                                <p:cTn id="62" presetID="14" presetClass="entr" presetSubtype="10" fill="hold" grpId="0" nodeType="withEffect">
                                  <p:stCondLst>
                                    <p:cond delay="750"/>
                                  </p:stCondLst>
                                  <p:childTnLst>
                                    <p:set>
                                      <p:cBhvr>
                                        <p:cTn id="63" dur="1" fill="hold">
                                          <p:stCondLst>
                                            <p:cond delay="0"/>
                                          </p:stCondLst>
                                        </p:cTn>
                                        <p:tgtEl>
                                          <p:spTgt spid="105"/>
                                        </p:tgtEl>
                                        <p:attrNameLst>
                                          <p:attrName>style.visibility</p:attrName>
                                        </p:attrNameLst>
                                      </p:cBhvr>
                                      <p:to>
                                        <p:strVal val="visible"/>
                                      </p:to>
                                    </p:set>
                                    <p:animEffect transition="in" filter="randombar(horizontal)">
                                      <p:cBhvr>
                                        <p:cTn id="64" dur="400"/>
                                        <p:tgtEl>
                                          <p:spTgt spid="105"/>
                                        </p:tgtEl>
                                      </p:cBhvr>
                                    </p:animEffect>
                                  </p:childTnLst>
                                </p:cTn>
                              </p:par>
                              <p:par>
                                <p:cTn id="65" presetID="14" presetClass="entr" presetSubtype="10" fill="hold" grpId="0" nodeType="withEffect">
                                  <p:stCondLst>
                                    <p:cond delay="750"/>
                                  </p:stCondLst>
                                  <p:childTnLst>
                                    <p:set>
                                      <p:cBhvr>
                                        <p:cTn id="66" dur="1" fill="hold">
                                          <p:stCondLst>
                                            <p:cond delay="0"/>
                                          </p:stCondLst>
                                        </p:cTn>
                                        <p:tgtEl>
                                          <p:spTgt spid="106"/>
                                        </p:tgtEl>
                                        <p:attrNameLst>
                                          <p:attrName>style.visibility</p:attrName>
                                        </p:attrNameLst>
                                      </p:cBhvr>
                                      <p:to>
                                        <p:strVal val="visible"/>
                                      </p:to>
                                    </p:set>
                                    <p:animEffect transition="in" filter="randombar(horizontal)">
                                      <p:cBhvr>
                                        <p:cTn id="67" dur="400"/>
                                        <p:tgtEl>
                                          <p:spTgt spid="106"/>
                                        </p:tgtEl>
                                      </p:cBhvr>
                                    </p:animEffect>
                                  </p:childTnLst>
                                </p:cTn>
                              </p:par>
                              <p:par>
                                <p:cTn id="68" presetID="14" presetClass="entr" presetSubtype="10" fill="hold" grpId="0" nodeType="withEffect">
                                  <p:stCondLst>
                                    <p:cond delay="750"/>
                                  </p:stCondLst>
                                  <p:childTnLst>
                                    <p:set>
                                      <p:cBhvr>
                                        <p:cTn id="69" dur="1" fill="hold">
                                          <p:stCondLst>
                                            <p:cond delay="0"/>
                                          </p:stCondLst>
                                        </p:cTn>
                                        <p:tgtEl>
                                          <p:spTgt spid="107"/>
                                        </p:tgtEl>
                                        <p:attrNameLst>
                                          <p:attrName>style.visibility</p:attrName>
                                        </p:attrNameLst>
                                      </p:cBhvr>
                                      <p:to>
                                        <p:strVal val="visible"/>
                                      </p:to>
                                    </p:set>
                                    <p:animEffect transition="in" filter="randombar(horizontal)">
                                      <p:cBhvr>
                                        <p:cTn id="70" dur="400"/>
                                        <p:tgtEl>
                                          <p:spTgt spid="107"/>
                                        </p:tgtEl>
                                      </p:cBhvr>
                                    </p:animEffect>
                                  </p:childTnLst>
                                </p:cTn>
                              </p:par>
                              <p:par>
                                <p:cTn id="71" presetID="14" presetClass="entr" presetSubtype="10" fill="hold" grpId="0" nodeType="withEffect">
                                  <p:stCondLst>
                                    <p:cond delay="750"/>
                                  </p:stCondLst>
                                  <p:childTnLst>
                                    <p:set>
                                      <p:cBhvr>
                                        <p:cTn id="72" dur="1" fill="hold">
                                          <p:stCondLst>
                                            <p:cond delay="0"/>
                                          </p:stCondLst>
                                        </p:cTn>
                                        <p:tgtEl>
                                          <p:spTgt spid="108"/>
                                        </p:tgtEl>
                                        <p:attrNameLst>
                                          <p:attrName>style.visibility</p:attrName>
                                        </p:attrNameLst>
                                      </p:cBhvr>
                                      <p:to>
                                        <p:strVal val="visible"/>
                                      </p:to>
                                    </p:set>
                                    <p:animEffect transition="in" filter="randombar(horizontal)">
                                      <p:cBhvr>
                                        <p:cTn id="73" dur="400"/>
                                        <p:tgtEl>
                                          <p:spTgt spid="108"/>
                                        </p:tgtEl>
                                      </p:cBhvr>
                                    </p:animEffect>
                                  </p:childTnLst>
                                </p:cTn>
                              </p:par>
                              <p:par>
                                <p:cTn id="74" presetID="14" presetClass="entr" presetSubtype="10" fill="hold" grpId="0" nodeType="withEffect">
                                  <p:stCondLst>
                                    <p:cond delay="750"/>
                                  </p:stCondLst>
                                  <p:childTnLst>
                                    <p:set>
                                      <p:cBhvr>
                                        <p:cTn id="75" dur="1" fill="hold">
                                          <p:stCondLst>
                                            <p:cond delay="0"/>
                                          </p:stCondLst>
                                        </p:cTn>
                                        <p:tgtEl>
                                          <p:spTgt spid="109"/>
                                        </p:tgtEl>
                                        <p:attrNameLst>
                                          <p:attrName>style.visibility</p:attrName>
                                        </p:attrNameLst>
                                      </p:cBhvr>
                                      <p:to>
                                        <p:strVal val="visible"/>
                                      </p:to>
                                    </p:set>
                                    <p:animEffect transition="in" filter="randombar(horizontal)">
                                      <p:cBhvr>
                                        <p:cTn id="76" dur="4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p:bldP spid="60" grpId="0"/>
      <p:bldP spid="61" grpId="0" animBg="1"/>
      <p:bldP spid="62" grpId="0" animBg="1"/>
      <p:bldP spid="63" grpId="0" animBg="1"/>
      <p:bldP spid="64" grpId="0" animBg="1"/>
      <p:bldP spid="102" grpId="0"/>
      <p:bldP spid="103" grpId="0"/>
      <p:bldP spid="104" grpId="0"/>
      <p:bldP spid="105" grpId="0"/>
      <p:bldP spid="106" grpId="0"/>
      <p:bldP spid="107" grpId="0"/>
      <p:bldP spid="108" grpId="0"/>
      <p:bldP spid="10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a:off x="1332484" y="3069467"/>
            <a:ext cx="1863481" cy="1863481"/>
          </a:xfrm>
          <a:prstGeom prst="ellipse">
            <a:avLst/>
          </a:prstGeom>
          <a:solidFill>
            <a:srgbClr val="00B0F0">
              <a:alpha val="87059"/>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0" name="TextBox 19"/>
          <p:cNvSpPr txBox="1"/>
          <p:nvPr/>
        </p:nvSpPr>
        <p:spPr>
          <a:xfrm>
            <a:off x="1511774" y="3846142"/>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我们的团队</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椭圆 20"/>
          <p:cNvSpPr/>
          <p:nvPr/>
        </p:nvSpPr>
        <p:spPr>
          <a:xfrm>
            <a:off x="1332484" y="1557692"/>
            <a:ext cx="1863481" cy="1863481"/>
          </a:xfrm>
          <a:prstGeom prst="ellipse">
            <a:avLst/>
          </a:prstGeom>
          <a:solidFill>
            <a:srgbClr val="0070C0">
              <a:alpha val="67059"/>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2" name="KSO_Shape"/>
          <p:cNvSpPr>
            <a:spLocks/>
          </p:cNvSpPr>
          <p:nvPr/>
        </p:nvSpPr>
        <p:spPr bwMode="auto">
          <a:xfrm>
            <a:off x="1635944" y="2088773"/>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23" name="椭圆 22"/>
          <p:cNvSpPr/>
          <p:nvPr/>
        </p:nvSpPr>
        <p:spPr>
          <a:xfrm>
            <a:off x="4080066" y="1494251"/>
            <a:ext cx="839053" cy="839053"/>
          </a:xfrm>
          <a:prstGeom prst="ellipse">
            <a:avLst/>
          </a:prstGeom>
          <a:solidFill>
            <a:srgbClr val="0070C0"/>
          </a:solidFill>
          <a:ln w="571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4" name="TextBox 23"/>
          <p:cNvSpPr txBox="1"/>
          <p:nvPr/>
        </p:nvSpPr>
        <p:spPr>
          <a:xfrm>
            <a:off x="4157845" y="1713136"/>
            <a:ext cx="800219" cy="46153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3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青春</a:t>
            </a:r>
          </a:p>
        </p:txBody>
      </p:sp>
      <p:sp>
        <p:nvSpPr>
          <p:cNvPr id="25" name="椭圆 24"/>
          <p:cNvSpPr/>
          <p:nvPr/>
        </p:nvSpPr>
        <p:spPr>
          <a:xfrm>
            <a:off x="5015341" y="1503700"/>
            <a:ext cx="839053" cy="839053"/>
          </a:xfrm>
          <a:prstGeom prst="ellipse">
            <a:avLst/>
          </a:prstGeom>
          <a:solidFill>
            <a:srgbClr val="0070C0"/>
          </a:solidFill>
          <a:ln w="571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6" name="TextBox 25"/>
          <p:cNvSpPr txBox="1"/>
          <p:nvPr/>
        </p:nvSpPr>
        <p:spPr>
          <a:xfrm>
            <a:off x="5093120" y="1722585"/>
            <a:ext cx="800219" cy="46153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3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活力</a:t>
            </a:r>
          </a:p>
        </p:txBody>
      </p:sp>
      <p:sp>
        <p:nvSpPr>
          <p:cNvPr id="27" name="椭圆 26"/>
          <p:cNvSpPr/>
          <p:nvPr/>
        </p:nvSpPr>
        <p:spPr>
          <a:xfrm>
            <a:off x="5933204" y="1503700"/>
            <a:ext cx="839053" cy="839053"/>
          </a:xfrm>
          <a:prstGeom prst="ellipse">
            <a:avLst/>
          </a:prstGeom>
          <a:solidFill>
            <a:srgbClr val="0070C0"/>
          </a:solidFill>
          <a:ln w="571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8" name="TextBox 27"/>
          <p:cNvSpPr txBox="1"/>
          <p:nvPr/>
        </p:nvSpPr>
        <p:spPr>
          <a:xfrm>
            <a:off x="6010983" y="1722585"/>
            <a:ext cx="800219" cy="46153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3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专业</a:t>
            </a:r>
          </a:p>
        </p:txBody>
      </p:sp>
      <p:sp>
        <p:nvSpPr>
          <p:cNvPr id="29" name="椭圆 28"/>
          <p:cNvSpPr/>
          <p:nvPr/>
        </p:nvSpPr>
        <p:spPr>
          <a:xfrm>
            <a:off x="6851066" y="1503700"/>
            <a:ext cx="839053" cy="839053"/>
          </a:xfrm>
          <a:prstGeom prst="ellipse">
            <a:avLst/>
          </a:prstGeom>
          <a:solidFill>
            <a:srgbClr val="0070C0"/>
          </a:solidFill>
          <a:ln w="571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0" name="TextBox 29"/>
          <p:cNvSpPr txBox="1"/>
          <p:nvPr/>
        </p:nvSpPr>
        <p:spPr>
          <a:xfrm>
            <a:off x="6928846" y="1722585"/>
            <a:ext cx="800219" cy="46153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3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梦想</a:t>
            </a:r>
          </a:p>
        </p:txBody>
      </p:sp>
      <p:sp>
        <p:nvSpPr>
          <p:cNvPr id="31" name="TextBox 30"/>
          <p:cNvSpPr txBox="1"/>
          <p:nvPr/>
        </p:nvSpPr>
        <p:spPr>
          <a:xfrm>
            <a:off x="3868550" y="2716341"/>
            <a:ext cx="4176715" cy="57708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团队（</a:t>
            </a:r>
            <a:r>
              <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Team</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）是由员工和管理层组成的一个共同体，它合理利用每一个成员的知识和技能协同工作，解决问题，达到共同的目标。团队的构成要素总结为</a:t>
            </a:r>
            <a:r>
              <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5P</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，分别为目标、人、定位、权限、计划。</a:t>
            </a: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方正兰亭细黑_GBK_M" pitchFamily="2" charset="2"/>
            </a:endParaRPr>
          </a:p>
        </p:txBody>
      </p:sp>
      <p:sp>
        <p:nvSpPr>
          <p:cNvPr id="32" name="TextBox 31"/>
          <p:cNvSpPr txBox="1"/>
          <p:nvPr/>
        </p:nvSpPr>
        <p:spPr>
          <a:xfrm>
            <a:off x="3868550" y="4228115"/>
            <a:ext cx="4122722" cy="57708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方正兰亭细黑_GBK_M" pitchFamily="2" charset="2"/>
              </a:rPr>
              <a:t>企业、事业各部门领导人具有合格的管理素质，有战略眼光，责任心强，，管理部门的工作健全而有效率。管理责任审计就是针对企事业的管理工作是否达到了上述责任要求。</a:t>
            </a:r>
          </a:p>
        </p:txBody>
      </p:sp>
      <p:sp>
        <p:nvSpPr>
          <p:cNvPr id="33" name="TextBox 32"/>
          <p:cNvSpPr txBox="1"/>
          <p:nvPr/>
        </p:nvSpPr>
        <p:spPr>
          <a:xfrm>
            <a:off x="3868550" y="3364243"/>
            <a:ext cx="4122722" cy="83074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399"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我们一起创作企业的辉煌，一起实现我们的理想奋斗。</a:t>
            </a:r>
          </a:p>
        </p:txBody>
      </p:sp>
      <p:sp>
        <p:nvSpPr>
          <p:cNvPr id="34" name="Freeform 12"/>
          <p:cNvSpPr>
            <a:spLocks/>
          </p:cNvSpPr>
          <p:nvPr/>
        </p:nvSpPr>
        <p:spPr bwMode="auto">
          <a:xfrm>
            <a:off x="3694716" y="2481688"/>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50000"/>
                  <a:lumOff val="50000"/>
                </a:sysClr>
              </a:solidFill>
              <a:effectLst/>
              <a:uLnTx/>
              <a:uFillTx/>
            </a:endParaRPr>
          </a:p>
        </p:txBody>
      </p:sp>
      <p:sp>
        <p:nvSpPr>
          <p:cNvPr id="35" name="Freeform 12"/>
          <p:cNvSpPr>
            <a:spLocks/>
          </p:cNvSpPr>
          <p:nvPr/>
        </p:nvSpPr>
        <p:spPr bwMode="auto">
          <a:xfrm flipH="1" flipV="1">
            <a:off x="7793085" y="4615611"/>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50000"/>
                  <a:lumOff val="50000"/>
                </a:sysClr>
              </a:solidFill>
              <a:effectLst/>
              <a:uLnTx/>
              <a:uFillTx/>
            </a:endParaRPr>
          </a:p>
        </p:txBody>
      </p:sp>
    </p:spTree>
    <p:extLst>
      <p:ext uri="{BB962C8B-B14F-4D97-AF65-F5344CB8AC3E}">
        <p14:creationId xmlns:p14="http://schemas.microsoft.com/office/powerpoint/2010/main" val="40074155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50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anim calcmode="lin" valueType="num">
                                          <p:cBhvr>
                                            <p:cTn id="10" dur="500" fill="hold"/>
                                            <p:tgtEl>
                                              <p:spTgt spid="22"/>
                                            </p:tgtEl>
                                            <p:attrNameLst>
                                              <p:attrName>ppt_x</p:attrName>
                                            </p:attrNameLst>
                                          </p:cBhvr>
                                          <p:tavLst>
                                            <p:tav tm="0">
                                              <p:val>
                                                <p:fltVal val="0.5"/>
                                              </p:val>
                                            </p:tav>
                                            <p:tav tm="100000">
                                              <p:val>
                                                <p:strVal val="#ppt_x"/>
                                              </p:val>
                                            </p:tav>
                                          </p:tavLst>
                                        </p:anim>
                                        <p:anim calcmode="lin" valueType="num">
                                          <p:cBhvr>
                                            <p:cTn id="11" dur="500" fill="hold"/>
                                            <p:tgtEl>
                                              <p:spTgt spid="22"/>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anim calcmode="lin" valueType="num">
                                          <p:cBhvr>
                                            <p:cTn id="17" dur="500" fill="hold"/>
                                            <p:tgtEl>
                                              <p:spTgt spid="21"/>
                                            </p:tgtEl>
                                            <p:attrNameLst>
                                              <p:attrName>ppt_x</p:attrName>
                                            </p:attrNameLst>
                                          </p:cBhvr>
                                          <p:tavLst>
                                            <p:tav tm="0">
                                              <p:val>
                                                <p:fltVal val="0.5"/>
                                              </p:val>
                                            </p:tav>
                                            <p:tav tm="100000">
                                              <p:val>
                                                <p:strVal val="#ppt_x"/>
                                              </p:val>
                                            </p:tav>
                                          </p:tavLst>
                                        </p:anim>
                                        <p:anim calcmode="lin" valueType="num">
                                          <p:cBhvr>
                                            <p:cTn id="18" dur="500" fill="hold"/>
                                            <p:tgtEl>
                                              <p:spTgt spid="21"/>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100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anim calcmode="lin" valueType="num">
                                          <p:cBhvr>
                                            <p:cTn id="24" dur="500" fill="hold"/>
                                            <p:tgtEl>
                                              <p:spTgt spid="20"/>
                                            </p:tgtEl>
                                            <p:attrNameLst>
                                              <p:attrName>ppt_x</p:attrName>
                                            </p:attrNameLst>
                                          </p:cBhvr>
                                          <p:tavLst>
                                            <p:tav tm="0">
                                              <p:val>
                                                <p:fltVal val="0.5"/>
                                              </p:val>
                                            </p:tav>
                                            <p:tav tm="100000">
                                              <p:val>
                                                <p:strVal val="#ppt_x"/>
                                              </p:val>
                                            </p:tav>
                                          </p:tavLst>
                                        </p:anim>
                                        <p:anim calcmode="lin" valueType="num">
                                          <p:cBhvr>
                                            <p:cTn id="25" dur="500" fill="hold"/>
                                            <p:tgtEl>
                                              <p:spTgt spid="20"/>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100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anim calcmode="lin" valueType="num">
                                          <p:cBhvr>
                                            <p:cTn id="31" dur="500" fill="hold"/>
                                            <p:tgtEl>
                                              <p:spTgt spid="19"/>
                                            </p:tgtEl>
                                            <p:attrNameLst>
                                              <p:attrName>ppt_x</p:attrName>
                                            </p:attrNameLst>
                                          </p:cBhvr>
                                          <p:tavLst>
                                            <p:tav tm="0">
                                              <p:val>
                                                <p:fltVal val="0.5"/>
                                              </p:val>
                                            </p:tav>
                                            <p:tav tm="100000">
                                              <p:val>
                                                <p:strVal val="#ppt_x"/>
                                              </p:val>
                                            </p:tav>
                                          </p:tavLst>
                                        </p:anim>
                                        <p:anim calcmode="lin" valueType="num">
                                          <p:cBhvr>
                                            <p:cTn id="32" dur="500" fill="hold"/>
                                            <p:tgtEl>
                                              <p:spTgt spid="19"/>
                                            </p:tgtEl>
                                            <p:attrNameLst>
                                              <p:attrName>ppt_y</p:attrName>
                                            </p:attrNameLst>
                                          </p:cBhvr>
                                          <p:tavLst>
                                            <p:tav tm="0">
                                              <p:val>
                                                <p:fltVal val="0.5"/>
                                              </p:val>
                                            </p:tav>
                                            <p:tav tm="100000">
                                              <p:val>
                                                <p:strVal val="#ppt_y"/>
                                              </p:val>
                                            </p:tav>
                                          </p:tavLst>
                                        </p:anim>
                                      </p:childTnLst>
                                    </p:cTn>
                                  </p:par>
                                  <p:par>
                                    <p:cTn id="33" presetID="2" presetClass="entr" presetSubtype="2" fill="hold" grpId="0" nodeType="withEffect">
                                      <p:stCondLst>
                                        <p:cond delay="100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1+#ppt_w/2"/>
                                              </p:val>
                                            </p:tav>
                                            <p:tav tm="100000">
                                              <p:val>
                                                <p:strVal val="#ppt_x"/>
                                              </p:val>
                                            </p:tav>
                                          </p:tavLst>
                                        </p:anim>
                                        <p:anim calcmode="lin" valueType="num">
                                          <p:cBhvr additive="base">
                                            <p:cTn id="36" dur="5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100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1+#ppt_w/2"/>
                                              </p:val>
                                            </p:tav>
                                            <p:tav tm="100000">
                                              <p:val>
                                                <p:strVal val="#ppt_x"/>
                                              </p:val>
                                            </p:tav>
                                          </p:tavLst>
                                        </p:anim>
                                        <p:anim calcmode="lin" valueType="num">
                                          <p:cBhvr additive="base">
                                            <p:cTn id="40" dur="5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100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1+#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1+#ppt_w/2"/>
                                              </p:val>
                                            </p:tav>
                                            <p:tav tm="100000">
                                              <p:val>
                                                <p:strVal val="#ppt_x"/>
                                              </p:val>
                                            </p:tav>
                                          </p:tavLst>
                                        </p:anim>
                                        <p:anim calcmode="lin" valueType="num">
                                          <p:cBhvr additive="base">
                                            <p:cTn id="48" dur="5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1+#ppt_w/2"/>
                                              </p:val>
                                            </p:tav>
                                            <p:tav tm="100000">
                                              <p:val>
                                                <p:strVal val="#ppt_x"/>
                                              </p:val>
                                            </p:tav>
                                          </p:tavLst>
                                        </p:anim>
                                        <p:anim calcmode="lin" valueType="num">
                                          <p:cBhvr additive="base">
                                            <p:cTn id="52" dur="5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1+#ppt_w/2"/>
                                              </p:val>
                                            </p:tav>
                                            <p:tav tm="100000">
                                              <p:val>
                                                <p:strVal val="#ppt_x"/>
                                              </p:val>
                                            </p:tav>
                                          </p:tavLst>
                                        </p:anim>
                                        <p:anim calcmode="lin" valueType="num">
                                          <p:cBhvr additive="base">
                                            <p:cTn id="56" dur="5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500" fill="hold"/>
                                            <p:tgtEl>
                                              <p:spTgt spid="29"/>
                                            </p:tgtEl>
                                            <p:attrNameLst>
                                              <p:attrName>ppt_x</p:attrName>
                                            </p:attrNameLst>
                                          </p:cBhvr>
                                          <p:tavLst>
                                            <p:tav tm="0">
                                              <p:val>
                                                <p:strVal val="1+#ppt_w/2"/>
                                              </p:val>
                                            </p:tav>
                                            <p:tav tm="100000">
                                              <p:val>
                                                <p:strVal val="#ppt_x"/>
                                              </p:val>
                                            </p:tav>
                                          </p:tavLst>
                                        </p:anim>
                                        <p:anim calcmode="lin" valueType="num">
                                          <p:cBhvr additive="base">
                                            <p:cTn id="60" dur="5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1+#ppt_w/2"/>
                                              </p:val>
                                            </p:tav>
                                            <p:tav tm="100000">
                                              <p:val>
                                                <p:strVal val="#ppt_x"/>
                                              </p:val>
                                            </p:tav>
                                          </p:tavLst>
                                        </p:anim>
                                        <p:anim calcmode="lin" valueType="num">
                                          <p:cBhvr additive="base">
                                            <p:cTn id="64" dur="500" fill="hold"/>
                                            <p:tgtEl>
                                              <p:spTgt spid="30"/>
                                            </p:tgtEl>
                                            <p:attrNameLst>
                                              <p:attrName>ppt_y</p:attrName>
                                            </p:attrNameLst>
                                          </p:cBhvr>
                                          <p:tavLst>
                                            <p:tav tm="0">
                                              <p:val>
                                                <p:strVal val="#ppt_y"/>
                                              </p:val>
                                            </p:tav>
                                            <p:tav tm="100000">
                                              <p:val>
                                                <p:strVal val="#ppt_y"/>
                                              </p:val>
                                            </p:tav>
                                          </p:tavLst>
                                        </p:anim>
                                      </p:childTnLst>
                                    </p:cTn>
                                  </p:par>
                                </p:childTnLst>
                              </p:cTn>
                            </p:par>
                            <p:par>
                              <p:cTn id="65" fill="hold">
                                <p:stCondLst>
                                  <p:cond delay="1500"/>
                                </p:stCondLst>
                                <p:childTnLst>
                                  <p:par>
                                    <p:cTn id="66" presetID="1" presetClass="entr" presetSubtype="0" fill="hold" grpId="0" nodeType="afterEffect">
                                      <p:stCondLst>
                                        <p:cond delay="0"/>
                                      </p:stCondLst>
                                      <p:childTnLst>
                                        <p:set>
                                          <p:cBhvr>
                                            <p:cTn id="67" dur="1" fill="hold">
                                              <p:stCondLst>
                                                <p:cond delay="0"/>
                                              </p:stCondLst>
                                            </p:cTn>
                                            <p:tgtEl>
                                              <p:spTgt spid="34"/>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3.56836E-6 -3.7037E-7 L 0.36686 0.15278 " pathEditMode="relative" rAng="0" ptsTypes="AA">
                                          <p:cBhvr>
                                            <p:cTn id="69" dur="500" spd="-99900" fill="hold"/>
                                            <p:tgtEl>
                                              <p:spTgt spid="34"/>
                                            </p:tgtEl>
                                            <p:attrNameLst>
                                              <p:attrName>ppt_x,ppt_y</p:attrName>
                                            </p:attrNameLst>
                                          </p:cBhvr>
                                          <p:rCtr x="18343" y="7639"/>
                                        </p:animMotion>
                                      </p:childTnLst>
                                    </p:cTn>
                                  </p:par>
                                  <p:par>
                                    <p:cTn id="70" presetID="1" presetClass="entr" presetSubtype="0"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7.85742E-7 -3.33333E-6 L -0.39495 -0.11018 " pathEditMode="relative" rAng="0" ptsTypes="AA">
                                          <p:cBhvr>
                                            <p:cTn id="73" dur="500" spd="-99900" fill="hold"/>
                                            <p:tgtEl>
                                              <p:spTgt spid="35"/>
                                            </p:tgtEl>
                                            <p:attrNameLst>
                                              <p:attrName>ppt_x,ppt_y</p:attrName>
                                            </p:attrNameLst>
                                          </p:cBhvr>
                                          <p:rCtr x="-19748" y="-5509"/>
                                        </p:animMotion>
                                      </p:childTnLst>
                                    </p:cTn>
                                  </p:par>
                                </p:childTnLst>
                              </p:cTn>
                            </p:par>
                            <p:par>
                              <p:cTn id="74" fill="hold">
                                <p:stCondLst>
                                  <p:cond delay="2000"/>
                                </p:stCondLst>
                                <p:childTnLst>
                                  <p:par>
                                    <p:cTn id="75" presetID="18" presetClass="entr" presetSubtype="3" fill="hold" grpId="0" nodeType="after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strips(upRight)">
                                          <p:cBhvr>
                                            <p:cTn id="77" dur="500"/>
                                            <p:tgtEl>
                                              <p:spTgt spid="32"/>
                                            </p:tgtEl>
                                          </p:cBhvr>
                                        </p:animEffect>
                                      </p:childTnLst>
                                    </p:cTn>
                                  </p:par>
                                  <p:par>
                                    <p:cTn id="78" presetID="18" presetClass="entr" presetSubtype="3" fill="hold" grpId="0" nodeType="with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strips(upRight)">
                                          <p:cBhvr>
                                            <p:cTn id="80" dur="500"/>
                                            <p:tgtEl>
                                              <p:spTgt spid="31"/>
                                            </p:tgtEl>
                                          </p:cBhvr>
                                        </p:animEffect>
                                      </p:childTnLst>
                                    </p:cTn>
                                  </p:par>
                                </p:childTnLst>
                              </p:cTn>
                            </p:par>
                            <p:par>
                              <p:cTn id="81" fill="hold">
                                <p:stCondLst>
                                  <p:cond delay="2500"/>
                                </p:stCondLst>
                                <p:childTnLst>
                                  <p:par>
                                    <p:cTn id="82" presetID="2" presetClass="entr" presetSubtype="8" fill="hold" grpId="0" nodeType="afterEffect" p14:presetBounceEnd="44000">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14:bounceEnd="44000">
                                          <p:cBhvr additive="base">
                                            <p:cTn id="84" dur="500" fill="hold"/>
                                            <p:tgtEl>
                                              <p:spTgt spid="33"/>
                                            </p:tgtEl>
                                            <p:attrNameLst>
                                              <p:attrName>ppt_x</p:attrName>
                                            </p:attrNameLst>
                                          </p:cBhvr>
                                          <p:tavLst>
                                            <p:tav tm="0">
                                              <p:val>
                                                <p:strVal val="0-#ppt_w/2"/>
                                              </p:val>
                                            </p:tav>
                                            <p:tav tm="100000">
                                              <p:val>
                                                <p:strVal val="#ppt_x"/>
                                              </p:val>
                                            </p:tav>
                                          </p:tavLst>
                                        </p:anim>
                                        <p:anim calcmode="lin" valueType="num" p14:bounceEnd="44000">
                                          <p:cBhvr additive="base">
                                            <p:cTn id="85"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animBg="1"/>
          <p:bldP spid="22" grpId="0" animBg="1"/>
          <p:bldP spid="23" grpId="0" animBg="1"/>
          <p:bldP spid="24" grpId="0"/>
          <p:bldP spid="25" grpId="0" animBg="1"/>
          <p:bldP spid="26" grpId="0"/>
          <p:bldP spid="27" grpId="0" animBg="1"/>
          <p:bldP spid="28" grpId="0"/>
          <p:bldP spid="29" grpId="0" animBg="1"/>
          <p:bldP spid="30" grpId="0"/>
          <p:bldP spid="31" grpId="0"/>
          <p:bldP spid="32" grpId="0"/>
          <p:bldP spid="33" grpId="0"/>
          <p:bldP spid="34" grpId="0" animBg="1"/>
          <p:bldP spid="34" grpId="1" animBg="1"/>
          <p:bldP spid="35" grpId="0" animBg="1"/>
          <p:bldP spid="35"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50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anim calcmode="lin" valueType="num">
                                          <p:cBhvr>
                                            <p:cTn id="10" dur="500" fill="hold"/>
                                            <p:tgtEl>
                                              <p:spTgt spid="22"/>
                                            </p:tgtEl>
                                            <p:attrNameLst>
                                              <p:attrName>ppt_x</p:attrName>
                                            </p:attrNameLst>
                                          </p:cBhvr>
                                          <p:tavLst>
                                            <p:tav tm="0">
                                              <p:val>
                                                <p:fltVal val="0.5"/>
                                              </p:val>
                                            </p:tav>
                                            <p:tav tm="100000">
                                              <p:val>
                                                <p:strVal val="#ppt_x"/>
                                              </p:val>
                                            </p:tav>
                                          </p:tavLst>
                                        </p:anim>
                                        <p:anim calcmode="lin" valueType="num">
                                          <p:cBhvr>
                                            <p:cTn id="11" dur="500" fill="hold"/>
                                            <p:tgtEl>
                                              <p:spTgt spid="22"/>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anim calcmode="lin" valueType="num">
                                          <p:cBhvr>
                                            <p:cTn id="17" dur="500" fill="hold"/>
                                            <p:tgtEl>
                                              <p:spTgt spid="21"/>
                                            </p:tgtEl>
                                            <p:attrNameLst>
                                              <p:attrName>ppt_x</p:attrName>
                                            </p:attrNameLst>
                                          </p:cBhvr>
                                          <p:tavLst>
                                            <p:tav tm="0">
                                              <p:val>
                                                <p:fltVal val="0.5"/>
                                              </p:val>
                                            </p:tav>
                                            <p:tav tm="100000">
                                              <p:val>
                                                <p:strVal val="#ppt_x"/>
                                              </p:val>
                                            </p:tav>
                                          </p:tavLst>
                                        </p:anim>
                                        <p:anim calcmode="lin" valueType="num">
                                          <p:cBhvr>
                                            <p:cTn id="18" dur="500" fill="hold"/>
                                            <p:tgtEl>
                                              <p:spTgt spid="21"/>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100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anim calcmode="lin" valueType="num">
                                          <p:cBhvr>
                                            <p:cTn id="24" dur="500" fill="hold"/>
                                            <p:tgtEl>
                                              <p:spTgt spid="20"/>
                                            </p:tgtEl>
                                            <p:attrNameLst>
                                              <p:attrName>ppt_x</p:attrName>
                                            </p:attrNameLst>
                                          </p:cBhvr>
                                          <p:tavLst>
                                            <p:tav tm="0">
                                              <p:val>
                                                <p:fltVal val="0.5"/>
                                              </p:val>
                                            </p:tav>
                                            <p:tav tm="100000">
                                              <p:val>
                                                <p:strVal val="#ppt_x"/>
                                              </p:val>
                                            </p:tav>
                                          </p:tavLst>
                                        </p:anim>
                                        <p:anim calcmode="lin" valueType="num">
                                          <p:cBhvr>
                                            <p:cTn id="25" dur="500" fill="hold"/>
                                            <p:tgtEl>
                                              <p:spTgt spid="20"/>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100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anim calcmode="lin" valueType="num">
                                          <p:cBhvr>
                                            <p:cTn id="31" dur="500" fill="hold"/>
                                            <p:tgtEl>
                                              <p:spTgt spid="19"/>
                                            </p:tgtEl>
                                            <p:attrNameLst>
                                              <p:attrName>ppt_x</p:attrName>
                                            </p:attrNameLst>
                                          </p:cBhvr>
                                          <p:tavLst>
                                            <p:tav tm="0">
                                              <p:val>
                                                <p:fltVal val="0.5"/>
                                              </p:val>
                                            </p:tav>
                                            <p:tav tm="100000">
                                              <p:val>
                                                <p:strVal val="#ppt_x"/>
                                              </p:val>
                                            </p:tav>
                                          </p:tavLst>
                                        </p:anim>
                                        <p:anim calcmode="lin" valueType="num">
                                          <p:cBhvr>
                                            <p:cTn id="32" dur="500" fill="hold"/>
                                            <p:tgtEl>
                                              <p:spTgt spid="19"/>
                                            </p:tgtEl>
                                            <p:attrNameLst>
                                              <p:attrName>ppt_y</p:attrName>
                                            </p:attrNameLst>
                                          </p:cBhvr>
                                          <p:tavLst>
                                            <p:tav tm="0">
                                              <p:val>
                                                <p:fltVal val="0.5"/>
                                              </p:val>
                                            </p:tav>
                                            <p:tav tm="100000">
                                              <p:val>
                                                <p:strVal val="#ppt_y"/>
                                              </p:val>
                                            </p:tav>
                                          </p:tavLst>
                                        </p:anim>
                                      </p:childTnLst>
                                    </p:cTn>
                                  </p:par>
                                  <p:par>
                                    <p:cTn id="33" presetID="2" presetClass="entr" presetSubtype="2" fill="hold" grpId="0" nodeType="withEffect">
                                      <p:stCondLst>
                                        <p:cond delay="100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1+#ppt_w/2"/>
                                              </p:val>
                                            </p:tav>
                                            <p:tav tm="100000">
                                              <p:val>
                                                <p:strVal val="#ppt_x"/>
                                              </p:val>
                                            </p:tav>
                                          </p:tavLst>
                                        </p:anim>
                                        <p:anim calcmode="lin" valueType="num">
                                          <p:cBhvr additive="base">
                                            <p:cTn id="36" dur="5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100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1+#ppt_w/2"/>
                                              </p:val>
                                            </p:tav>
                                            <p:tav tm="100000">
                                              <p:val>
                                                <p:strVal val="#ppt_x"/>
                                              </p:val>
                                            </p:tav>
                                          </p:tavLst>
                                        </p:anim>
                                        <p:anim calcmode="lin" valueType="num">
                                          <p:cBhvr additive="base">
                                            <p:cTn id="40" dur="5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100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1+#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1+#ppt_w/2"/>
                                              </p:val>
                                            </p:tav>
                                            <p:tav tm="100000">
                                              <p:val>
                                                <p:strVal val="#ppt_x"/>
                                              </p:val>
                                            </p:tav>
                                          </p:tavLst>
                                        </p:anim>
                                        <p:anim calcmode="lin" valueType="num">
                                          <p:cBhvr additive="base">
                                            <p:cTn id="48" dur="5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1+#ppt_w/2"/>
                                              </p:val>
                                            </p:tav>
                                            <p:tav tm="100000">
                                              <p:val>
                                                <p:strVal val="#ppt_x"/>
                                              </p:val>
                                            </p:tav>
                                          </p:tavLst>
                                        </p:anim>
                                        <p:anim calcmode="lin" valueType="num">
                                          <p:cBhvr additive="base">
                                            <p:cTn id="52" dur="5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1+#ppt_w/2"/>
                                              </p:val>
                                            </p:tav>
                                            <p:tav tm="100000">
                                              <p:val>
                                                <p:strVal val="#ppt_x"/>
                                              </p:val>
                                            </p:tav>
                                          </p:tavLst>
                                        </p:anim>
                                        <p:anim calcmode="lin" valueType="num">
                                          <p:cBhvr additive="base">
                                            <p:cTn id="56" dur="5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500" fill="hold"/>
                                            <p:tgtEl>
                                              <p:spTgt spid="29"/>
                                            </p:tgtEl>
                                            <p:attrNameLst>
                                              <p:attrName>ppt_x</p:attrName>
                                            </p:attrNameLst>
                                          </p:cBhvr>
                                          <p:tavLst>
                                            <p:tav tm="0">
                                              <p:val>
                                                <p:strVal val="1+#ppt_w/2"/>
                                              </p:val>
                                            </p:tav>
                                            <p:tav tm="100000">
                                              <p:val>
                                                <p:strVal val="#ppt_x"/>
                                              </p:val>
                                            </p:tav>
                                          </p:tavLst>
                                        </p:anim>
                                        <p:anim calcmode="lin" valueType="num">
                                          <p:cBhvr additive="base">
                                            <p:cTn id="60" dur="5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1+#ppt_w/2"/>
                                              </p:val>
                                            </p:tav>
                                            <p:tav tm="100000">
                                              <p:val>
                                                <p:strVal val="#ppt_x"/>
                                              </p:val>
                                            </p:tav>
                                          </p:tavLst>
                                        </p:anim>
                                        <p:anim calcmode="lin" valueType="num">
                                          <p:cBhvr additive="base">
                                            <p:cTn id="64" dur="500" fill="hold"/>
                                            <p:tgtEl>
                                              <p:spTgt spid="30"/>
                                            </p:tgtEl>
                                            <p:attrNameLst>
                                              <p:attrName>ppt_y</p:attrName>
                                            </p:attrNameLst>
                                          </p:cBhvr>
                                          <p:tavLst>
                                            <p:tav tm="0">
                                              <p:val>
                                                <p:strVal val="#ppt_y"/>
                                              </p:val>
                                            </p:tav>
                                            <p:tav tm="100000">
                                              <p:val>
                                                <p:strVal val="#ppt_y"/>
                                              </p:val>
                                            </p:tav>
                                          </p:tavLst>
                                        </p:anim>
                                      </p:childTnLst>
                                    </p:cTn>
                                  </p:par>
                                </p:childTnLst>
                              </p:cTn>
                            </p:par>
                            <p:par>
                              <p:cTn id="65" fill="hold">
                                <p:stCondLst>
                                  <p:cond delay="1500"/>
                                </p:stCondLst>
                                <p:childTnLst>
                                  <p:par>
                                    <p:cTn id="66" presetID="1" presetClass="entr" presetSubtype="0" fill="hold" grpId="0" nodeType="afterEffect">
                                      <p:stCondLst>
                                        <p:cond delay="0"/>
                                      </p:stCondLst>
                                      <p:childTnLst>
                                        <p:set>
                                          <p:cBhvr>
                                            <p:cTn id="67" dur="1" fill="hold">
                                              <p:stCondLst>
                                                <p:cond delay="0"/>
                                              </p:stCondLst>
                                            </p:cTn>
                                            <p:tgtEl>
                                              <p:spTgt spid="34"/>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3.56836E-6 -3.7037E-7 L 0.36686 0.15278 " pathEditMode="relative" rAng="0" ptsTypes="AA">
                                          <p:cBhvr>
                                            <p:cTn id="69" dur="500" spd="-99900" fill="hold"/>
                                            <p:tgtEl>
                                              <p:spTgt spid="34"/>
                                            </p:tgtEl>
                                            <p:attrNameLst>
                                              <p:attrName>ppt_x,ppt_y</p:attrName>
                                            </p:attrNameLst>
                                          </p:cBhvr>
                                          <p:rCtr x="18343" y="7639"/>
                                        </p:animMotion>
                                      </p:childTnLst>
                                    </p:cTn>
                                  </p:par>
                                  <p:par>
                                    <p:cTn id="70" presetID="1" presetClass="entr" presetSubtype="0"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7.85742E-7 -3.33333E-6 L -0.39495 -0.11018 " pathEditMode="relative" rAng="0" ptsTypes="AA">
                                          <p:cBhvr>
                                            <p:cTn id="73" dur="500" spd="-99900" fill="hold"/>
                                            <p:tgtEl>
                                              <p:spTgt spid="35"/>
                                            </p:tgtEl>
                                            <p:attrNameLst>
                                              <p:attrName>ppt_x,ppt_y</p:attrName>
                                            </p:attrNameLst>
                                          </p:cBhvr>
                                          <p:rCtr x="-19748" y="-5509"/>
                                        </p:animMotion>
                                      </p:childTnLst>
                                    </p:cTn>
                                  </p:par>
                                </p:childTnLst>
                              </p:cTn>
                            </p:par>
                            <p:par>
                              <p:cTn id="74" fill="hold">
                                <p:stCondLst>
                                  <p:cond delay="2000"/>
                                </p:stCondLst>
                                <p:childTnLst>
                                  <p:par>
                                    <p:cTn id="75" presetID="18" presetClass="entr" presetSubtype="3" fill="hold" grpId="0" nodeType="after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strips(upRight)">
                                          <p:cBhvr>
                                            <p:cTn id="77" dur="500"/>
                                            <p:tgtEl>
                                              <p:spTgt spid="32"/>
                                            </p:tgtEl>
                                          </p:cBhvr>
                                        </p:animEffect>
                                      </p:childTnLst>
                                    </p:cTn>
                                  </p:par>
                                  <p:par>
                                    <p:cTn id="78" presetID="18" presetClass="entr" presetSubtype="3" fill="hold" grpId="0" nodeType="with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strips(upRight)">
                                          <p:cBhvr>
                                            <p:cTn id="80" dur="500"/>
                                            <p:tgtEl>
                                              <p:spTgt spid="31"/>
                                            </p:tgtEl>
                                          </p:cBhvr>
                                        </p:animEffect>
                                      </p:childTnLst>
                                    </p:cTn>
                                  </p:par>
                                </p:childTnLst>
                              </p:cTn>
                            </p:par>
                            <p:par>
                              <p:cTn id="81" fill="hold">
                                <p:stCondLst>
                                  <p:cond delay="2500"/>
                                </p:stCondLst>
                                <p:childTnLst>
                                  <p:par>
                                    <p:cTn id="82" presetID="2" presetClass="entr" presetSubtype="8"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additive="base">
                                            <p:cTn id="84" dur="500" fill="hold"/>
                                            <p:tgtEl>
                                              <p:spTgt spid="33"/>
                                            </p:tgtEl>
                                            <p:attrNameLst>
                                              <p:attrName>ppt_x</p:attrName>
                                            </p:attrNameLst>
                                          </p:cBhvr>
                                          <p:tavLst>
                                            <p:tav tm="0">
                                              <p:val>
                                                <p:strVal val="0-#ppt_w/2"/>
                                              </p:val>
                                            </p:tav>
                                            <p:tav tm="100000">
                                              <p:val>
                                                <p:strVal val="#ppt_x"/>
                                              </p:val>
                                            </p:tav>
                                          </p:tavLst>
                                        </p:anim>
                                        <p:anim calcmode="lin" valueType="num">
                                          <p:cBhvr additive="base">
                                            <p:cTn id="85"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animBg="1"/>
          <p:bldP spid="22" grpId="0" animBg="1"/>
          <p:bldP spid="23" grpId="0" animBg="1"/>
          <p:bldP spid="24" grpId="0"/>
          <p:bldP spid="25" grpId="0" animBg="1"/>
          <p:bldP spid="26" grpId="0"/>
          <p:bldP spid="27" grpId="0" animBg="1"/>
          <p:bldP spid="28" grpId="0"/>
          <p:bldP spid="29" grpId="0" animBg="1"/>
          <p:bldP spid="30" grpId="0"/>
          <p:bldP spid="31" grpId="0"/>
          <p:bldP spid="32" grpId="0"/>
          <p:bldP spid="33" grpId="0"/>
          <p:bldP spid="34" grpId="0" animBg="1"/>
          <p:bldP spid="34" grpId="1" animBg="1"/>
          <p:bldP spid="35" grpId="0" animBg="1"/>
          <p:bldP spid="35" grpId="1"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2" cstate="screen">
            <a:extLst>
              <a:ext uri="{BEBA8EAE-BF5A-486C-A8C5-ECC9F3942E4B}">
                <a14:imgProps xmlns:a14="http://schemas.microsoft.com/office/drawing/2010/main">
                  <a14:imgLayer r:embed="rId3">
                    <a14:imgEffect>
                      <a14:sharpenSoften amount="-100000"/>
                    </a14:imgEffect>
                  </a14:imgLayer>
                </a14:imgProps>
              </a:ext>
              <a:ext uri="{28A0092B-C50C-407E-A947-70E740481C1C}">
                <a14:useLocalDpi xmlns:a14="http://schemas.microsoft.com/office/drawing/2010/main"/>
              </a:ext>
            </a:extLst>
          </a:blip>
          <a:srcRect/>
          <a:stretch>
            <a:fillRect/>
          </a:stretch>
        </p:blipFill>
        <p:spPr>
          <a:xfrm>
            <a:off x="1109971" y="1918026"/>
            <a:ext cx="1528364" cy="1978303"/>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27" name="图片 26"/>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9000"/>
                    </a14:imgEffect>
                  </a14:imgLayer>
                </a14:imgProps>
              </a:ext>
              <a:ext uri="{28A0092B-C50C-407E-A947-70E740481C1C}">
                <a14:useLocalDpi xmlns:a14="http://schemas.microsoft.com/office/drawing/2010/main"/>
              </a:ext>
            </a:extLst>
          </a:blip>
          <a:srcRect/>
          <a:stretch>
            <a:fillRect/>
          </a:stretch>
        </p:blipFill>
        <p:spPr>
          <a:xfrm>
            <a:off x="2898247" y="1918027"/>
            <a:ext cx="1528364" cy="1978287"/>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28" name="图片 27"/>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4686523" y="1918026"/>
            <a:ext cx="1528364" cy="1978288"/>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29" name="图片 28"/>
          <p:cNvPicPr>
            <a:picLocks noChangeAspect="1"/>
          </p:cNvPicPr>
          <p:nvPr/>
        </p:nvPicPr>
        <p:blipFill>
          <a:blip r:embed="rId7" cstate="screen">
            <a:extLst>
              <a:ext uri="{BEBA8EAE-BF5A-486C-A8C5-ECC9F3942E4B}">
                <a14:imgProps xmlns:a14="http://schemas.microsoft.com/office/drawing/2010/main">
                  <a14:imgLayer r:embed="rId8">
                    <a14:imgEffect>
                      <a14:brightnessContrast bright="33000"/>
                    </a14:imgEffect>
                  </a14:imgLayer>
                </a14:imgProps>
              </a:ext>
              <a:ext uri="{28A0092B-C50C-407E-A947-70E740481C1C}">
                <a14:useLocalDpi xmlns:a14="http://schemas.microsoft.com/office/drawing/2010/main"/>
              </a:ext>
            </a:extLst>
          </a:blip>
          <a:srcRect/>
          <a:stretch>
            <a:fillRect/>
          </a:stretch>
        </p:blipFill>
        <p:spPr>
          <a:xfrm>
            <a:off x="6474799" y="1918027"/>
            <a:ext cx="1528364" cy="1978289"/>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
        <p:nvSpPr>
          <p:cNvPr id="30" name="Rectangle 4"/>
          <p:cNvSpPr/>
          <p:nvPr/>
        </p:nvSpPr>
        <p:spPr>
          <a:xfrm flipH="1">
            <a:off x="1109971" y="3499308"/>
            <a:ext cx="1528364" cy="397021"/>
          </a:xfrm>
          <a:prstGeom prst="rect">
            <a:avLst/>
          </a:prstGeom>
          <a:solidFill>
            <a:srgbClr val="0070C0">
              <a:alpha val="85098"/>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31" name="标题 4"/>
          <p:cNvSpPr txBox="1">
            <a:spLocks/>
          </p:cNvSpPr>
          <p:nvPr/>
        </p:nvSpPr>
        <p:spPr>
          <a:xfrm>
            <a:off x="1258865" y="3522231"/>
            <a:ext cx="1379470"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姓名：</a:t>
            </a:r>
            <a:r>
              <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MEMBERS</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职位：人事部经理</a:t>
            </a:r>
            <a:r>
              <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32" name="标题 4"/>
          <p:cNvSpPr txBox="1">
            <a:spLocks/>
          </p:cNvSpPr>
          <p:nvPr/>
        </p:nvSpPr>
        <p:spPr>
          <a:xfrm>
            <a:off x="1229194" y="4008159"/>
            <a:ext cx="148745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j-cs"/>
              </a:rPr>
              <a:t>请在这里输入本职位日常工作和详细的文字介绍信息。</a:t>
            </a:r>
            <a:endParaRPr kumimoji="0" lang="zh-CN" altLang="en-US" sz="7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j-cs"/>
            </a:endParaRPr>
          </a:p>
        </p:txBody>
      </p:sp>
      <p:sp>
        <p:nvSpPr>
          <p:cNvPr id="33" name="Rectangle 4"/>
          <p:cNvSpPr/>
          <p:nvPr/>
        </p:nvSpPr>
        <p:spPr>
          <a:xfrm flipH="1">
            <a:off x="2898247" y="3501232"/>
            <a:ext cx="1528364" cy="397021"/>
          </a:xfrm>
          <a:prstGeom prst="rect">
            <a:avLst/>
          </a:prstGeom>
          <a:solidFill>
            <a:srgbClr val="00B0F0">
              <a:alpha val="85098"/>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34" name="标题 4"/>
          <p:cNvSpPr txBox="1">
            <a:spLocks/>
          </p:cNvSpPr>
          <p:nvPr/>
        </p:nvSpPr>
        <p:spPr>
          <a:xfrm>
            <a:off x="3047141" y="3524155"/>
            <a:ext cx="1379470" cy="355021"/>
          </a:xfrm>
          <a:prstGeom prst="rect">
            <a:avLst/>
          </a:prstGeom>
          <a:noFill/>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姓名：郝爽</a:t>
            </a:r>
            <a:endPar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职位：设计部总监</a:t>
            </a:r>
            <a:r>
              <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35" name="标题 4"/>
          <p:cNvSpPr txBox="1">
            <a:spLocks/>
          </p:cNvSpPr>
          <p:nvPr/>
        </p:nvSpPr>
        <p:spPr>
          <a:xfrm>
            <a:off x="3017470" y="4010083"/>
            <a:ext cx="148745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j-cs"/>
              </a:rPr>
              <a:t>请在这里输入本职位日常工作和详细的文字介绍信息。</a:t>
            </a:r>
            <a:endParaRPr kumimoji="0" lang="zh-CN" altLang="en-US" sz="7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j-cs"/>
            </a:endParaRPr>
          </a:p>
        </p:txBody>
      </p:sp>
      <p:sp>
        <p:nvSpPr>
          <p:cNvPr id="36" name="Rectangle 4"/>
          <p:cNvSpPr/>
          <p:nvPr/>
        </p:nvSpPr>
        <p:spPr>
          <a:xfrm flipH="1">
            <a:off x="4686523" y="3499309"/>
            <a:ext cx="1528364" cy="397021"/>
          </a:xfrm>
          <a:prstGeom prst="rect">
            <a:avLst/>
          </a:prstGeom>
          <a:solidFill>
            <a:srgbClr val="0070C0">
              <a:alpha val="85098"/>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37" name="标题 4"/>
          <p:cNvSpPr txBox="1">
            <a:spLocks/>
          </p:cNvSpPr>
          <p:nvPr/>
        </p:nvSpPr>
        <p:spPr>
          <a:xfrm>
            <a:off x="4835418" y="3522232"/>
            <a:ext cx="1379470"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姓名：郝帅</a:t>
            </a:r>
            <a:endPar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职位：市场部经理</a:t>
            </a:r>
            <a:r>
              <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38" name="标题 4"/>
          <p:cNvSpPr txBox="1">
            <a:spLocks/>
          </p:cNvSpPr>
          <p:nvPr/>
        </p:nvSpPr>
        <p:spPr>
          <a:xfrm>
            <a:off x="4805746" y="4008159"/>
            <a:ext cx="148745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j-cs"/>
              </a:rPr>
              <a:t>请在这里输入本职位日常工作和详细的文字介绍信息。</a:t>
            </a:r>
            <a:endParaRPr kumimoji="0" lang="zh-CN" altLang="en-US" sz="7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j-cs"/>
            </a:endParaRPr>
          </a:p>
        </p:txBody>
      </p:sp>
      <p:sp>
        <p:nvSpPr>
          <p:cNvPr id="39" name="Rectangle 4"/>
          <p:cNvSpPr/>
          <p:nvPr/>
        </p:nvSpPr>
        <p:spPr>
          <a:xfrm flipH="1">
            <a:off x="6474799" y="3499309"/>
            <a:ext cx="1528364" cy="397021"/>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0" name="标题 4"/>
          <p:cNvSpPr txBox="1">
            <a:spLocks/>
          </p:cNvSpPr>
          <p:nvPr/>
        </p:nvSpPr>
        <p:spPr>
          <a:xfrm>
            <a:off x="6623694" y="3522232"/>
            <a:ext cx="1379470"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姓名：</a:t>
            </a:r>
            <a:r>
              <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JMEMB</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职位：销售部经理</a:t>
            </a:r>
            <a:r>
              <a:rPr kumimoji="0" lang="en-US" altLang="zh-CN"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1" name="标题 4"/>
          <p:cNvSpPr txBox="1">
            <a:spLocks/>
          </p:cNvSpPr>
          <p:nvPr/>
        </p:nvSpPr>
        <p:spPr>
          <a:xfrm>
            <a:off x="6594022" y="4008159"/>
            <a:ext cx="148745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j-cs"/>
              </a:rPr>
              <a:t>请在这里输入本职位日常工作和详细的文字介绍信息。</a:t>
            </a:r>
            <a:endParaRPr kumimoji="0" lang="zh-CN" altLang="en-US" sz="7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j-cs"/>
            </a:endParaRPr>
          </a:p>
        </p:txBody>
      </p:sp>
      <p:sp>
        <p:nvSpPr>
          <p:cNvPr id="42" name="矩形 41"/>
          <p:cNvSpPr/>
          <p:nvPr/>
        </p:nvSpPr>
        <p:spPr>
          <a:xfrm>
            <a:off x="1109971" y="1918025"/>
            <a:ext cx="256879" cy="256879"/>
          </a:xfrm>
          <a:prstGeom prst="rect">
            <a:avLst/>
          </a:prstGeom>
          <a:solidFill>
            <a:srgbClr val="0070C0">
              <a:alpha val="85098"/>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Impact MT Std" pitchFamily="34" charset="0"/>
              <a:ea typeface="微软雅黑"/>
              <a:cs typeface="+mn-cs"/>
            </a:endParaRPr>
          </a:p>
        </p:txBody>
      </p:sp>
      <p:sp>
        <p:nvSpPr>
          <p:cNvPr id="43" name="标题 4"/>
          <p:cNvSpPr txBox="1">
            <a:spLocks/>
          </p:cNvSpPr>
          <p:nvPr/>
        </p:nvSpPr>
        <p:spPr>
          <a:xfrm>
            <a:off x="1127497" y="1879550"/>
            <a:ext cx="29334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ysClr val="window" lastClr="FFFFFF"/>
                </a:solidFill>
                <a:effectLst/>
                <a:uLnTx/>
                <a:uFillTx/>
                <a:latin typeface="Impact MT Std" pitchFamily="34" charset="0"/>
                <a:ea typeface="微软雅黑" panose="020B0503020204020204" pitchFamily="34" charset="-122"/>
                <a:cs typeface="+mj-cs"/>
              </a:rPr>
              <a:t>1</a:t>
            </a:r>
            <a:endParaRPr kumimoji="0" lang="zh-CN" altLang="en-US" sz="825" b="1" i="0" u="none" strike="noStrike" kern="1200" cap="none" spc="0" normalizeH="0" baseline="0" noProof="0" dirty="0">
              <a:ln>
                <a:noFill/>
              </a:ln>
              <a:solidFill>
                <a:sysClr val="window" lastClr="FFFFFF"/>
              </a:solidFill>
              <a:effectLst/>
              <a:uLnTx/>
              <a:uFillTx/>
              <a:latin typeface="Impact MT Std" pitchFamily="34" charset="0"/>
              <a:ea typeface="微软雅黑" panose="020B0503020204020204" pitchFamily="34" charset="-122"/>
              <a:cs typeface="+mj-cs"/>
            </a:endParaRPr>
          </a:p>
        </p:txBody>
      </p:sp>
      <p:sp>
        <p:nvSpPr>
          <p:cNvPr id="44" name="矩形 43"/>
          <p:cNvSpPr/>
          <p:nvPr/>
        </p:nvSpPr>
        <p:spPr>
          <a:xfrm>
            <a:off x="2891705" y="1918025"/>
            <a:ext cx="256879" cy="256879"/>
          </a:xfrm>
          <a:prstGeom prst="rect">
            <a:avLst/>
          </a:prstGeom>
          <a:solidFill>
            <a:srgbClr val="00B0F0">
              <a:alpha val="85098"/>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Impact MT Std" pitchFamily="34" charset="0"/>
              <a:ea typeface="微软雅黑"/>
              <a:cs typeface="+mn-cs"/>
            </a:endParaRPr>
          </a:p>
        </p:txBody>
      </p:sp>
      <p:sp>
        <p:nvSpPr>
          <p:cNvPr id="45" name="标题 4"/>
          <p:cNvSpPr txBox="1">
            <a:spLocks/>
          </p:cNvSpPr>
          <p:nvPr/>
        </p:nvSpPr>
        <p:spPr>
          <a:xfrm>
            <a:off x="2909231" y="1879550"/>
            <a:ext cx="29334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ysClr val="window" lastClr="FFFFFF"/>
                </a:solidFill>
                <a:effectLst/>
                <a:uLnTx/>
                <a:uFillTx/>
                <a:latin typeface="Impact MT Std" pitchFamily="34" charset="0"/>
                <a:ea typeface="微软雅黑" panose="020B0503020204020204" pitchFamily="34" charset="-122"/>
                <a:cs typeface="+mj-cs"/>
              </a:rPr>
              <a:t>2</a:t>
            </a:r>
            <a:endParaRPr kumimoji="0" lang="zh-CN" altLang="en-US" sz="825" b="1" i="0" u="none" strike="noStrike" kern="1200" cap="none" spc="0" normalizeH="0" baseline="0" noProof="0" dirty="0">
              <a:ln>
                <a:noFill/>
              </a:ln>
              <a:solidFill>
                <a:sysClr val="window" lastClr="FFFFFF"/>
              </a:solidFill>
              <a:effectLst/>
              <a:uLnTx/>
              <a:uFillTx/>
              <a:latin typeface="Impact MT Std" pitchFamily="34" charset="0"/>
              <a:ea typeface="微软雅黑" panose="020B0503020204020204" pitchFamily="34" charset="-122"/>
              <a:cs typeface="+mj-cs"/>
            </a:endParaRPr>
          </a:p>
        </p:txBody>
      </p:sp>
      <p:sp>
        <p:nvSpPr>
          <p:cNvPr id="46" name="矩形 45"/>
          <p:cNvSpPr/>
          <p:nvPr/>
        </p:nvSpPr>
        <p:spPr>
          <a:xfrm>
            <a:off x="4686523" y="1918025"/>
            <a:ext cx="256879" cy="256879"/>
          </a:xfrm>
          <a:prstGeom prst="rect">
            <a:avLst/>
          </a:prstGeom>
          <a:solidFill>
            <a:srgbClr val="0070C0">
              <a:alpha val="85098"/>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Impact MT Std" pitchFamily="34" charset="0"/>
              <a:ea typeface="微软雅黑"/>
              <a:cs typeface="+mn-cs"/>
            </a:endParaRPr>
          </a:p>
        </p:txBody>
      </p:sp>
      <p:sp>
        <p:nvSpPr>
          <p:cNvPr id="47" name="标题 4"/>
          <p:cNvSpPr txBox="1">
            <a:spLocks/>
          </p:cNvSpPr>
          <p:nvPr/>
        </p:nvSpPr>
        <p:spPr>
          <a:xfrm>
            <a:off x="4704049" y="1879550"/>
            <a:ext cx="29334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ysClr val="window" lastClr="FFFFFF"/>
                </a:solidFill>
                <a:effectLst/>
                <a:uLnTx/>
                <a:uFillTx/>
                <a:latin typeface="Impact MT Std" pitchFamily="34" charset="0"/>
                <a:ea typeface="微软雅黑" panose="020B0503020204020204" pitchFamily="34" charset="-122"/>
                <a:cs typeface="+mj-cs"/>
              </a:rPr>
              <a:t>3</a:t>
            </a:r>
            <a:endParaRPr kumimoji="0" lang="zh-CN" altLang="en-US" sz="825" b="1" i="0" u="none" strike="noStrike" kern="1200" cap="none" spc="0" normalizeH="0" baseline="0" noProof="0" dirty="0">
              <a:ln>
                <a:noFill/>
              </a:ln>
              <a:solidFill>
                <a:sysClr val="window" lastClr="FFFFFF"/>
              </a:solidFill>
              <a:effectLst/>
              <a:uLnTx/>
              <a:uFillTx/>
              <a:latin typeface="Impact MT Std" pitchFamily="34" charset="0"/>
              <a:ea typeface="微软雅黑" panose="020B0503020204020204" pitchFamily="34" charset="-122"/>
              <a:cs typeface="+mj-cs"/>
            </a:endParaRPr>
          </a:p>
        </p:txBody>
      </p:sp>
      <p:sp>
        <p:nvSpPr>
          <p:cNvPr id="48" name="矩形 47"/>
          <p:cNvSpPr/>
          <p:nvPr/>
        </p:nvSpPr>
        <p:spPr>
          <a:xfrm>
            <a:off x="6474799" y="1918025"/>
            <a:ext cx="256879" cy="256879"/>
          </a:xfrm>
          <a:prstGeom prst="rect">
            <a:avLst/>
          </a:prstGeom>
          <a:solidFill>
            <a:srgbClr val="00B0F0">
              <a:alpha val="85098"/>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Impact MT Std" pitchFamily="34" charset="0"/>
              <a:ea typeface="微软雅黑"/>
              <a:cs typeface="+mn-cs"/>
            </a:endParaRPr>
          </a:p>
        </p:txBody>
      </p:sp>
      <p:sp>
        <p:nvSpPr>
          <p:cNvPr id="49" name="标题 4"/>
          <p:cNvSpPr txBox="1">
            <a:spLocks/>
          </p:cNvSpPr>
          <p:nvPr/>
        </p:nvSpPr>
        <p:spPr>
          <a:xfrm>
            <a:off x="6492325" y="1879550"/>
            <a:ext cx="29334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ysClr val="window" lastClr="FFFFFF"/>
                </a:solidFill>
                <a:effectLst/>
                <a:uLnTx/>
                <a:uFillTx/>
                <a:latin typeface="Impact MT Std" pitchFamily="34" charset="0"/>
                <a:ea typeface="微软雅黑" panose="020B0503020204020204" pitchFamily="34" charset="-122"/>
                <a:cs typeface="+mj-cs"/>
              </a:rPr>
              <a:t>4</a:t>
            </a:r>
            <a:endParaRPr kumimoji="0" lang="zh-CN" altLang="en-US" sz="825" b="1" i="0" u="none" strike="noStrike" kern="1200" cap="none" spc="0" normalizeH="0" baseline="0" noProof="0" dirty="0">
              <a:ln>
                <a:noFill/>
              </a:ln>
              <a:solidFill>
                <a:sysClr val="window" lastClr="FFFFFF"/>
              </a:solidFill>
              <a:effectLst/>
              <a:uLnTx/>
              <a:uFillTx/>
              <a:latin typeface="Impact MT Std" pitchFamily="34" charset="0"/>
              <a:ea typeface="微软雅黑" panose="020B0503020204020204" pitchFamily="34" charset="-122"/>
              <a:cs typeface="+mj-cs"/>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ppt_x"/>
                                          </p:val>
                                        </p:tav>
                                        <p:tav tm="100000">
                                          <p:val>
                                            <p:strVal val="#ppt_x"/>
                                          </p:val>
                                        </p:tav>
                                      </p:tavLst>
                                    </p:anim>
                                    <p:anim calcmode="lin" valueType="num">
                                      <p:cBhvr additive="base">
                                        <p:cTn id="16" dur="50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ppt_x"/>
                                          </p:val>
                                        </p:tav>
                                        <p:tav tm="100000">
                                          <p:val>
                                            <p:strVal val="#ppt_x"/>
                                          </p:val>
                                        </p:tav>
                                      </p:tavLst>
                                    </p:anim>
                                    <p:anim calcmode="lin" valueType="num">
                                      <p:cBhvr additive="base">
                                        <p:cTn id="24" dur="50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1" fill="hold" nodeType="withEffect">
                                  <p:stCondLst>
                                    <p:cond delay="100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1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ppt_x"/>
                                          </p:val>
                                        </p:tav>
                                        <p:tav tm="100000">
                                          <p:val>
                                            <p:strVal val="#ppt_x"/>
                                          </p:val>
                                        </p:tav>
                                      </p:tavLst>
                                    </p:anim>
                                    <p:anim calcmode="lin" valueType="num">
                                      <p:cBhvr additive="base">
                                        <p:cTn id="40" dur="500" fill="hold"/>
                                        <p:tgtEl>
                                          <p:spTgt spid="34"/>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100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1000"/>
                                  </p:stCondLst>
                                  <p:childTnLst>
                                    <p:set>
                                      <p:cBhvr>
                                        <p:cTn id="46" dur="1" fill="hold">
                                          <p:stCondLst>
                                            <p:cond delay="0"/>
                                          </p:stCondLst>
                                        </p:cTn>
                                        <p:tgtEl>
                                          <p:spTgt spid="44"/>
                                        </p:tgtEl>
                                        <p:attrNameLst>
                                          <p:attrName>style.visibility</p:attrName>
                                        </p:attrNameLst>
                                      </p:cBhvr>
                                      <p:to>
                                        <p:strVal val="visible"/>
                                      </p:to>
                                    </p:set>
                                    <p:anim calcmode="lin" valueType="num">
                                      <p:cBhvr additive="base">
                                        <p:cTn id="47" dur="500" fill="hold"/>
                                        <p:tgtEl>
                                          <p:spTgt spid="44"/>
                                        </p:tgtEl>
                                        <p:attrNameLst>
                                          <p:attrName>ppt_x</p:attrName>
                                        </p:attrNameLst>
                                      </p:cBhvr>
                                      <p:tavLst>
                                        <p:tav tm="0">
                                          <p:val>
                                            <p:strVal val="#ppt_x"/>
                                          </p:val>
                                        </p:tav>
                                        <p:tav tm="100000">
                                          <p:val>
                                            <p:strVal val="#ppt_x"/>
                                          </p:val>
                                        </p:tav>
                                      </p:tavLst>
                                    </p:anim>
                                    <p:anim calcmode="lin" valueType="num">
                                      <p:cBhvr additive="base">
                                        <p:cTn id="48" dur="500" fill="hold"/>
                                        <p:tgtEl>
                                          <p:spTgt spid="44"/>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1000"/>
                                  </p:stCondLst>
                                  <p:childTnLst>
                                    <p:set>
                                      <p:cBhvr>
                                        <p:cTn id="50" dur="1" fill="hold">
                                          <p:stCondLst>
                                            <p:cond delay="0"/>
                                          </p:stCondLst>
                                        </p:cTn>
                                        <p:tgtEl>
                                          <p:spTgt spid="45"/>
                                        </p:tgtEl>
                                        <p:attrNameLst>
                                          <p:attrName>style.visibility</p:attrName>
                                        </p:attrNameLst>
                                      </p:cBhvr>
                                      <p:to>
                                        <p:strVal val="visible"/>
                                      </p:to>
                                    </p:set>
                                    <p:anim calcmode="lin" valueType="num">
                                      <p:cBhvr additive="base">
                                        <p:cTn id="51" dur="500" fill="hold"/>
                                        <p:tgtEl>
                                          <p:spTgt spid="45"/>
                                        </p:tgtEl>
                                        <p:attrNameLst>
                                          <p:attrName>ppt_x</p:attrName>
                                        </p:attrNameLst>
                                      </p:cBhvr>
                                      <p:tavLst>
                                        <p:tav tm="0">
                                          <p:val>
                                            <p:strVal val="#ppt_x"/>
                                          </p:val>
                                        </p:tav>
                                        <p:tav tm="100000">
                                          <p:val>
                                            <p:strVal val="#ppt_x"/>
                                          </p:val>
                                        </p:tav>
                                      </p:tavLst>
                                    </p:anim>
                                    <p:anim calcmode="lin" valueType="num">
                                      <p:cBhvr additive="base">
                                        <p:cTn id="52" dur="500" fill="hold"/>
                                        <p:tgtEl>
                                          <p:spTgt spid="45"/>
                                        </p:tgtEl>
                                        <p:attrNameLst>
                                          <p:attrName>ppt_y</p:attrName>
                                        </p:attrNameLst>
                                      </p:cBhvr>
                                      <p:tavLst>
                                        <p:tav tm="0">
                                          <p:val>
                                            <p:strVal val="0-#ppt_h/2"/>
                                          </p:val>
                                        </p:tav>
                                        <p:tav tm="100000">
                                          <p:val>
                                            <p:strVal val="#ppt_y"/>
                                          </p:val>
                                        </p:tav>
                                      </p:tavLst>
                                    </p:anim>
                                  </p:childTnLst>
                                </p:cTn>
                              </p:par>
                              <p:par>
                                <p:cTn id="53" presetID="2" presetClass="entr" presetSubtype="4" fill="hold" nodeType="withEffect">
                                  <p:stCondLst>
                                    <p:cond delay="150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ppt_x"/>
                                          </p:val>
                                        </p:tav>
                                        <p:tav tm="100000">
                                          <p:val>
                                            <p:strVal val="#ppt_x"/>
                                          </p:val>
                                        </p:tav>
                                      </p:tavLst>
                                    </p:anim>
                                    <p:anim calcmode="lin" valueType="num">
                                      <p:cBhvr additive="base">
                                        <p:cTn id="56" dur="500" fill="hold"/>
                                        <p:tgtEl>
                                          <p:spTgt spid="2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50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ppt_x"/>
                                          </p:val>
                                        </p:tav>
                                        <p:tav tm="100000">
                                          <p:val>
                                            <p:strVal val="#ppt_x"/>
                                          </p:val>
                                        </p:tav>
                                      </p:tavLst>
                                    </p:anim>
                                    <p:anim calcmode="lin" valueType="num">
                                      <p:cBhvr additive="base">
                                        <p:cTn id="60" dur="500" fill="hold"/>
                                        <p:tgtEl>
                                          <p:spTgt spid="3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50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ppt_x"/>
                                          </p:val>
                                        </p:tav>
                                        <p:tav tm="100000">
                                          <p:val>
                                            <p:strVal val="#ppt_x"/>
                                          </p:val>
                                        </p:tav>
                                      </p:tavLst>
                                    </p:anim>
                                    <p:anim calcmode="lin" valueType="num">
                                      <p:cBhvr additive="base">
                                        <p:cTn id="64" dur="500" fill="hold"/>
                                        <p:tgtEl>
                                          <p:spTgt spid="3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50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500" fill="hold"/>
                                        <p:tgtEl>
                                          <p:spTgt spid="38"/>
                                        </p:tgtEl>
                                        <p:attrNameLst>
                                          <p:attrName>ppt_x</p:attrName>
                                        </p:attrNameLst>
                                      </p:cBhvr>
                                      <p:tavLst>
                                        <p:tav tm="0">
                                          <p:val>
                                            <p:strVal val="#ppt_x"/>
                                          </p:val>
                                        </p:tav>
                                        <p:tav tm="100000">
                                          <p:val>
                                            <p:strVal val="#ppt_x"/>
                                          </p:val>
                                        </p:tav>
                                      </p:tavLst>
                                    </p:anim>
                                    <p:anim calcmode="lin" valueType="num">
                                      <p:cBhvr additive="base">
                                        <p:cTn id="68" dur="500" fill="hold"/>
                                        <p:tgtEl>
                                          <p:spTgt spid="3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500"/>
                                  </p:stCondLst>
                                  <p:childTnLst>
                                    <p:set>
                                      <p:cBhvr>
                                        <p:cTn id="70" dur="1" fill="hold">
                                          <p:stCondLst>
                                            <p:cond delay="0"/>
                                          </p:stCondLst>
                                        </p:cTn>
                                        <p:tgtEl>
                                          <p:spTgt spid="46"/>
                                        </p:tgtEl>
                                        <p:attrNameLst>
                                          <p:attrName>style.visibility</p:attrName>
                                        </p:attrNameLst>
                                      </p:cBhvr>
                                      <p:to>
                                        <p:strVal val="visible"/>
                                      </p:to>
                                    </p:set>
                                    <p:anim calcmode="lin" valueType="num">
                                      <p:cBhvr additive="base">
                                        <p:cTn id="71" dur="500" fill="hold"/>
                                        <p:tgtEl>
                                          <p:spTgt spid="46"/>
                                        </p:tgtEl>
                                        <p:attrNameLst>
                                          <p:attrName>ppt_x</p:attrName>
                                        </p:attrNameLst>
                                      </p:cBhvr>
                                      <p:tavLst>
                                        <p:tav tm="0">
                                          <p:val>
                                            <p:strVal val="#ppt_x"/>
                                          </p:val>
                                        </p:tav>
                                        <p:tav tm="100000">
                                          <p:val>
                                            <p:strVal val="#ppt_x"/>
                                          </p:val>
                                        </p:tav>
                                      </p:tavLst>
                                    </p:anim>
                                    <p:anim calcmode="lin" valueType="num">
                                      <p:cBhvr additive="base">
                                        <p:cTn id="72" dur="500" fill="hold"/>
                                        <p:tgtEl>
                                          <p:spTgt spid="4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500"/>
                                  </p:stCondLst>
                                  <p:childTnLst>
                                    <p:set>
                                      <p:cBhvr>
                                        <p:cTn id="74" dur="1" fill="hold">
                                          <p:stCondLst>
                                            <p:cond delay="0"/>
                                          </p:stCondLst>
                                        </p:cTn>
                                        <p:tgtEl>
                                          <p:spTgt spid="47"/>
                                        </p:tgtEl>
                                        <p:attrNameLst>
                                          <p:attrName>style.visibility</p:attrName>
                                        </p:attrNameLst>
                                      </p:cBhvr>
                                      <p:to>
                                        <p:strVal val="visible"/>
                                      </p:to>
                                    </p:set>
                                    <p:anim calcmode="lin" valueType="num">
                                      <p:cBhvr additive="base">
                                        <p:cTn id="75" dur="500" fill="hold"/>
                                        <p:tgtEl>
                                          <p:spTgt spid="47"/>
                                        </p:tgtEl>
                                        <p:attrNameLst>
                                          <p:attrName>ppt_x</p:attrName>
                                        </p:attrNameLst>
                                      </p:cBhvr>
                                      <p:tavLst>
                                        <p:tav tm="0">
                                          <p:val>
                                            <p:strVal val="#ppt_x"/>
                                          </p:val>
                                        </p:tav>
                                        <p:tav tm="100000">
                                          <p:val>
                                            <p:strVal val="#ppt_x"/>
                                          </p:val>
                                        </p:tav>
                                      </p:tavLst>
                                    </p:anim>
                                    <p:anim calcmode="lin" valueType="num">
                                      <p:cBhvr additive="base">
                                        <p:cTn id="76" dur="500" fill="hold"/>
                                        <p:tgtEl>
                                          <p:spTgt spid="47"/>
                                        </p:tgtEl>
                                        <p:attrNameLst>
                                          <p:attrName>ppt_y</p:attrName>
                                        </p:attrNameLst>
                                      </p:cBhvr>
                                      <p:tavLst>
                                        <p:tav tm="0">
                                          <p:val>
                                            <p:strVal val="1+#ppt_h/2"/>
                                          </p:val>
                                        </p:tav>
                                        <p:tav tm="100000">
                                          <p:val>
                                            <p:strVal val="#ppt_y"/>
                                          </p:val>
                                        </p:tav>
                                      </p:tavLst>
                                    </p:anim>
                                  </p:childTnLst>
                                </p:cTn>
                              </p:par>
                              <p:par>
                                <p:cTn id="77" presetID="2" presetClass="entr" presetSubtype="1" fill="hold" nodeType="withEffect">
                                  <p:stCondLst>
                                    <p:cond delay="2000"/>
                                  </p:stCondLst>
                                  <p:childTnLst>
                                    <p:set>
                                      <p:cBhvr>
                                        <p:cTn id="78" dur="1" fill="hold">
                                          <p:stCondLst>
                                            <p:cond delay="0"/>
                                          </p:stCondLst>
                                        </p:cTn>
                                        <p:tgtEl>
                                          <p:spTgt spid="29"/>
                                        </p:tgtEl>
                                        <p:attrNameLst>
                                          <p:attrName>style.visibility</p:attrName>
                                        </p:attrNameLst>
                                      </p:cBhvr>
                                      <p:to>
                                        <p:strVal val="visible"/>
                                      </p:to>
                                    </p:set>
                                    <p:anim calcmode="lin" valueType="num">
                                      <p:cBhvr additive="base">
                                        <p:cTn id="79" dur="500" fill="hold"/>
                                        <p:tgtEl>
                                          <p:spTgt spid="29"/>
                                        </p:tgtEl>
                                        <p:attrNameLst>
                                          <p:attrName>ppt_x</p:attrName>
                                        </p:attrNameLst>
                                      </p:cBhvr>
                                      <p:tavLst>
                                        <p:tav tm="0">
                                          <p:val>
                                            <p:strVal val="#ppt_x"/>
                                          </p:val>
                                        </p:tav>
                                        <p:tav tm="100000">
                                          <p:val>
                                            <p:strVal val="#ppt_x"/>
                                          </p:val>
                                        </p:tav>
                                      </p:tavLst>
                                    </p:anim>
                                    <p:anim calcmode="lin" valueType="num">
                                      <p:cBhvr additive="base">
                                        <p:cTn id="80" dur="500" fill="hold"/>
                                        <p:tgtEl>
                                          <p:spTgt spid="29"/>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p:stCondLst>
                                    <p:cond delay="200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500" fill="hold"/>
                                        <p:tgtEl>
                                          <p:spTgt spid="39"/>
                                        </p:tgtEl>
                                        <p:attrNameLst>
                                          <p:attrName>ppt_x</p:attrName>
                                        </p:attrNameLst>
                                      </p:cBhvr>
                                      <p:tavLst>
                                        <p:tav tm="0">
                                          <p:val>
                                            <p:strVal val="#ppt_x"/>
                                          </p:val>
                                        </p:tav>
                                        <p:tav tm="100000">
                                          <p:val>
                                            <p:strVal val="#ppt_x"/>
                                          </p:val>
                                        </p:tav>
                                      </p:tavLst>
                                    </p:anim>
                                    <p:anim calcmode="lin" valueType="num">
                                      <p:cBhvr additive="base">
                                        <p:cTn id="84" dur="500" fill="hold"/>
                                        <p:tgtEl>
                                          <p:spTgt spid="39"/>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2000"/>
                                  </p:stCondLst>
                                  <p:childTnLst>
                                    <p:set>
                                      <p:cBhvr>
                                        <p:cTn id="86" dur="1" fill="hold">
                                          <p:stCondLst>
                                            <p:cond delay="0"/>
                                          </p:stCondLst>
                                        </p:cTn>
                                        <p:tgtEl>
                                          <p:spTgt spid="40"/>
                                        </p:tgtEl>
                                        <p:attrNameLst>
                                          <p:attrName>style.visibility</p:attrName>
                                        </p:attrNameLst>
                                      </p:cBhvr>
                                      <p:to>
                                        <p:strVal val="visible"/>
                                      </p:to>
                                    </p:set>
                                    <p:anim calcmode="lin" valueType="num">
                                      <p:cBhvr additive="base">
                                        <p:cTn id="87" dur="500" fill="hold"/>
                                        <p:tgtEl>
                                          <p:spTgt spid="40"/>
                                        </p:tgtEl>
                                        <p:attrNameLst>
                                          <p:attrName>ppt_x</p:attrName>
                                        </p:attrNameLst>
                                      </p:cBhvr>
                                      <p:tavLst>
                                        <p:tav tm="0">
                                          <p:val>
                                            <p:strVal val="#ppt_x"/>
                                          </p:val>
                                        </p:tav>
                                        <p:tav tm="100000">
                                          <p:val>
                                            <p:strVal val="#ppt_x"/>
                                          </p:val>
                                        </p:tav>
                                      </p:tavLst>
                                    </p:anim>
                                    <p:anim calcmode="lin" valueType="num">
                                      <p:cBhvr additive="base">
                                        <p:cTn id="88" dur="500" fill="hold"/>
                                        <p:tgtEl>
                                          <p:spTgt spid="40"/>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p:stCondLst>
                                    <p:cond delay="2000"/>
                                  </p:stCondLst>
                                  <p:childTnLst>
                                    <p:set>
                                      <p:cBhvr>
                                        <p:cTn id="90" dur="1" fill="hold">
                                          <p:stCondLst>
                                            <p:cond delay="0"/>
                                          </p:stCondLst>
                                        </p:cTn>
                                        <p:tgtEl>
                                          <p:spTgt spid="41"/>
                                        </p:tgtEl>
                                        <p:attrNameLst>
                                          <p:attrName>style.visibility</p:attrName>
                                        </p:attrNameLst>
                                      </p:cBhvr>
                                      <p:to>
                                        <p:strVal val="visible"/>
                                      </p:to>
                                    </p:set>
                                    <p:anim calcmode="lin" valueType="num">
                                      <p:cBhvr additive="base">
                                        <p:cTn id="91" dur="500" fill="hold"/>
                                        <p:tgtEl>
                                          <p:spTgt spid="41"/>
                                        </p:tgtEl>
                                        <p:attrNameLst>
                                          <p:attrName>ppt_x</p:attrName>
                                        </p:attrNameLst>
                                      </p:cBhvr>
                                      <p:tavLst>
                                        <p:tav tm="0">
                                          <p:val>
                                            <p:strVal val="#ppt_x"/>
                                          </p:val>
                                        </p:tav>
                                        <p:tav tm="100000">
                                          <p:val>
                                            <p:strVal val="#ppt_x"/>
                                          </p:val>
                                        </p:tav>
                                      </p:tavLst>
                                    </p:anim>
                                    <p:anim calcmode="lin" valueType="num">
                                      <p:cBhvr additive="base">
                                        <p:cTn id="92" dur="500" fill="hold"/>
                                        <p:tgtEl>
                                          <p:spTgt spid="41"/>
                                        </p:tgtEl>
                                        <p:attrNameLst>
                                          <p:attrName>ppt_y</p:attrName>
                                        </p:attrNameLst>
                                      </p:cBhvr>
                                      <p:tavLst>
                                        <p:tav tm="0">
                                          <p:val>
                                            <p:strVal val="0-#ppt_h/2"/>
                                          </p:val>
                                        </p:tav>
                                        <p:tav tm="100000">
                                          <p:val>
                                            <p:strVal val="#ppt_y"/>
                                          </p:val>
                                        </p:tav>
                                      </p:tavLst>
                                    </p:anim>
                                  </p:childTnLst>
                                </p:cTn>
                              </p:par>
                              <p:par>
                                <p:cTn id="93" presetID="2" presetClass="entr" presetSubtype="1" fill="hold" grpId="0" nodeType="withEffect">
                                  <p:stCondLst>
                                    <p:cond delay="2000"/>
                                  </p:stCondLst>
                                  <p:childTnLst>
                                    <p:set>
                                      <p:cBhvr>
                                        <p:cTn id="94" dur="1" fill="hold">
                                          <p:stCondLst>
                                            <p:cond delay="0"/>
                                          </p:stCondLst>
                                        </p:cTn>
                                        <p:tgtEl>
                                          <p:spTgt spid="48"/>
                                        </p:tgtEl>
                                        <p:attrNameLst>
                                          <p:attrName>style.visibility</p:attrName>
                                        </p:attrNameLst>
                                      </p:cBhvr>
                                      <p:to>
                                        <p:strVal val="visible"/>
                                      </p:to>
                                    </p:set>
                                    <p:anim calcmode="lin" valueType="num">
                                      <p:cBhvr additive="base">
                                        <p:cTn id="95" dur="500" fill="hold"/>
                                        <p:tgtEl>
                                          <p:spTgt spid="48"/>
                                        </p:tgtEl>
                                        <p:attrNameLst>
                                          <p:attrName>ppt_x</p:attrName>
                                        </p:attrNameLst>
                                      </p:cBhvr>
                                      <p:tavLst>
                                        <p:tav tm="0">
                                          <p:val>
                                            <p:strVal val="#ppt_x"/>
                                          </p:val>
                                        </p:tav>
                                        <p:tav tm="100000">
                                          <p:val>
                                            <p:strVal val="#ppt_x"/>
                                          </p:val>
                                        </p:tav>
                                      </p:tavLst>
                                    </p:anim>
                                    <p:anim calcmode="lin" valueType="num">
                                      <p:cBhvr additive="base">
                                        <p:cTn id="96" dur="500" fill="hold"/>
                                        <p:tgtEl>
                                          <p:spTgt spid="48"/>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00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500" fill="hold"/>
                                        <p:tgtEl>
                                          <p:spTgt spid="49"/>
                                        </p:tgtEl>
                                        <p:attrNameLst>
                                          <p:attrName>ppt_x</p:attrName>
                                        </p:attrNameLst>
                                      </p:cBhvr>
                                      <p:tavLst>
                                        <p:tav tm="0">
                                          <p:val>
                                            <p:strVal val="#ppt_x"/>
                                          </p:val>
                                        </p:tav>
                                        <p:tav tm="100000">
                                          <p:val>
                                            <p:strVal val="#ppt_x"/>
                                          </p:val>
                                        </p:tav>
                                      </p:tavLst>
                                    </p:anim>
                                    <p:anim calcmode="lin" valueType="num">
                                      <p:cBhvr additive="base">
                                        <p:cTn id="100" dur="500" fill="hold"/>
                                        <p:tgtEl>
                                          <p:spTgt spid="4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animBg="1"/>
      <p:bldP spid="34" grpId="0"/>
      <p:bldP spid="35" grpId="0"/>
      <p:bldP spid="36" grpId="0" animBg="1"/>
      <p:bldP spid="37" grpId="0"/>
      <p:bldP spid="38" grpId="0"/>
      <p:bldP spid="39" grpId="0" animBg="1"/>
      <p:bldP spid="40" grpId="0"/>
      <p:bldP spid="41" grpId="0"/>
      <p:bldP spid="42" grpId="0" animBg="1"/>
      <p:bldP spid="43" grpId="0"/>
      <p:bldP spid="44" grpId="0" animBg="1"/>
      <p:bldP spid="45" grpId="0"/>
      <p:bldP spid="46" grpId="0" animBg="1"/>
      <p:bldP spid="47" grpId="0"/>
      <p:bldP spid="48" grpId="0" animBg="1"/>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2388833" y="1781858"/>
            <a:ext cx="532511" cy="578507"/>
            <a:chOff x="3185939" y="1739094"/>
            <a:chExt cx="710200" cy="771543"/>
          </a:xfrm>
        </p:grpSpPr>
        <p:sp>
          <p:nvSpPr>
            <p:cNvPr id="47" name="任意多边形 46"/>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DIN-BoldItalic" pitchFamily="50" charset="0"/>
                <a:ea typeface="微软雅黑"/>
                <a:cs typeface="+mn-cs"/>
              </a:endParaRPr>
            </a:p>
          </p:txBody>
        </p:sp>
        <p:sp>
          <p:nvSpPr>
            <p:cNvPr id="48" name="椭圆 47"/>
            <p:cNvSpPr/>
            <p:nvPr/>
          </p:nvSpPr>
          <p:spPr>
            <a:xfrm>
              <a:off x="3343511" y="1739094"/>
              <a:ext cx="552628" cy="552628"/>
            </a:xfrm>
            <a:prstGeom prst="ellipse">
              <a:avLst/>
            </a:prstGeom>
            <a:solidFill>
              <a:srgbClr val="0070C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49" name="组合 48"/>
            <p:cNvGrpSpPr/>
            <p:nvPr/>
          </p:nvGrpSpPr>
          <p:grpSpPr>
            <a:xfrm>
              <a:off x="3495077" y="1855520"/>
              <a:ext cx="277225" cy="313328"/>
              <a:chOff x="5753100" y="3041650"/>
              <a:chExt cx="682626" cy="771526"/>
            </a:xfrm>
            <a:solidFill>
              <a:srgbClr val="DF53DF"/>
            </a:solidFill>
          </p:grpSpPr>
          <p:sp>
            <p:nvSpPr>
              <p:cNvPr id="50" name="Oval 202"/>
              <p:cNvSpPr>
                <a:spLocks noChangeArrowheads="1"/>
              </p:cNvSpPr>
              <p:nvPr/>
            </p:nvSpPr>
            <p:spPr bwMode="auto">
              <a:xfrm>
                <a:off x="5908674" y="3041650"/>
                <a:ext cx="119062" cy="147638"/>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1"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2"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3"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4" name="Rectangle 206"/>
              <p:cNvSpPr>
                <a:spLocks noChangeArrowheads="1"/>
              </p:cNvSpPr>
              <p:nvPr/>
            </p:nvSpPr>
            <p:spPr bwMode="auto">
              <a:xfrm>
                <a:off x="6084888"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5" name="Rectangle 207"/>
              <p:cNvSpPr>
                <a:spLocks noChangeArrowheads="1"/>
              </p:cNvSpPr>
              <p:nvPr/>
            </p:nvSpPr>
            <p:spPr bwMode="auto">
              <a:xfrm>
                <a:off x="6191250"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6" name="Rectangle 208"/>
              <p:cNvSpPr>
                <a:spLocks noChangeArrowheads="1"/>
              </p:cNvSpPr>
              <p:nvPr/>
            </p:nvSpPr>
            <p:spPr bwMode="auto">
              <a:xfrm>
                <a:off x="6294438"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7" name="Rectangle 209"/>
              <p:cNvSpPr>
                <a:spLocks noChangeArrowheads="1"/>
              </p:cNvSpPr>
              <p:nvPr/>
            </p:nvSpPr>
            <p:spPr bwMode="auto">
              <a:xfrm>
                <a:off x="6084888"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8" name="Rectangle 210"/>
              <p:cNvSpPr>
                <a:spLocks noChangeArrowheads="1"/>
              </p:cNvSpPr>
              <p:nvPr/>
            </p:nvSpPr>
            <p:spPr bwMode="auto">
              <a:xfrm>
                <a:off x="6191250"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9" name="Rectangle 211"/>
              <p:cNvSpPr>
                <a:spLocks noChangeArrowheads="1"/>
              </p:cNvSpPr>
              <p:nvPr/>
            </p:nvSpPr>
            <p:spPr bwMode="auto">
              <a:xfrm>
                <a:off x="6294438"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0" name="Rectangle 212"/>
              <p:cNvSpPr>
                <a:spLocks noChangeArrowheads="1"/>
              </p:cNvSpPr>
              <p:nvPr/>
            </p:nvSpPr>
            <p:spPr bwMode="auto">
              <a:xfrm>
                <a:off x="6084888"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1" name="Rectangle 213"/>
              <p:cNvSpPr>
                <a:spLocks noChangeArrowheads="1"/>
              </p:cNvSpPr>
              <p:nvPr/>
            </p:nvSpPr>
            <p:spPr bwMode="auto">
              <a:xfrm>
                <a:off x="6191250"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2" name="Rectangle 214"/>
              <p:cNvSpPr>
                <a:spLocks noChangeArrowheads="1"/>
              </p:cNvSpPr>
              <p:nvPr/>
            </p:nvSpPr>
            <p:spPr bwMode="auto">
              <a:xfrm>
                <a:off x="6294438"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3"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4"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5"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6"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sp>
        <p:nvSpPr>
          <p:cNvPr id="67" name="Oval 21"/>
          <p:cNvSpPr/>
          <p:nvPr/>
        </p:nvSpPr>
        <p:spPr>
          <a:xfrm>
            <a:off x="1254922" y="2123190"/>
            <a:ext cx="1449083" cy="1449083"/>
          </a:xfrm>
          <a:prstGeom prst="ellipse">
            <a:avLst/>
          </a:prstGeom>
          <a:solidFill>
            <a:srgbClr val="0070C0"/>
          </a:solidFill>
          <a:ln w="25400" cap="flat" cmpd="sng" algn="ctr">
            <a:no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rgbClr val="F16D63"/>
              </a:solidFill>
              <a:effectLst/>
              <a:uLnTx/>
              <a:uFillTx/>
              <a:latin typeface="DIN-BoldItalic" pitchFamily="50" charset="0"/>
              <a:ea typeface="微软雅黑"/>
              <a:cs typeface="+mn-cs"/>
            </a:endParaRPr>
          </a:p>
        </p:txBody>
      </p:sp>
      <p:sp>
        <p:nvSpPr>
          <p:cNvPr id="68" name="椭圆 67"/>
          <p:cNvSpPr/>
          <p:nvPr/>
        </p:nvSpPr>
        <p:spPr>
          <a:xfrm>
            <a:off x="1373569" y="2241427"/>
            <a:ext cx="1211788" cy="1212612"/>
          </a:xfrm>
          <a:prstGeom prst="ellipse">
            <a:avLst/>
          </a:prstGeom>
          <a:blipFill dpi="0" rotWithShape="1">
            <a:blip r:embed="rId2" cstate="screen">
              <a:extLst>
                <a:ext uri="{BEBA8EAE-BF5A-486C-A8C5-ECC9F3942E4B}">
                  <a14:imgProps xmlns:a14="http://schemas.microsoft.com/office/drawing/2010/main">
                    <a14:imgLayer r:embed="rId3">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a:stretch>
          </a:blipFill>
          <a:ln w="9525" cap="flat" cmpd="sng" algn="ctr">
            <a:noFill/>
            <a:prstDash val="solid"/>
          </a:ln>
          <a:effectLst/>
        </p:spPr>
      </p:sp>
      <p:sp>
        <p:nvSpPr>
          <p:cNvPr id="69" name="矩形 68"/>
          <p:cNvSpPr/>
          <p:nvPr/>
        </p:nvSpPr>
        <p:spPr>
          <a:xfrm>
            <a:off x="4656890" y="2319688"/>
            <a:ext cx="2483629" cy="242937"/>
          </a:xfrm>
          <a:prstGeom prst="rect">
            <a:avLst/>
          </a:prstGeom>
          <a:solidFill>
            <a:srgbClr val="0070C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团队协作</a:t>
            </a:r>
          </a:p>
        </p:txBody>
      </p:sp>
      <p:sp>
        <p:nvSpPr>
          <p:cNvPr id="70" name="矩形 69"/>
          <p:cNvSpPr/>
          <p:nvPr/>
        </p:nvSpPr>
        <p:spPr>
          <a:xfrm>
            <a:off x="4656890" y="2622996"/>
            <a:ext cx="1835726" cy="242937"/>
          </a:xfrm>
          <a:prstGeom prst="rect">
            <a:avLst/>
          </a:prstGeom>
          <a:solidFill>
            <a:srgbClr val="00B0F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沟通交流</a:t>
            </a:r>
          </a:p>
        </p:txBody>
      </p:sp>
      <p:sp>
        <p:nvSpPr>
          <p:cNvPr id="71" name="矩形 70"/>
          <p:cNvSpPr/>
          <p:nvPr/>
        </p:nvSpPr>
        <p:spPr>
          <a:xfrm>
            <a:off x="4656890" y="2919978"/>
            <a:ext cx="2915565" cy="242937"/>
          </a:xfrm>
          <a:prstGeom prst="rect">
            <a:avLst/>
          </a:prstGeom>
          <a:solidFill>
            <a:srgbClr val="0070C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业务知识</a:t>
            </a:r>
          </a:p>
        </p:txBody>
      </p:sp>
      <p:sp>
        <p:nvSpPr>
          <p:cNvPr id="72" name="矩形 71"/>
          <p:cNvSpPr/>
          <p:nvPr/>
        </p:nvSpPr>
        <p:spPr>
          <a:xfrm>
            <a:off x="4656890" y="3216907"/>
            <a:ext cx="1619758" cy="242937"/>
          </a:xfrm>
          <a:prstGeom prst="rect">
            <a:avLst/>
          </a:prstGeom>
          <a:solidFill>
            <a:srgbClr val="00B0F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情绪管理</a:t>
            </a:r>
          </a:p>
        </p:txBody>
      </p:sp>
      <p:sp>
        <p:nvSpPr>
          <p:cNvPr id="73" name="文本框 5"/>
          <p:cNvSpPr txBox="1"/>
          <p:nvPr/>
        </p:nvSpPr>
        <p:spPr>
          <a:xfrm>
            <a:off x="4656890" y="2023110"/>
            <a:ext cx="917863"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技能：</a:t>
            </a:r>
            <a:r>
              <a:rPr kumimoji="0" lang="zh-CN" altLang="en-US" sz="1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4" name="文本框 9"/>
          <p:cNvSpPr txBox="1"/>
          <p:nvPr/>
        </p:nvSpPr>
        <p:spPr>
          <a:xfrm>
            <a:off x="7657345" y="2361255"/>
            <a:ext cx="485927"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rPr>
              <a:t>80%</a:t>
            </a:r>
            <a:endParaRPr kumimoji="0" lang="zh-CN" altLang="en-US" sz="1050" b="1"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endParaRPr>
          </a:p>
        </p:txBody>
      </p:sp>
      <p:sp>
        <p:nvSpPr>
          <p:cNvPr id="75" name="文本框 40"/>
          <p:cNvSpPr txBox="1"/>
          <p:nvPr/>
        </p:nvSpPr>
        <p:spPr>
          <a:xfrm>
            <a:off x="7653443" y="2937599"/>
            <a:ext cx="485927"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rPr>
              <a:t>95%</a:t>
            </a:r>
            <a:endParaRPr kumimoji="0" lang="zh-CN" altLang="en-US" sz="1050" b="1"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endParaRPr>
          </a:p>
        </p:txBody>
      </p:sp>
      <p:sp>
        <p:nvSpPr>
          <p:cNvPr id="76" name="文本框 41"/>
          <p:cNvSpPr txBox="1"/>
          <p:nvPr/>
        </p:nvSpPr>
        <p:spPr>
          <a:xfrm>
            <a:off x="7653443" y="3234528"/>
            <a:ext cx="485927"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rPr>
              <a:t>50%</a:t>
            </a:r>
            <a:endParaRPr kumimoji="0" lang="zh-CN" altLang="en-US" sz="1050" b="1"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endParaRPr>
          </a:p>
        </p:txBody>
      </p:sp>
      <p:sp>
        <p:nvSpPr>
          <p:cNvPr id="77" name="文本框 42"/>
          <p:cNvSpPr txBox="1"/>
          <p:nvPr/>
        </p:nvSpPr>
        <p:spPr>
          <a:xfrm>
            <a:off x="7655546" y="2658238"/>
            <a:ext cx="485927"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rPr>
              <a:t>70%</a:t>
            </a:r>
            <a:endParaRPr kumimoji="0" lang="zh-CN" altLang="en-US" sz="1050" b="1"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endParaRPr>
          </a:p>
        </p:txBody>
      </p:sp>
      <p:sp>
        <p:nvSpPr>
          <p:cNvPr id="78" name="文本框 11"/>
          <p:cNvSpPr txBox="1"/>
          <p:nvPr/>
        </p:nvSpPr>
        <p:spPr>
          <a:xfrm>
            <a:off x="5259112" y="2849759"/>
            <a:ext cx="679381" cy="369332"/>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79" name="组合 78"/>
          <p:cNvGrpSpPr/>
          <p:nvPr/>
        </p:nvGrpSpPr>
        <p:grpSpPr>
          <a:xfrm>
            <a:off x="2952242" y="2200678"/>
            <a:ext cx="1578033" cy="1174770"/>
            <a:chOff x="4080015" y="2124888"/>
            <a:chExt cx="2104592" cy="1566769"/>
          </a:xfrm>
        </p:grpSpPr>
        <p:sp>
          <p:nvSpPr>
            <p:cNvPr id="80" name="文本框 10"/>
            <p:cNvSpPr txBox="1"/>
            <p:nvPr/>
          </p:nvSpPr>
          <p:spPr>
            <a:xfrm>
              <a:off x="4080015" y="2124888"/>
              <a:ext cx="1729538" cy="861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人物介绍：</a:t>
              </a: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81" name="Rectangle 1"/>
            <p:cNvSpPr>
              <a:spLocks noChangeArrowheads="1"/>
            </p:cNvSpPr>
            <p:nvPr/>
          </p:nvSpPr>
          <p:spPr bwMode="auto">
            <a:xfrm>
              <a:off x="4138622" y="2644988"/>
              <a:ext cx="2045985" cy="1046669"/>
            </a:xfrm>
            <a:prstGeom prst="rect">
              <a:avLst/>
            </a:prstGeom>
            <a:noFill/>
            <a:ln>
              <a:noFill/>
            </a:ln>
            <a:effectLst/>
          </p:spPr>
          <p:txBody>
            <a:bodyPr vert="horz" wrap="square" lIns="0" tIns="0" rIns="0" bIns="57117" numCol="1" anchor="ctr" anchorCtr="0" compatLnSpc="1">
              <a:prstTxWarp prst="textNoShape">
                <a:avLst/>
              </a:prstTxWarp>
              <a:spAutoFit/>
            </a:bodyPr>
            <a:lstStyle/>
            <a:p>
              <a:pPr marL="0" marR="0" lvl="0" indent="0" defTabSz="685617" eaLnBrk="0" fontAlgn="auto" latinLnBrk="0" hangingPunct="0">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82" name="组合 81"/>
          <p:cNvGrpSpPr/>
          <p:nvPr/>
        </p:nvGrpSpPr>
        <p:grpSpPr>
          <a:xfrm>
            <a:off x="1277302" y="3868849"/>
            <a:ext cx="2457794" cy="784287"/>
            <a:chOff x="1703512" y="4666491"/>
            <a:chExt cx="3277912" cy="1045988"/>
          </a:xfrm>
        </p:grpSpPr>
        <p:sp>
          <p:nvSpPr>
            <p:cNvPr id="83" name="文本框 18"/>
            <p:cNvSpPr txBox="1"/>
            <p:nvPr/>
          </p:nvSpPr>
          <p:spPr>
            <a:xfrm>
              <a:off x="1703512" y="4666491"/>
              <a:ext cx="2088232" cy="80025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99"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DAIEN</a:t>
              </a:r>
            </a:p>
          </p:txBody>
        </p:sp>
        <p:cxnSp>
          <p:nvCxnSpPr>
            <p:cNvPr id="84" name="直接连接符 83"/>
            <p:cNvCxnSpPr/>
            <p:nvPr/>
          </p:nvCxnSpPr>
          <p:spPr>
            <a:xfrm flipV="1">
              <a:off x="3275469" y="5051211"/>
              <a:ext cx="444027" cy="515381"/>
            </a:xfrm>
            <a:prstGeom prst="line">
              <a:avLst/>
            </a:prstGeom>
            <a:noFill/>
            <a:ln w="9525" cap="flat" cmpd="sng" algn="ctr">
              <a:solidFill>
                <a:srgbClr val="1F497D">
                  <a:lumMod val="50000"/>
                </a:srgbClr>
              </a:solidFill>
              <a:prstDash val="solid"/>
            </a:ln>
            <a:effectLst/>
          </p:spPr>
        </p:cxnSp>
        <p:sp>
          <p:nvSpPr>
            <p:cNvPr id="85" name="矩形 84"/>
            <p:cNvSpPr/>
            <p:nvPr/>
          </p:nvSpPr>
          <p:spPr>
            <a:xfrm>
              <a:off x="3503711" y="5219908"/>
              <a:ext cx="1477713" cy="49257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设计总监</a:t>
              </a:r>
              <a:endParaRPr kumimoji="0" lang="zh-CN" altLang="en-US" sz="18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3654137" y="3912065"/>
            <a:ext cx="4493405" cy="631685"/>
            <a:chOff x="5073372" y="4724126"/>
            <a:chExt cx="5992767" cy="842466"/>
          </a:xfrm>
        </p:grpSpPr>
        <p:cxnSp>
          <p:nvCxnSpPr>
            <p:cNvPr id="87" name="直接连接符 86"/>
            <p:cNvCxnSpPr/>
            <p:nvPr/>
          </p:nvCxnSpPr>
          <p:spPr>
            <a:xfrm>
              <a:off x="5073372" y="5566592"/>
              <a:ext cx="5056663" cy="0"/>
            </a:xfrm>
            <a:prstGeom prst="line">
              <a:avLst/>
            </a:prstGeom>
            <a:noFill/>
            <a:ln w="9525" cap="flat" cmpd="sng" algn="ctr">
              <a:solidFill>
                <a:sysClr val="window" lastClr="FFFFFF">
                  <a:lumMod val="65000"/>
                </a:sysClr>
              </a:solidFill>
              <a:prstDash val="solid"/>
            </a:ln>
            <a:effectLst/>
          </p:spPr>
        </p:cxnSp>
        <p:sp>
          <p:nvSpPr>
            <p:cNvPr id="88" name="文本框 49"/>
            <p:cNvSpPr txBox="1"/>
            <p:nvPr/>
          </p:nvSpPr>
          <p:spPr>
            <a:xfrm>
              <a:off x="8509855" y="4724126"/>
              <a:ext cx="2556284" cy="5541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工作岗位说明及日常工作内容阐述。</a:t>
              </a:r>
            </a:p>
          </p:txBody>
        </p:sp>
        <p:pic>
          <p:nvPicPr>
            <p:cNvPr id="89" name="图片 88"/>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0070C0"/>
            </a:solidFill>
          </p:spPr>
        </p:pic>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fill="hold"/>
                                        <p:tgtEl>
                                          <p:spTgt spid="67"/>
                                        </p:tgtEl>
                                        <p:attrNameLst>
                                          <p:attrName>ppt_w</p:attrName>
                                        </p:attrNameLst>
                                      </p:cBhvr>
                                      <p:tavLst>
                                        <p:tav tm="0">
                                          <p:val>
                                            <p:fltVal val="0"/>
                                          </p:val>
                                        </p:tav>
                                        <p:tav tm="100000">
                                          <p:val>
                                            <p:strVal val="#ppt_w"/>
                                          </p:val>
                                        </p:tav>
                                      </p:tavLst>
                                    </p:anim>
                                    <p:anim calcmode="lin" valueType="num">
                                      <p:cBhvr>
                                        <p:cTn id="13" dur="500" fill="hold"/>
                                        <p:tgtEl>
                                          <p:spTgt spid="67"/>
                                        </p:tgtEl>
                                        <p:attrNameLst>
                                          <p:attrName>ppt_h</p:attrName>
                                        </p:attrNameLst>
                                      </p:cBhvr>
                                      <p:tavLst>
                                        <p:tav tm="0">
                                          <p:val>
                                            <p:fltVal val="0"/>
                                          </p:val>
                                        </p:tav>
                                        <p:tav tm="100000">
                                          <p:val>
                                            <p:strVal val="#ppt_h"/>
                                          </p:val>
                                        </p:tav>
                                      </p:tavLst>
                                    </p:anim>
                                    <p:animEffect transition="in" filter="fade">
                                      <p:cBhvr>
                                        <p:cTn id="14" dur="500"/>
                                        <p:tgtEl>
                                          <p:spTgt spid="67"/>
                                        </p:tgtEl>
                                      </p:cBhvr>
                                    </p:animEffect>
                                  </p:childTnLst>
                                </p:cTn>
                              </p:par>
                              <p:par>
                                <p:cTn id="15" presetID="53" presetClass="entr" presetSubtype="16" fill="hold" nodeType="withEffect">
                                  <p:stCondLst>
                                    <p:cond delay="500"/>
                                  </p:stCondLst>
                                  <p:childTnLst>
                                    <p:set>
                                      <p:cBhvr>
                                        <p:cTn id="16" dur="1" fill="hold">
                                          <p:stCondLst>
                                            <p:cond delay="0"/>
                                          </p:stCondLst>
                                        </p:cTn>
                                        <p:tgtEl>
                                          <p:spTgt spid="68"/>
                                        </p:tgtEl>
                                        <p:attrNameLst>
                                          <p:attrName>style.visibility</p:attrName>
                                        </p:attrNameLst>
                                      </p:cBhvr>
                                      <p:to>
                                        <p:strVal val="visible"/>
                                      </p:to>
                                    </p:set>
                                    <p:anim calcmode="lin" valueType="num">
                                      <p:cBhvr>
                                        <p:cTn id="17" dur="500" fill="hold"/>
                                        <p:tgtEl>
                                          <p:spTgt spid="68"/>
                                        </p:tgtEl>
                                        <p:attrNameLst>
                                          <p:attrName>ppt_w</p:attrName>
                                        </p:attrNameLst>
                                      </p:cBhvr>
                                      <p:tavLst>
                                        <p:tav tm="0">
                                          <p:val>
                                            <p:fltVal val="0"/>
                                          </p:val>
                                        </p:tav>
                                        <p:tav tm="100000">
                                          <p:val>
                                            <p:strVal val="#ppt_w"/>
                                          </p:val>
                                        </p:tav>
                                      </p:tavLst>
                                    </p:anim>
                                    <p:anim calcmode="lin" valueType="num">
                                      <p:cBhvr>
                                        <p:cTn id="18" dur="500" fill="hold"/>
                                        <p:tgtEl>
                                          <p:spTgt spid="68"/>
                                        </p:tgtEl>
                                        <p:attrNameLst>
                                          <p:attrName>ppt_h</p:attrName>
                                        </p:attrNameLst>
                                      </p:cBhvr>
                                      <p:tavLst>
                                        <p:tav tm="0">
                                          <p:val>
                                            <p:fltVal val="0"/>
                                          </p:val>
                                        </p:tav>
                                        <p:tav tm="100000">
                                          <p:val>
                                            <p:strVal val="#ppt_h"/>
                                          </p:val>
                                        </p:tav>
                                      </p:tavLst>
                                    </p:anim>
                                    <p:animEffect transition="in" filter="fade">
                                      <p:cBhvr>
                                        <p:cTn id="19" dur="500"/>
                                        <p:tgtEl>
                                          <p:spTgt spid="6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79"/>
                                        </p:tgtEl>
                                        <p:attrNameLst>
                                          <p:attrName>style.visibility</p:attrName>
                                        </p:attrNameLst>
                                      </p:cBhvr>
                                      <p:to>
                                        <p:strVal val="visible"/>
                                      </p:to>
                                    </p:set>
                                    <p:anim calcmode="lin" valueType="num">
                                      <p:cBhvr>
                                        <p:cTn id="22" dur="500" fill="hold"/>
                                        <p:tgtEl>
                                          <p:spTgt spid="79"/>
                                        </p:tgtEl>
                                        <p:attrNameLst>
                                          <p:attrName>ppt_w</p:attrName>
                                        </p:attrNameLst>
                                      </p:cBhvr>
                                      <p:tavLst>
                                        <p:tav tm="0">
                                          <p:val>
                                            <p:fltVal val="0"/>
                                          </p:val>
                                        </p:tav>
                                        <p:tav tm="100000">
                                          <p:val>
                                            <p:strVal val="#ppt_w"/>
                                          </p:val>
                                        </p:tav>
                                      </p:tavLst>
                                    </p:anim>
                                    <p:anim calcmode="lin" valueType="num">
                                      <p:cBhvr>
                                        <p:cTn id="23" dur="500" fill="hold"/>
                                        <p:tgtEl>
                                          <p:spTgt spid="79"/>
                                        </p:tgtEl>
                                        <p:attrNameLst>
                                          <p:attrName>ppt_h</p:attrName>
                                        </p:attrNameLst>
                                      </p:cBhvr>
                                      <p:tavLst>
                                        <p:tav tm="0">
                                          <p:val>
                                            <p:fltVal val="0"/>
                                          </p:val>
                                        </p:tav>
                                        <p:tav tm="100000">
                                          <p:val>
                                            <p:strVal val="#ppt_h"/>
                                          </p:val>
                                        </p:tav>
                                      </p:tavLst>
                                    </p:anim>
                                    <p:animEffect transition="in" filter="fade">
                                      <p:cBhvr>
                                        <p:cTn id="24" dur="500"/>
                                        <p:tgtEl>
                                          <p:spTgt spid="79"/>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69"/>
                                        </p:tgtEl>
                                        <p:attrNameLst>
                                          <p:attrName>style.visibility</p:attrName>
                                        </p:attrNameLst>
                                      </p:cBhvr>
                                      <p:to>
                                        <p:strVal val="visible"/>
                                      </p:to>
                                    </p:set>
                                    <p:anim calcmode="lin" valueType="num">
                                      <p:cBhvr>
                                        <p:cTn id="27" dur="500" fill="hold"/>
                                        <p:tgtEl>
                                          <p:spTgt spid="69"/>
                                        </p:tgtEl>
                                        <p:attrNameLst>
                                          <p:attrName>ppt_w</p:attrName>
                                        </p:attrNameLst>
                                      </p:cBhvr>
                                      <p:tavLst>
                                        <p:tav tm="0">
                                          <p:val>
                                            <p:fltVal val="0"/>
                                          </p:val>
                                        </p:tav>
                                        <p:tav tm="100000">
                                          <p:val>
                                            <p:strVal val="#ppt_w"/>
                                          </p:val>
                                        </p:tav>
                                      </p:tavLst>
                                    </p:anim>
                                    <p:anim calcmode="lin" valueType="num">
                                      <p:cBhvr>
                                        <p:cTn id="28" dur="500" fill="hold"/>
                                        <p:tgtEl>
                                          <p:spTgt spid="69"/>
                                        </p:tgtEl>
                                        <p:attrNameLst>
                                          <p:attrName>ppt_h</p:attrName>
                                        </p:attrNameLst>
                                      </p:cBhvr>
                                      <p:tavLst>
                                        <p:tav tm="0">
                                          <p:val>
                                            <p:fltVal val="0"/>
                                          </p:val>
                                        </p:tav>
                                        <p:tav tm="100000">
                                          <p:val>
                                            <p:strVal val="#ppt_h"/>
                                          </p:val>
                                        </p:tav>
                                      </p:tavLst>
                                    </p:anim>
                                    <p:animEffect transition="in" filter="fade">
                                      <p:cBhvr>
                                        <p:cTn id="29" dur="500"/>
                                        <p:tgtEl>
                                          <p:spTgt spid="69"/>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70"/>
                                        </p:tgtEl>
                                        <p:attrNameLst>
                                          <p:attrName>style.visibility</p:attrName>
                                        </p:attrNameLst>
                                      </p:cBhvr>
                                      <p:to>
                                        <p:strVal val="visible"/>
                                      </p:to>
                                    </p:set>
                                    <p:anim calcmode="lin" valueType="num">
                                      <p:cBhvr>
                                        <p:cTn id="32" dur="500" fill="hold"/>
                                        <p:tgtEl>
                                          <p:spTgt spid="70"/>
                                        </p:tgtEl>
                                        <p:attrNameLst>
                                          <p:attrName>ppt_w</p:attrName>
                                        </p:attrNameLst>
                                      </p:cBhvr>
                                      <p:tavLst>
                                        <p:tav tm="0">
                                          <p:val>
                                            <p:fltVal val="0"/>
                                          </p:val>
                                        </p:tav>
                                        <p:tav tm="100000">
                                          <p:val>
                                            <p:strVal val="#ppt_w"/>
                                          </p:val>
                                        </p:tav>
                                      </p:tavLst>
                                    </p:anim>
                                    <p:anim calcmode="lin" valueType="num">
                                      <p:cBhvr>
                                        <p:cTn id="33" dur="500" fill="hold"/>
                                        <p:tgtEl>
                                          <p:spTgt spid="70"/>
                                        </p:tgtEl>
                                        <p:attrNameLst>
                                          <p:attrName>ppt_h</p:attrName>
                                        </p:attrNameLst>
                                      </p:cBhvr>
                                      <p:tavLst>
                                        <p:tav tm="0">
                                          <p:val>
                                            <p:fltVal val="0"/>
                                          </p:val>
                                        </p:tav>
                                        <p:tav tm="100000">
                                          <p:val>
                                            <p:strVal val="#ppt_h"/>
                                          </p:val>
                                        </p:tav>
                                      </p:tavLst>
                                    </p:anim>
                                    <p:animEffect transition="in" filter="fade">
                                      <p:cBhvr>
                                        <p:cTn id="34" dur="500"/>
                                        <p:tgtEl>
                                          <p:spTgt spid="7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71"/>
                                        </p:tgtEl>
                                        <p:attrNameLst>
                                          <p:attrName>style.visibility</p:attrName>
                                        </p:attrNameLst>
                                      </p:cBhvr>
                                      <p:to>
                                        <p:strVal val="visible"/>
                                      </p:to>
                                    </p:set>
                                    <p:anim calcmode="lin" valueType="num">
                                      <p:cBhvr>
                                        <p:cTn id="37" dur="500" fill="hold"/>
                                        <p:tgtEl>
                                          <p:spTgt spid="71"/>
                                        </p:tgtEl>
                                        <p:attrNameLst>
                                          <p:attrName>ppt_w</p:attrName>
                                        </p:attrNameLst>
                                      </p:cBhvr>
                                      <p:tavLst>
                                        <p:tav tm="0">
                                          <p:val>
                                            <p:fltVal val="0"/>
                                          </p:val>
                                        </p:tav>
                                        <p:tav tm="100000">
                                          <p:val>
                                            <p:strVal val="#ppt_w"/>
                                          </p:val>
                                        </p:tav>
                                      </p:tavLst>
                                    </p:anim>
                                    <p:anim calcmode="lin" valueType="num">
                                      <p:cBhvr>
                                        <p:cTn id="38" dur="500" fill="hold"/>
                                        <p:tgtEl>
                                          <p:spTgt spid="71"/>
                                        </p:tgtEl>
                                        <p:attrNameLst>
                                          <p:attrName>ppt_h</p:attrName>
                                        </p:attrNameLst>
                                      </p:cBhvr>
                                      <p:tavLst>
                                        <p:tav tm="0">
                                          <p:val>
                                            <p:fltVal val="0"/>
                                          </p:val>
                                        </p:tav>
                                        <p:tav tm="100000">
                                          <p:val>
                                            <p:strVal val="#ppt_h"/>
                                          </p:val>
                                        </p:tav>
                                      </p:tavLst>
                                    </p:anim>
                                    <p:animEffect transition="in" filter="fade">
                                      <p:cBhvr>
                                        <p:cTn id="39" dur="500"/>
                                        <p:tgtEl>
                                          <p:spTgt spid="71"/>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73"/>
                                        </p:tgtEl>
                                        <p:attrNameLst>
                                          <p:attrName>style.visibility</p:attrName>
                                        </p:attrNameLst>
                                      </p:cBhvr>
                                      <p:to>
                                        <p:strVal val="visible"/>
                                      </p:to>
                                    </p:set>
                                    <p:anim calcmode="lin" valueType="num">
                                      <p:cBhvr>
                                        <p:cTn id="47" dur="500" fill="hold"/>
                                        <p:tgtEl>
                                          <p:spTgt spid="73"/>
                                        </p:tgtEl>
                                        <p:attrNameLst>
                                          <p:attrName>ppt_w</p:attrName>
                                        </p:attrNameLst>
                                      </p:cBhvr>
                                      <p:tavLst>
                                        <p:tav tm="0">
                                          <p:val>
                                            <p:fltVal val="0"/>
                                          </p:val>
                                        </p:tav>
                                        <p:tav tm="100000">
                                          <p:val>
                                            <p:strVal val="#ppt_w"/>
                                          </p:val>
                                        </p:tav>
                                      </p:tavLst>
                                    </p:anim>
                                    <p:anim calcmode="lin" valueType="num">
                                      <p:cBhvr>
                                        <p:cTn id="48" dur="500" fill="hold"/>
                                        <p:tgtEl>
                                          <p:spTgt spid="73"/>
                                        </p:tgtEl>
                                        <p:attrNameLst>
                                          <p:attrName>ppt_h</p:attrName>
                                        </p:attrNameLst>
                                      </p:cBhvr>
                                      <p:tavLst>
                                        <p:tav tm="0">
                                          <p:val>
                                            <p:fltVal val="0"/>
                                          </p:val>
                                        </p:tav>
                                        <p:tav tm="100000">
                                          <p:val>
                                            <p:strVal val="#ppt_h"/>
                                          </p:val>
                                        </p:tav>
                                      </p:tavLst>
                                    </p:anim>
                                    <p:animEffect transition="in" filter="fade">
                                      <p:cBhvr>
                                        <p:cTn id="49" dur="500"/>
                                        <p:tgtEl>
                                          <p:spTgt spid="73"/>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74"/>
                                        </p:tgtEl>
                                        <p:attrNameLst>
                                          <p:attrName>style.visibility</p:attrName>
                                        </p:attrNameLst>
                                      </p:cBhvr>
                                      <p:to>
                                        <p:strVal val="visible"/>
                                      </p:to>
                                    </p:set>
                                    <p:anim calcmode="lin" valueType="num">
                                      <p:cBhvr>
                                        <p:cTn id="52" dur="500" fill="hold"/>
                                        <p:tgtEl>
                                          <p:spTgt spid="74"/>
                                        </p:tgtEl>
                                        <p:attrNameLst>
                                          <p:attrName>ppt_w</p:attrName>
                                        </p:attrNameLst>
                                      </p:cBhvr>
                                      <p:tavLst>
                                        <p:tav tm="0">
                                          <p:val>
                                            <p:fltVal val="0"/>
                                          </p:val>
                                        </p:tav>
                                        <p:tav tm="100000">
                                          <p:val>
                                            <p:strVal val="#ppt_w"/>
                                          </p:val>
                                        </p:tav>
                                      </p:tavLst>
                                    </p:anim>
                                    <p:anim calcmode="lin" valueType="num">
                                      <p:cBhvr>
                                        <p:cTn id="53" dur="500" fill="hold"/>
                                        <p:tgtEl>
                                          <p:spTgt spid="74"/>
                                        </p:tgtEl>
                                        <p:attrNameLst>
                                          <p:attrName>ppt_h</p:attrName>
                                        </p:attrNameLst>
                                      </p:cBhvr>
                                      <p:tavLst>
                                        <p:tav tm="0">
                                          <p:val>
                                            <p:fltVal val="0"/>
                                          </p:val>
                                        </p:tav>
                                        <p:tav tm="100000">
                                          <p:val>
                                            <p:strVal val="#ppt_h"/>
                                          </p:val>
                                        </p:tav>
                                      </p:tavLst>
                                    </p:anim>
                                    <p:animEffect transition="in" filter="fade">
                                      <p:cBhvr>
                                        <p:cTn id="54" dur="500"/>
                                        <p:tgtEl>
                                          <p:spTgt spid="74"/>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76"/>
                                        </p:tgtEl>
                                        <p:attrNameLst>
                                          <p:attrName>style.visibility</p:attrName>
                                        </p:attrNameLst>
                                      </p:cBhvr>
                                      <p:to>
                                        <p:strVal val="visible"/>
                                      </p:to>
                                    </p:set>
                                    <p:anim calcmode="lin" valueType="num">
                                      <p:cBhvr>
                                        <p:cTn id="62" dur="500" fill="hold"/>
                                        <p:tgtEl>
                                          <p:spTgt spid="76"/>
                                        </p:tgtEl>
                                        <p:attrNameLst>
                                          <p:attrName>ppt_w</p:attrName>
                                        </p:attrNameLst>
                                      </p:cBhvr>
                                      <p:tavLst>
                                        <p:tav tm="0">
                                          <p:val>
                                            <p:fltVal val="0"/>
                                          </p:val>
                                        </p:tav>
                                        <p:tav tm="100000">
                                          <p:val>
                                            <p:strVal val="#ppt_w"/>
                                          </p:val>
                                        </p:tav>
                                      </p:tavLst>
                                    </p:anim>
                                    <p:anim calcmode="lin" valueType="num">
                                      <p:cBhvr>
                                        <p:cTn id="63" dur="500" fill="hold"/>
                                        <p:tgtEl>
                                          <p:spTgt spid="76"/>
                                        </p:tgtEl>
                                        <p:attrNameLst>
                                          <p:attrName>ppt_h</p:attrName>
                                        </p:attrNameLst>
                                      </p:cBhvr>
                                      <p:tavLst>
                                        <p:tav tm="0">
                                          <p:val>
                                            <p:fltVal val="0"/>
                                          </p:val>
                                        </p:tav>
                                        <p:tav tm="100000">
                                          <p:val>
                                            <p:strVal val="#ppt_h"/>
                                          </p:val>
                                        </p:tav>
                                      </p:tavLst>
                                    </p:anim>
                                    <p:animEffect transition="in" filter="fade">
                                      <p:cBhvr>
                                        <p:cTn id="64" dur="500"/>
                                        <p:tgtEl>
                                          <p:spTgt spid="7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77"/>
                                        </p:tgtEl>
                                        <p:attrNameLst>
                                          <p:attrName>style.visibility</p:attrName>
                                        </p:attrNameLst>
                                      </p:cBhvr>
                                      <p:to>
                                        <p:strVal val="visible"/>
                                      </p:to>
                                    </p:set>
                                    <p:anim calcmode="lin" valueType="num">
                                      <p:cBhvr>
                                        <p:cTn id="67" dur="500" fill="hold"/>
                                        <p:tgtEl>
                                          <p:spTgt spid="77"/>
                                        </p:tgtEl>
                                        <p:attrNameLst>
                                          <p:attrName>ppt_w</p:attrName>
                                        </p:attrNameLst>
                                      </p:cBhvr>
                                      <p:tavLst>
                                        <p:tav tm="0">
                                          <p:val>
                                            <p:fltVal val="0"/>
                                          </p:val>
                                        </p:tav>
                                        <p:tav tm="100000">
                                          <p:val>
                                            <p:strVal val="#ppt_w"/>
                                          </p:val>
                                        </p:tav>
                                      </p:tavLst>
                                    </p:anim>
                                    <p:anim calcmode="lin" valueType="num">
                                      <p:cBhvr>
                                        <p:cTn id="68" dur="500" fill="hold"/>
                                        <p:tgtEl>
                                          <p:spTgt spid="77"/>
                                        </p:tgtEl>
                                        <p:attrNameLst>
                                          <p:attrName>ppt_h</p:attrName>
                                        </p:attrNameLst>
                                      </p:cBhvr>
                                      <p:tavLst>
                                        <p:tav tm="0">
                                          <p:val>
                                            <p:fltVal val="0"/>
                                          </p:val>
                                        </p:tav>
                                        <p:tav tm="100000">
                                          <p:val>
                                            <p:strVal val="#ppt_h"/>
                                          </p:val>
                                        </p:tav>
                                      </p:tavLst>
                                    </p:anim>
                                    <p:animEffect transition="in" filter="fade">
                                      <p:cBhvr>
                                        <p:cTn id="69" dur="500"/>
                                        <p:tgtEl>
                                          <p:spTgt spid="77"/>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78"/>
                                        </p:tgtEl>
                                        <p:attrNameLst>
                                          <p:attrName>style.visibility</p:attrName>
                                        </p:attrNameLst>
                                      </p:cBhvr>
                                      <p:to>
                                        <p:strVal val="visible"/>
                                      </p:to>
                                    </p:set>
                                    <p:anim calcmode="lin" valueType="num">
                                      <p:cBhvr>
                                        <p:cTn id="72" dur="500" fill="hold"/>
                                        <p:tgtEl>
                                          <p:spTgt spid="78"/>
                                        </p:tgtEl>
                                        <p:attrNameLst>
                                          <p:attrName>ppt_w</p:attrName>
                                        </p:attrNameLst>
                                      </p:cBhvr>
                                      <p:tavLst>
                                        <p:tav tm="0">
                                          <p:val>
                                            <p:fltVal val="0"/>
                                          </p:val>
                                        </p:tav>
                                        <p:tav tm="100000">
                                          <p:val>
                                            <p:strVal val="#ppt_w"/>
                                          </p:val>
                                        </p:tav>
                                      </p:tavLst>
                                    </p:anim>
                                    <p:anim calcmode="lin" valueType="num">
                                      <p:cBhvr>
                                        <p:cTn id="73" dur="500" fill="hold"/>
                                        <p:tgtEl>
                                          <p:spTgt spid="78"/>
                                        </p:tgtEl>
                                        <p:attrNameLst>
                                          <p:attrName>ppt_h</p:attrName>
                                        </p:attrNameLst>
                                      </p:cBhvr>
                                      <p:tavLst>
                                        <p:tav tm="0">
                                          <p:val>
                                            <p:fltVal val="0"/>
                                          </p:val>
                                        </p:tav>
                                        <p:tav tm="100000">
                                          <p:val>
                                            <p:strVal val="#ppt_h"/>
                                          </p:val>
                                        </p:tav>
                                      </p:tavLst>
                                    </p:anim>
                                    <p:animEffect transition="in" filter="fade">
                                      <p:cBhvr>
                                        <p:cTn id="74" dur="500"/>
                                        <p:tgtEl>
                                          <p:spTgt spid="78"/>
                                        </p:tgtEl>
                                      </p:cBhvr>
                                    </p:animEffect>
                                  </p:childTnLst>
                                </p:cTn>
                              </p:par>
                              <p:par>
                                <p:cTn id="75" presetID="53" presetClass="entr" presetSubtype="16" fill="hold" nodeType="withEffect">
                                  <p:stCondLst>
                                    <p:cond delay="2250"/>
                                  </p:stCondLst>
                                  <p:childTnLst>
                                    <p:set>
                                      <p:cBhvr>
                                        <p:cTn id="76" dur="1" fill="hold">
                                          <p:stCondLst>
                                            <p:cond delay="0"/>
                                          </p:stCondLst>
                                        </p:cTn>
                                        <p:tgtEl>
                                          <p:spTgt spid="82"/>
                                        </p:tgtEl>
                                        <p:attrNameLst>
                                          <p:attrName>style.visibility</p:attrName>
                                        </p:attrNameLst>
                                      </p:cBhvr>
                                      <p:to>
                                        <p:strVal val="visible"/>
                                      </p:to>
                                    </p:set>
                                    <p:anim calcmode="lin" valueType="num">
                                      <p:cBhvr>
                                        <p:cTn id="77" dur="500" fill="hold"/>
                                        <p:tgtEl>
                                          <p:spTgt spid="82"/>
                                        </p:tgtEl>
                                        <p:attrNameLst>
                                          <p:attrName>ppt_w</p:attrName>
                                        </p:attrNameLst>
                                      </p:cBhvr>
                                      <p:tavLst>
                                        <p:tav tm="0">
                                          <p:val>
                                            <p:fltVal val="0"/>
                                          </p:val>
                                        </p:tav>
                                        <p:tav tm="100000">
                                          <p:val>
                                            <p:strVal val="#ppt_w"/>
                                          </p:val>
                                        </p:tav>
                                      </p:tavLst>
                                    </p:anim>
                                    <p:anim calcmode="lin" valueType="num">
                                      <p:cBhvr>
                                        <p:cTn id="78" dur="500" fill="hold"/>
                                        <p:tgtEl>
                                          <p:spTgt spid="82"/>
                                        </p:tgtEl>
                                        <p:attrNameLst>
                                          <p:attrName>ppt_h</p:attrName>
                                        </p:attrNameLst>
                                      </p:cBhvr>
                                      <p:tavLst>
                                        <p:tav tm="0">
                                          <p:val>
                                            <p:fltVal val="0"/>
                                          </p:val>
                                        </p:tav>
                                        <p:tav tm="100000">
                                          <p:val>
                                            <p:strVal val="#ppt_h"/>
                                          </p:val>
                                        </p:tav>
                                      </p:tavLst>
                                    </p:anim>
                                    <p:animEffect transition="in" filter="fade">
                                      <p:cBhvr>
                                        <p:cTn id="79" dur="500"/>
                                        <p:tgtEl>
                                          <p:spTgt spid="82"/>
                                        </p:tgtEl>
                                      </p:cBhvr>
                                    </p:animEffect>
                                  </p:childTnLst>
                                </p:cTn>
                              </p:par>
                              <p:par>
                                <p:cTn id="80" presetID="53" presetClass="entr" presetSubtype="16" fill="hold" nodeType="withEffect">
                                  <p:stCondLst>
                                    <p:cond delay="2250"/>
                                  </p:stCondLst>
                                  <p:childTnLst>
                                    <p:set>
                                      <p:cBhvr>
                                        <p:cTn id="81" dur="1" fill="hold">
                                          <p:stCondLst>
                                            <p:cond delay="0"/>
                                          </p:stCondLst>
                                        </p:cTn>
                                        <p:tgtEl>
                                          <p:spTgt spid="86"/>
                                        </p:tgtEl>
                                        <p:attrNameLst>
                                          <p:attrName>style.visibility</p:attrName>
                                        </p:attrNameLst>
                                      </p:cBhvr>
                                      <p:to>
                                        <p:strVal val="visible"/>
                                      </p:to>
                                    </p:set>
                                    <p:anim calcmode="lin" valueType="num">
                                      <p:cBhvr>
                                        <p:cTn id="82" dur="500" fill="hold"/>
                                        <p:tgtEl>
                                          <p:spTgt spid="86"/>
                                        </p:tgtEl>
                                        <p:attrNameLst>
                                          <p:attrName>ppt_w</p:attrName>
                                        </p:attrNameLst>
                                      </p:cBhvr>
                                      <p:tavLst>
                                        <p:tav tm="0">
                                          <p:val>
                                            <p:fltVal val="0"/>
                                          </p:val>
                                        </p:tav>
                                        <p:tav tm="100000">
                                          <p:val>
                                            <p:strVal val="#ppt_w"/>
                                          </p:val>
                                        </p:tav>
                                      </p:tavLst>
                                    </p:anim>
                                    <p:anim calcmode="lin" valueType="num">
                                      <p:cBhvr>
                                        <p:cTn id="83" dur="500" fill="hold"/>
                                        <p:tgtEl>
                                          <p:spTgt spid="86"/>
                                        </p:tgtEl>
                                        <p:attrNameLst>
                                          <p:attrName>ppt_h</p:attrName>
                                        </p:attrNameLst>
                                      </p:cBhvr>
                                      <p:tavLst>
                                        <p:tav tm="0">
                                          <p:val>
                                            <p:fltVal val="0"/>
                                          </p:val>
                                        </p:tav>
                                        <p:tav tm="100000">
                                          <p:val>
                                            <p:strVal val="#ppt_h"/>
                                          </p:val>
                                        </p:tav>
                                      </p:tavLst>
                                    </p:anim>
                                    <p:animEffect transition="in" filter="fade">
                                      <p:cBhvr>
                                        <p:cTn id="84"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9" grpId="0" animBg="1"/>
      <p:bldP spid="70" grpId="0" animBg="1"/>
      <p:bldP spid="71" grpId="0" animBg="1"/>
      <p:bldP spid="72" grpId="0" animBg="1"/>
      <p:bldP spid="73" grpId="0"/>
      <p:bldP spid="74" grpId="0"/>
      <p:bldP spid="75" grpId="0"/>
      <p:bldP spid="76" grpId="0"/>
      <p:bldP spid="77" grpId="0"/>
      <p:bldP spid="7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矩形 47"/>
          <p:cNvSpPr>
            <a:spLocks noChangeArrowheads="1"/>
          </p:cNvSpPr>
          <p:nvPr/>
        </p:nvSpPr>
        <p:spPr bwMode="auto">
          <a:xfrm>
            <a:off x="1120414" y="4628160"/>
            <a:ext cx="690079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83" name="组合 82"/>
          <p:cNvGrpSpPr/>
          <p:nvPr/>
        </p:nvGrpSpPr>
        <p:grpSpPr>
          <a:xfrm>
            <a:off x="1356369" y="1765712"/>
            <a:ext cx="3061043" cy="102035"/>
            <a:chOff x="1507396" y="1628800"/>
            <a:chExt cx="4320480" cy="144016"/>
          </a:xfrm>
        </p:grpSpPr>
        <p:cxnSp>
          <p:nvCxnSpPr>
            <p:cNvPr id="84" name="直接连接符 83"/>
            <p:cNvCxnSpPr/>
            <p:nvPr/>
          </p:nvCxnSpPr>
          <p:spPr>
            <a:xfrm>
              <a:off x="1507396" y="1700808"/>
              <a:ext cx="4320480" cy="0"/>
            </a:xfrm>
            <a:prstGeom prst="line">
              <a:avLst/>
            </a:prstGeom>
            <a:noFill/>
            <a:ln w="9525" cap="flat" cmpd="sng" algn="ctr">
              <a:solidFill>
                <a:sysClr val="window" lastClr="FFFFFF">
                  <a:lumMod val="50000"/>
                </a:sysClr>
              </a:solidFill>
              <a:prstDash val="solid"/>
            </a:ln>
            <a:effectLst/>
          </p:spPr>
        </p:cxnSp>
        <p:cxnSp>
          <p:nvCxnSpPr>
            <p:cNvPr id="85" name="直接连接符 84"/>
            <p:cNvCxnSpPr/>
            <p:nvPr/>
          </p:nvCxnSpPr>
          <p:spPr>
            <a:xfrm flipV="1">
              <a:off x="1507396" y="1628800"/>
              <a:ext cx="0" cy="144016"/>
            </a:xfrm>
            <a:prstGeom prst="line">
              <a:avLst/>
            </a:prstGeom>
            <a:noFill/>
            <a:ln w="9525" cap="flat" cmpd="sng" algn="ctr">
              <a:solidFill>
                <a:sysClr val="window" lastClr="FFFFFF">
                  <a:lumMod val="50000"/>
                </a:sysClr>
              </a:solidFill>
              <a:prstDash val="solid"/>
            </a:ln>
            <a:effectLst/>
          </p:spPr>
        </p:cxnSp>
        <p:cxnSp>
          <p:nvCxnSpPr>
            <p:cNvPr id="86" name="直接连接符 85"/>
            <p:cNvCxnSpPr/>
            <p:nvPr/>
          </p:nvCxnSpPr>
          <p:spPr>
            <a:xfrm flipV="1">
              <a:off x="1987449" y="1628800"/>
              <a:ext cx="0" cy="144016"/>
            </a:xfrm>
            <a:prstGeom prst="line">
              <a:avLst/>
            </a:prstGeom>
            <a:noFill/>
            <a:ln w="9525" cap="flat" cmpd="sng" algn="ctr">
              <a:solidFill>
                <a:sysClr val="window" lastClr="FFFFFF">
                  <a:lumMod val="50000"/>
                </a:sysClr>
              </a:solidFill>
              <a:prstDash val="solid"/>
            </a:ln>
            <a:effectLst/>
          </p:spPr>
        </p:cxnSp>
        <p:cxnSp>
          <p:nvCxnSpPr>
            <p:cNvPr id="87" name="直接连接符 86"/>
            <p:cNvCxnSpPr/>
            <p:nvPr/>
          </p:nvCxnSpPr>
          <p:spPr>
            <a:xfrm flipV="1">
              <a:off x="2467502" y="1628800"/>
              <a:ext cx="0" cy="144016"/>
            </a:xfrm>
            <a:prstGeom prst="line">
              <a:avLst/>
            </a:prstGeom>
            <a:noFill/>
            <a:ln w="9525" cap="flat" cmpd="sng" algn="ctr">
              <a:solidFill>
                <a:sysClr val="window" lastClr="FFFFFF">
                  <a:lumMod val="50000"/>
                </a:sysClr>
              </a:solidFill>
              <a:prstDash val="solid"/>
            </a:ln>
            <a:effectLst/>
          </p:spPr>
        </p:cxnSp>
        <p:cxnSp>
          <p:nvCxnSpPr>
            <p:cNvPr id="88" name="直接连接符 87"/>
            <p:cNvCxnSpPr/>
            <p:nvPr/>
          </p:nvCxnSpPr>
          <p:spPr>
            <a:xfrm flipV="1">
              <a:off x="2947555" y="1628800"/>
              <a:ext cx="0" cy="144016"/>
            </a:xfrm>
            <a:prstGeom prst="line">
              <a:avLst/>
            </a:prstGeom>
            <a:noFill/>
            <a:ln w="9525" cap="flat" cmpd="sng" algn="ctr">
              <a:solidFill>
                <a:sysClr val="window" lastClr="FFFFFF">
                  <a:lumMod val="50000"/>
                </a:sysClr>
              </a:solidFill>
              <a:prstDash val="solid"/>
            </a:ln>
            <a:effectLst/>
          </p:spPr>
        </p:cxnSp>
        <p:cxnSp>
          <p:nvCxnSpPr>
            <p:cNvPr id="89" name="直接连接符 88"/>
            <p:cNvCxnSpPr/>
            <p:nvPr/>
          </p:nvCxnSpPr>
          <p:spPr>
            <a:xfrm flipV="1">
              <a:off x="3427608" y="1628800"/>
              <a:ext cx="0" cy="144016"/>
            </a:xfrm>
            <a:prstGeom prst="line">
              <a:avLst/>
            </a:prstGeom>
            <a:noFill/>
            <a:ln w="9525" cap="flat" cmpd="sng" algn="ctr">
              <a:solidFill>
                <a:sysClr val="window" lastClr="FFFFFF">
                  <a:lumMod val="50000"/>
                </a:sysClr>
              </a:solidFill>
              <a:prstDash val="solid"/>
            </a:ln>
            <a:effectLst/>
          </p:spPr>
        </p:cxnSp>
        <p:cxnSp>
          <p:nvCxnSpPr>
            <p:cNvPr id="90" name="直接连接符 89"/>
            <p:cNvCxnSpPr/>
            <p:nvPr/>
          </p:nvCxnSpPr>
          <p:spPr>
            <a:xfrm flipV="1">
              <a:off x="3907661" y="1628800"/>
              <a:ext cx="0" cy="144016"/>
            </a:xfrm>
            <a:prstGeom prst="line">
              <a:avLst/>
            </a:prstGeom>
            <a:noFill/>
            <a:ln w="9525" cap="flat" cmpd="sng" algn="ctr">
              <a:solidFill>
                <a:sysClr val="window" lastClr="FFFFFF">
                  <a:lumMod val="50000"/>
                </a:sysClr>
              </a:solidFill>
              <a:prstDash val="solid"/>
            </a:ln>
            <a:effectLst/>
          </p:spPr>
        </p:cxnSp>
        <p:cxnSp>
          <p:nvCxnSpPr>
            <p:cNvPr id="91" name="直接连接符 90"/>
            <p:cNvCxnSpPr/>
            <p:nvPr/>
          </p:nvCxnSpPr>
          <p:spPr>
            <a:xfrm flipV="1">
              <a:off x="4387714" y="1628800"/>
              <a:ext cx="0" cy="144016"/>
            </a:xfrm>
            <a:prstGeom prst="line">
              <a:avLst/>
            </a:prstGeom>
            <a:noFill/>
            <a:ln w="9525" cap="flat" cmpd="sng" algn="ctr">
              <a:solidFill>
                <a:sysClr val="window" lastClr="FFFFFF">
                  <a:lumMod val="50000"/>
                </a:sysClr>
              </a:solidFill>
              <a:prstDash val="solid"/>
            </a:ln>
            <a:effectLst/>
          </p:spPr>
        </p:cxnSp>
        <p:cxnSp>
          <p:nvCxnSpPr>
            <p:cNvPr id="92" name="直接连接符 91"/>
            <p:cNvCxnSpPr/>
            <p:nvPr/>
          </p:nvCxnSpPr>
          <p:spPr>
            <a:xfrm flipV="1">
              <a:off x="4867767" y="1628800"/>
              <a:ext cx="0" cy="144016"/>
            </a:xfrm>
            <a:prstGeom prst="line">
              <a:avLst/>
            </a:prstGeom>
            <a:noFill/>
            <a:ln w="9525" cap="flat" cmpd="sng" algn="ctr">
              <a:solidFill>
                <a:sysClr val="window" lastClr="FFFFFF">
                  <a:lumMod val="50000"/>
                </a:sysClr>
              </a:solidFill>
              <a:prstDash val="solid"/>
            </a:ln>
            <a:effectLst/>
          </p:spPr>
        </p:cxnSp>
        <p:cxnSp>
          <p:nvCxnSpPr>
            <p:cNvPr id="93" name="直接连接符 92"/>
            <p:cNvCxnSpPr/>
            <p:nvPr/>
          </p:nvCxnSpPr>
          <p:spPr>
            <a:xfrm flipV="1">
              <a:off x="5347820" y="1628800"/>
              <a:ext cx="0" cy="144016"/>
            </a:xfrm>
            <a:prstGeom prst="line">
              <a:avLst/>
            </a:prstGeom>
            <a:noFill/>
            <a:ln w="9525" cap="flat" cmpd="sng" algn="ctr">
              <a:solidFill>
                <a:sysClr val="window" lastClr="FFFFFF">
                  <a:lumMod val="50000"/>
                </a:sysClr>
              </a:solidFill>
              <a:prstDash val="solid"/>
            </a:ln>
            <a:effectLst/>
          </p:spPr>
        </p:cxnSp>
        <p:cxnSp>
          <p:nvCxnSpPr>
            <p:cNvPr id="94" name="直接连接符 93"/>
            <p:cNvCxnSpPr/>
            <p:nvPr/>
          </p:nvCxnSpPr>
          <p:spPr>
            <a:xfrm flipV="1">
              <a:off x="5827876" y="1628800"/>
              <a:ext cx="0" cy="144016"/>
            </a:xfrm>
            <a:prstGeom prst="line">
              <a:avLst/>
            </a:prstGeom>
            <a:noFill/>
            <a:ln w="9525" cap="flat" cmpd="sng" algn="ctr">
              <a:solidFill>
                <a:sysClr val="window" lastClr="FFFFFF">
                  <a:lumMod val="50000"/>
                </a:sysClr>
              </a:solidFill>
              <a:prstDash val="solid"/>
            </a:ln>
            <a:effectLst/>
          </p:spPr>
        </p:cxnSp>
      </p:grpSp>
      <p:grpSp>
        <p:nvGrpSpPr>
          <p:cNvPr id="95" name="组合 94"/>
          <p:cNvGrpSpPr/>
          <p:nvPr/>
        </p:nvGrpSpPr>
        <p:grpSpPr>
          <a:xfrm>
            <a:off x="4810883" y="1765712"/>
            <a:ext cx="3061043" cy="102035"/>
            <a:chOff x="1507396" y="1628800"/>
            <a:chExt cx="4320480" cy="144016"/>
          </a:xfrm>
        </p:grpSpPr>
        <p:cxnSp>
          <p:nvCxnSpPr>
            <p:cNvPr id="96" name="直接连接符 95"/>
            <p:cNvCxnSpPr/>
            <p:nvPr/>
          </p:nvCxnSpPr>
          <p:spPr>
            <a:xfrm>
              <a:off x="1507396" y="1700808"/>
              <a:ext cx="4320480" cy="0"/>
            </a:xfrm>
            <a:prstGeom prst="line">
              <a:avLst/>
            </a:prstGeom>
            <a:noFill/>
            <a:ln w="9525" cap="flat" cmpd="sng" algn="ctr">
              <a:solidFill>
                <a:sysClr val="window" lastClr="FFFFFF">
                  <a:lumMod val="50000"/>
                </a:sysClr>
              </a:solidFill>
              <a:prstDash val="solid"/>
            </a:ln>
            <a:effectLst/>
          </p:spPr>
        </p:cxnSp>
        <p:cxnSp>
          <p:nvCxnSpPr>
            <p:cNvPr id="97" name="直接连接符 96"/>
            <p:cNvCxnSpPr/>
            <p:nvPr/>
          </p:nvCxnSpPr>
          <p:spPr>
            <a:xfrm flipV="1">
              <a:off x="1507396" y="1628800"/>
              <a:ext cx="0" cy="144016"/>
            </a:xfrm>
            <a:prstGeom prst="line">
              <a:avLst/>
            </a:prstGeom>
            <a:noFill/>
            <a:ln w="9525" cap="flat" cmpd="sng" algn="ctr">
              <a:solidFill>
                <a:sysClr val="window" lastClr="FFFFFF">
                  <a:lumMod val="50000"/>
                </a:sysClr>
              </a:solidFill>
              <a:prstDash val="solid"/>
            </a:ln>
            <a:effectLst/>
          </p:spPr>
        </p:cxnSp>
        <p:cxnSp>
          <p:nvCxnSpPr>
            <p:cNvPr id="98" name="直接连接符 97"/>
            <p:cNvCxnSpPr/>
            <p:nvPr/>
          </p:nvCxnSpPr>
          <p:spPr>
            <a:xfrm flipV="1">
              <a:off x="1987449" y="1628800"/>
              <a:ext cx="0" cy="144016"/>
            </a:xfrm>
            <a:prstGeom prst="line">
              <a:avLst/>
            </a:prstGeom>
            <a:noFill/>
            <a:ln w="9525" cap="flat" cmpd="sng" algn="ctr">
              <a:solidFill>
                <a:sysClr val="window" lastClr="FFFFFF">
                  <a:lumMod val="50000"/>
                </a:sysClr>
              </a:solidFill>
              <a:prstDash val="solid"/>
            </a:ln>
            <a:effectLst/>
          </p:spPr>
        </p:cxnSp>
        <p:cxnSp>
          <p:nvCxnSpPr>
            <p:cNvPr id="99" name="直接连接符 98"/>
            <p:cNvCxnSpPr/>
            <p:nvPr/>
          </p:nvCxnSpPr>
          <p:spPr>
            <a:xfrm flipV="1">
              <a:off x="2467502" y="1628800"/>
              <a:ext cx="0" cy="144016"/>
            </a:xfrm>
            <a:prstGeom prst="line">
              <a:avLst/>
            </a:prstGeom>
            <a:noFill/>
            <a:ln w="9525" cap="flat" cmpd="sng" algn="ctr">
              <a:solidFill>
                <a:sysClr val="window" lastClr="FFFFFF">
                  <a:lumMod val="50000"/>
                </a:sysClr>
              </a:solidFill>
              <a:prstDash val="solid"/>
            </a:ln>
            <a:effectLst/>
          </p:spPr>
        </p:cxnSp>
        <p:cxnSp>
          <p:nvCxnSpPr>
            <p:cNvPr id="100" name="直接连接符 99"/>
            <p:cNvCxnSpPr/>
            <p:nvPr/>
          </p:nvCxnSpPr>
          <p:spPr>
            <a:xfrm flipV="1">
              <a:off x="2947555" y="1628800"/>
              <a:ext cx="0" cy="144016"/>
            </a:xfrm>
            <a:prstGeom prst="line">
              <a:avLst/>
            </a:prstGeom>
            <a:noFill/>
            <a:ln w="9525" cap="flat" cmpd="sng" algn="ctr">
              <a:solidFill>
                <a:sysClr val="window" lastClr="FFFFFF">
                  <a:lumMod val="50000"/>
                </a:sysClr>
              </a:solidFill>
              <a:prstDash val="solid"/>
            </a:ln>
            <a:effectLst/>
          </p:spPr>
        </p:cxnSp>
        <p:cxnSp>
          <p:nvCxnSpPr>
            <p:cNvPr id="101" name="直接连接符 100"/>
            <p:cNvCxnSpPr/>
            <p:nvPr/>
          </p:nvCxnSpPr>
          <p:spPr>
            <a:xfrm flipV="1">
              <a:off x="3427608" y="1628800"/>
              <a:ext cx="0" cy="144016"/>
            </a:xfrm>
            <a:prstGeom prst="line">
              <a:avLst/>
            </a:prstGeom>
            <a:noFill/>
            <a:ln w="9525" cap="flat" cmpd="sng" algn="ctr">
              <a:solidFill>
                <a:sysClr val="window" lastClr="FFFFFF">
                  <a:lumMod val="50000"/>
                </a:sysClr>
              </a:solidFill>
              <a:prstDash val="solid"/>
            </a:ln>
            <a:effectLst/>
          </p:spPr>
        </p:cxnSp>
        <p:cxnSp>
          <p:nvCxnSpPr>
            <p:cNvPr id="102" name="直接连接符 101"/>
            <p:cNvCxnSpPr/>
            <p:nvPr/>
          </p:nvCxnSpPr>
          <p:spPr>
            <a:xfrm flipV="1">
              <a:off x="3907661" y="1628800"/>
              <a:ext cx="0" cy="144016"/>
            </a:xfrm>
            <a:prstGeom prst="line">
              <a:avLst/>
            </a:prstGeom>
            <a:noFill/>
            <a:ln w="9525" cap="flat" cmpd="sng" algn="ctr">
              <a:solidFill>
                <a:sysClr val="window" lastClr="FFFFFF">
                  <a:lumMod val="50000"/>
                </a:sysClr>
              </a:solidFill>
              <a:prstDash val="solid"/>
            </a:ln>
            <a:effectLst/>
          </p:spPr>
        </p:cxnSp>
        <p:cxnSp>
          <p:nvCxnSpPr>
            <p:cNvPr id="103" name="直接连接符 102"/>
            <p:cNvCxnSpPr/>
            <p:nvPr/>
          </p:nvCxnSpPr>
          <p:spPr>
            <a:xfrm flipV="1">
              <a:off x="4387714" y="1628800"/>
              <a:ext cx="0" cy="144016"/>
            </a:xfrm>
            <a:prstGeom prst="line">
              <a:avLst/>
            </a:prstGeom>
            <a:noFill/>
            <a:ln w="9525" cap="flat" cmpd="sng" algn="ctr">
              <a:solidFill>
                <a:sysClr val="window" lastClr="FFFFFF">
                  <a:lumMod val="50000"/>
                </a:sysClr>
              </a:solidFill>
              <a:prstDash val="solid"/>
            </a:ln>
            <a:effectLst/>
          </p:spPr>
        </p:cxnSp>
        <p:cxnSp>
          <p:nvCxnSpPr>
            <p:cNvPr id="104" name="直接连接符 103"/>
            <p:cNvCxnSpPr/>
            <p:nvPr/>
          </p:nvCxnSpPr>
          <p:spPr>
            <a:xfrm flipV="1">
              <a:off x="4867767" y="1628800"/>
              <a:ext cx="0" cy="144016"/>
            </a:xfrm>
            <a:prstGeom prst="line">
              <a:avLst/>
            </a:prstGeom>
            <a:noFill/>
            <a:ln w="9525" cap="flat" cmpd="sng" algn="ctr">
              <a:solidFill>
                <a:sysClr val="window" lastClr="FFFFFF">
                  <a:lumMod val="50000"/>
                </a:sysClr>
              </a:solidFill>
              <a:prstDash val="solid"/>
            </a:ln>
            <a:effectLst/>
          </p:spPr>
        </p:cxnSp>
        <p:cxnSp>
          <p:nvCxnSpPr>
            <p:cNvPr id="105" name="直接连接符 104"/>
            <p:cNvCxnSpPr/>
            <p:nvPr/>
          </p:nvCxnSpPr>
          <p:spPr>
            <a:xfrm flipV="1">
              <a:off x="5347820" y="1628800"/>
              <a:ext cx="0" cy="144016"/>
            </a:xfrm>
            <a:prstGeom prst="line">
              <a:avLst/>
            </a:prstGeom>
            <a:noFill/>
            <a:ln w="9525" cap="flat" cmpd="sng" algn="ctr">
              <a:solidFill>
                <a:sysClr val="window" lastClr="FFFFFF">
                  <a:lumMod val="50000"/>
                </a:sysClr>
              </a:solidFill>
              <a:prstDash val="solid"/>
            </a:ln>
            <a:effectLst/>
          </p:spPr>
        </p:cxnSp>
        <p:cxnSp>
          <p:nvCxnSpPr>
            <p:cNvPr id="106" name="直接连接符 105"/>
            <p:cNvCxnSpPr/>
            <p:nvPr/>
          </p:nvCxnSpPr>
          <p:spPr>
            <a:xfrm flipV="1">
              <a:off x="5827876" y="1628800"/>
              <a:ext cx="0" cy="144016"/>
            </a:xfrm>
            <a:prstGeom prst="line">
              <a:avLst/>
            </a:prstGeom>
            <a:noFill/>
            <a:ln w="9525" cap="flat" cmpd="sng" algn="ctr">
              <a:solidFill>
                <a:sysClr val="window" lastClr="FFFFFF">
                  <a:lumMod val="50000"/>
                </a:sysClr>
              </a:solidFill>
              <a:prstDash val="solid"/>
            </a:ln>
            <a:effectLst/>
          </p:spPr>
        </p:cxnSp>
      </p:grpSp>
      <p:sp>
        <p:nvSpPr>
          <p:cNvPr id="107" name="TextBox 132"/>
          <p:cNvSpPr txBox="1"/>
          <p:nvPr/>
        </p:nvSpPr>
        <p:spPr>
          <a:xfrm>
            <a:off x="4282995"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10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08" name="TextBox 133"/>
          <p:cNvSpPr txBox="1"/>
          <p:nvPr/>
        </p:nvSpPr>
        <p:spPr>
          <a:xfrm>
            <a:off x="3948276"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20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09" name="TextBox 134"/>
          <p:cNvSpPr txBox="1"/>
          <p:nvPr/>
        </p:nvSpPr>
        <p:spPr>
          <a:xfrm>
            <a:off x="3608160"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30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10" name="TextBox 135"/>
          <p:cNvSpPr txBox="1"/>
          <p:nvPr/>
        </p:nvSpPr>
        <p:spPr>
          <a:xfrm>
            <a:off x="3268045"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40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11" name="TextBox 136"/>
          <p:cNvSpPr txBox="1"/>
          <p:nvPr/>
        </p:nvSpPr>
        <p:spPr>
          <a:xfrm>
            <a:off x="2927929"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50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12" name="TextBox 137"/>
          <p:cNvSpPr txBox="1"/>
          <p:nvPr/>
        </p:nvSpPr>
        <p:spPr>
          <a:xfrm>
            <a:off x="2587813"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60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13" name="TextBox 138"/>
          <p:cNvSpPr txBox="1"/>
          <p:nvPr/>
        </p:nvSpPr>
        <p:spPr>
          <a:xfrm>
            <a:off x="2247698"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70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14" name="TextBox 139"/>
          <p:cNvSpPr txBox="1"/>
          <p:nvPr/>
        </p:nvSpPr>
        <p:spPr>
          <a:xfrm>
            <a:off x="1907582"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80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15" name="TextBox 140"/>
          <p:cNvSpPr txBox="1"/>
          <p:nvPr/>
        </p:nvSpPr>
        <p:spPr>
          <a:xfrm>
            <a:off x="1567466"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90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16" name="TextBox 141"/>
          <p:cNvSpPr txBox="1"/>
          <p:nvPr/>
        </p:nvSpPr>
        <p:spPr>
          <a:xfrm>
            <a:off x="1195551" y="1569461"/>
            <a:ext cx="367408"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100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17" name="TextBox 142"/>
          <p:cNvSpPr txBox="1"/>
          <p:nvPr/>
        </p:nvSpPr>
        <p:spPr>
          <a:xfrm>
            <a:off x="4683374"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10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18" name="TextBox 143"/>
          <p:cNvSpPr txBox="1"/>
          <p:nvPr/>
        </p:nvSpPr>
        <p:spPr>
          <a:xfrm>
            <a:off x="5021982"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20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19" name="TextBox 144"/>
          <p:cNvSpPr txBox="1"/>
          <p:nvPr/>
        </p:nvSpPr>
        <p:spPr>
          <a:xfrm>
            <a:off x="5362097"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30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20" name="TextBox 145"/>
          <p:cNvSpPr txBox="1"/>
          <p:nvPr/>
        </p:nvSpPr>
        <p:spPr>
          <a:xfrm>
            <a:off x="5702213"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40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21" name="TextBox 146"/>
          <p:cNvSpPr txBox="1"/>
          <p:nvPr/>
        </p:nvSpPr>
        <p:spPr>
          <a:xfrm>
            <a:off x="6042329"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50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22" name="TextBox 147"/>
          <p:cNvSpPr txBox="1"/>
          <p:nvPr/>
        </p:nvSpPr>
        <p:spPr>
          <a:xfrm>
            <a:off x="6382444"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60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23" name="TextBox 148"/>
          <p:cNvSpPr txBox="1"/>
          <p:nvPr/>
        </p:nvSpPr>
        <p:spPr>
          <a:xfrm>
            <a:off x="6722560"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70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24" name="TextBox 149"/>
          <p:cNvSpPr txBox="1"/>
          <p:nvPr/>
        </p:nvSpPr>
        <p:spPr>
          <a:xfrm>
            <a:off x="7062675"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80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25" name="TextBox 150"/>
          <p:cNvSpPr txBox="1"/>
          <p:nvPr/>
        </p:nvSpPr>
        <p:spPr>
          <a:xfrm>
            <a:off x="7402791" y="1569461"/>
            <a:ext cx="306494"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90</a:t>
            </a:r>
            <a:endParaRPr kumimoji="0" lang="zh-CN" altLang="en-US" sz="850"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26" name="TextBox 151"/>
          <p:cNvSpPr txBox="1"/>
          <p:nvPr/>
        </p:nvSpPr>
        <p:spPr>
          <a:xfrm>
            <a:off x="7711109" y="1569461"/>
            <a:ext cx="367408" cy="2231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50" b="0" i="0" u="none" strike="noStrike" kern="0" cap="none" spc="0" normalizeH="0" baseline="0" noProof="0" dirty="0">
                <a:ln>
                  <a:noFill/>
                </a:ln>
                <a:solidFill>
                  <a:sysClr val="windowText" lastClr="000000">
                    <a:lumMod val="65000"/>
                    <a:lumOff val="35000"/>
                  </a:sysClr>
                </a:solidFill>
                <a:effectLst/>
                <a:uLnTx/>
                <a:uFillTx/>
                <a:latin typeface="Impact MT Std" pitchFamily="34" charset="0"/>
                <a:ea typeface="微软雅黑" pitchFamily="34" charset="-122"/>
              </a:rPr>
              <a:t>100</a:t>
            </a:r>
            <a:endParaRPr kumimoji="0" lang="zh-CN" altLang="en-US" sz="850" b="0" i="0" u="none" strike="noStrike" kern="0" cap="none" spc="0" normalizeH="0" baseline="0" noProof="0" dirty="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27" name="五边形 126"/>
          <p:cNvSpPr/>
          <p:nvPr/>
        </p:nvSpPr>
        <p:spPr>
          <a:xfrm flipH="1">
            <a:off x="2247698" y="2049156"/>
            <a:ext cx="2169714" cy="229553"/>
          </a:xfrm>
          <a:prstGeom prst="homePlat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a:cs typeface="+mn-cs"/>
            </a:endParaRPr>
          </a:p>
        </p:txBody>
      </p:sp>
      <p:sp>
        <p:nvSpPr>
          <p:cNvPr id="128" name="五边形 127"/>
          <p:cNvSpPr/>
          <p:nvPr/>
        </p:nvSpPr>
        <p:spPr>
          <a:xfrm flipH="1">
            <a:off x="3032563" y="2413295"/>
            <a:ext cx="1384850" cy="229553"/>
          </a:xfrm>
          <a:prstGeom prst="homePlat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129" name="五边形 128"/>
          <p:cNvSpPr/>
          <p:nvPr/>
        </p:nvSpPr>
        <p:spPr>
          <a:xfrm flipH="1">
            <a:off x="2505734" y="2777435"/>
            <a:ext cx="1911678" cy="229553"/>
          </a:xfrm>
          <a:prstGeom prst="homePlat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130" name="五边形 129"/>
          <p:cNvSpPr/>
          <p:nvPr/>
        </p:nvSpPr>
        <p:spPr>
          <a:xfrm flipH="1">
            <a:off x="1378372" y="3141574"/>
            <a:ext cx="3039042" cy="229553"/>
          </a:xfrm>
          <a:prstGeom prst="homePlat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131" name="五边形 130"/>
          <p:cNvSpPr/>
          <p:nvPr/>
        </p:nvSpPr>
        <p:spPr>
          <a:xfrm flipH="1">
            <a:off x="1907584" y="3505714"/>
            <a:ext cx="2509830" cy="229553"/>
          </a:xfrm>
          <a:prstGeom prst="homePlat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132" name="五边形 131"/>
          <p:cNvSpPr/>
          <p:nvPr/>
        </p:nvSpPr>
        <p:spPr>
          <a:xfrm flipH="1">
            <a:off x="2716832" y="3869852"/>
            <a:ext cx="1700580" cy="229553"/>
          </a:xfrm>
          <a:prstGeom prst="homePlat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133" name="五边形 132"/>
          <p:cNvSpPr/>
          <p:nvPr/>
        </p:nvSpPr>
        <p:spPr>
          <a:xfrm flipH="1">
            <a:off x="3397063" y="4234327"/>
            <a:ext cx="1020349" cy="229553"/>
          </a:xfrm>
          <a:prstGeom prst="homePlat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134" name="TextBox 159"/>
          <p:cNvSpPr txBox="1"/>
          <p:nvPr/>
        </p:nvSpPr>
        <p:spPr>
          <a:xfrm>
            <a:off x="1764140" y="2054905"/>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dirty="0">
                <a:ln>
                  <a:noFill/>
                </a:ln>
                <a:solidFill>
                  <a:sysClr val="windowText" lastClr="000000">
                    <a:lumMod val="65000"/>
                    <a:lumOff val="35000"/>
                  </a:sysClr>
                </a:solidFill>
                <a:effectLst/>
                <a:uLnTx/>
                <a:uFillTx/>
                <a:latin typeface="Impact MT Std" pitchFamily="34" charset="0"/>
                <a:ea typeface="微软雅黑" pitchFamily="34" charset="-122"/>
              </a:rPr>
              <a:t>文字</a:t>
            </a:r>
          </a:p>
        </p:txBody>
      </p:sp>
      <p:sp>
        <p:nvSpPr>
          <p:cNvPr id="135" name="TextBox 160"/>
          <p:cNvSpPr txBox="1"/>
          <p:nvPr/>
        </p:nvSpPr>
        <p:spPr>
          <a:xfrm>
            <a:off x="2564977" y="2419487"/>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sp>
        <p:nvSpPr>
          <p:cNvPr id="136" name="TextBox 161"/>
          <p:cNvSpPr txBox="1"/>
          <p:nvPr/>
        </p:nvSpPr>
        <p:spPr>
          <a:xfrm>
            <a:off x="2057941" y="2783351"/>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sp>
        <p:nvSpPr>
          <p:cNvPr id="137" name="TextBox 162"/>
          <p:cNvSpPr txBox="1"/>
          <p:nvPr/>
        </p:nvSpPr>
        <p:spPr>
          <a:xfrm>
            <a:off x="971134" y="3141577"/>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sp>
        <p:nvSpPr>
          <p:cNvPr id="138" name="TextBox 163"/>
          <p:cNvSpPr txBox="1"/>
          <p:nvPr/>
        </p:nvSpPr>
        <p:spPr>
          <a:xfrm>
            <a:off x="1503706" y="3511463"/>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sp>
        <p:nvSpPr>
          <p:cNvPr id="139" name="TextBox 164"/>
          <p:cNvSpPr txBox="1"/>
          <p:nvPr/>
        </p:nvSpPr>
        <p:spPr>
          <a:xfrm>
            <a:off x="2247700" y="3876045"/>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sp>
        <p:nvSpPr>
          <p:cNvPr id="140" name="TextBox 165"/>
          <p:cNvSpPr txBox="1"/>
          <p:nvPr/>
        </p:nvSpPr>
        <p:spPr>
          <a:xfrm>
            <a:off x="2922218" y="4239909"/>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sp>
        <p:nvSpPr>
          <p:cNvPr id="141" name="五边形 140"/>
          <p:cNvSpPr/>
          <p:nvPr/>
        </p:nvSpPr>
        <p:spPr>
          <a:xfrm>
            <a:off x="4810885" y="2049156"/>
            <a:ext cx="1149364" cy="229553"/>
          </a:xfrm>
          <a:prstGeom prst="homePlate">
            <a:avLst/>
          </a:prstGeom>
          <a:solidFill>
            <a:srgbClr val="00B0F0">
              <a:alpha val="78039"/>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a:cs typeface="+mn-cs"/>
            </a:endParaRPr>
          </a:p>
        </p:txBody>
      </p:sp>
      <p:sp>
        <p:nvSpPr>
          <p:cNvPr id="142" name="五边形 141"/>
          <p:cNvSpPr/>
          <p:nvPr/>
        </p:nvSpPr>
        <p:spPr>
          <a:xfrm>
            <a:off x="4810886" y="2413295"/>
            <a:ext cx="2169711" cy="229553"/>
          </a:xfrm>
          <a:prstGeom prst="homePlate">
            <a:avLst/>
          </a:prstGeom>
          <a:solidFill>
            <a:srgbClr val="00B0F0">
              <a:alpha val="78039"/>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143" name="五边形 142"/>
          <p:cNvSpPr/>
          <p:nvPr/>
        </p:nvSpPr>
        <p:spPr>
          <a:xfrm>
            <a:off x="4810884" y="2777435"/>
            <a:ext cx="1360463" cy="229553"/>
          </a:xfrm>
          <a:prstGeom prst="homePlate">
            <a:avLst/>
          </a:prstGeom>
          <a:solidFill>
            <a:srgbClr val="00B0F0">
              <a:alpha val="78039"/>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144" name="五边形 143"/>
          <p:cNvSpPr/>
          <p:nvPr/>
        </p:nvSpPr>
        <p:spPr>
          <a:xfrm>
            <a:off x="4810885" y="3141574"/>
            <a:ext cx="2900225" cy="229553"/>
          </a:xfrm>
          <a:prstGeom prst="homePlate">
            <a:avLst/>
          </a:prstGeom>
          <a:solidFill>
            <a:srgbClr val="00B0F0">
              <a:alpha val="78039"/>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145" name="五边形 144"/>
          <p:cNvSpPr/>
          <p:nvPr/>
        </p:nvSpPr>
        <p:spPr>
          <a:xfrm>
            <a:off x="4810886" y="3505714"/>
            <a:ext cx="2099046" cy="229553"/>
          </a:xfrm>
          <a:prstGeom prst="homePlate">
            <a:avLst/>
          </a:prstGeom>
          <a:solidFill>
            <a:srgbClr val="00B0F0">
              <a:alpha val="78039"/>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146" name="五边形 145"/>
          <p:cNvSpPr/>
          <p:nvPr/>
        </p:nvSpPr>
        <p:spPr>
          <a:xfrm>
            <a:off x="4810886" y="3869852"/>
            <a:ext cx="2432885" cy="229553"/>
          </a:xfrm>
          <a:prstGeom prst="homePlate">
            <a:avLst/>
          </a:prstGeom>
          <a:solidFill>
            <a:srgbClr val="00B0F0">
              <a:alpha val="78039"/>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147" name="五边形 146"/>
          <p:cNvSpPr/>
          <p:nvPr/>
        </p:nvSpPr>
        <p:spPr>
          <a:xfrm>
            <a:off x="4810886" y="4234329"/>
            <a:ext cx="1792942" cy="223638"/>
          </a:xfrm>
          <a:prstGeom prst="homePlate">
            <a:avLst/>
          </a:prstGeom>
          <a:solidFill>
            <a:srgbClr val="00B0F0">
              <a:alpha val="78039"/>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5" b="0" i="0" u="none" strike="noStrike" kern="0" cap="none" spc="0" normalizeH="0" baseline="0" noProof="0">
              <a:ln>
                <a:noFill/>
              </a:ln>
              <a:solidFill>
                <a:sysClr val="windowText" lastClr="000000">
                  <a:lumMod val="65000"/>
                  <a:lumOff val="35000"/>
                </a:sysClr>
              </a:solidFill>
              <a:effectLst/>
              <a:uLnTx/>
              <a:uFillTx/>
              <a:latin typeface="Arial"/>
              <a:ea typeface="微软雅黑"/>
              <a:cs typeface="+mn-cs"/>
            </a:endParaRPr>
          </a:p>
        </p:txBody>
      </p:sp>
      <p:sp>
        <p:nvSpPr>
          <p:cNvPr id="148" name="TextBox 173"/>
          <p:cNvSpPr txBox="1"/>
          <p:nvPr/>
        </p:nvSpPr>
        <p:spPr>
          <a:xfrm>
            <a:off x="6020046" y="2054905"/>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文字</a:t>
            </a:r>
          </a:p>
        </p:txBody>
      </p:sp>
      <p:sp>
        <p:nvSpPr>
          <p:cNvPr id="149" name="TextBox 174"/>
          <p:cNvSpPr txBox="1"/>
          <p:nvPr/>
        </p:nvSpPr>
        <p:spPr>
          <a:xfrm>
            <a:off x="7034869" y="2419487"/>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sp>
        <p:nvSpPr>
          <p:cNvPr id="150" name="TextBox 175"/>
          <p:cNvSpPr txBox="1"/>
          <p:nvPr/>
        </p:nvSpPr>
        <p:spPr>
          <a:xfrm>
            <a:off x="6218591" y="2783351"/>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sp>
        <p:nvSpPr>
          <p:cNvPr id="151" name="TextBox 176"/>
          <p:cNvSpPr txBox="1"/>
          <p:nvPr/>
        </p:nvSpPr>
        <p:spPr>
          <a:xfrm>
            <a:off x="7711111" y="3141577"/>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sp>
        <p:nvSpPr>
          <p:cNvPr id="152" name="TextBox 177"/>
          <p:cNvSpPr txBox="1"/>
          <p:nvPr/>
        </p:nvSpPr>
        <p:spPr>
          <a:xfrm>
            <a:off x="6999076" y="3511463"/>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sp>
        <p:nvSpPr>
          <p:cNvPr id="153" name="TextBox 178"/>
          <p:cNvSpPr txBox="1"/>
          <p:nvPr/>
        </p:nvSpPr>
        <p:spPr>
          <a:xfrm>
            <a:off x="7287959" y="3876045"/>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sp>
        <p:nvSpPr>
          <p:cNvPr id="154" name="TextBox 179"/>
          <p:cNvSpPr txBox="1"/>
          <p:nvPr/>
        </p:nvSpPr>
        <p:spPr>
          <a:xfrm>
            <a:off x="6663028" y="4239909"/>
            <a:ext cx="437940" cy="2450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92"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sp>
        <p:nvSpPr>
          <p:cNvPr id="155" name="TextBox 180"/>
          <p:cNvSpPr txBox="1"/>
          <p:nvPr/>
        </p:nvSpPr>
        <p:spPr>
          <a:xfrm>
            <a:off x="4484561" y="2022194"/>
            <a:ext cx="306494"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A</a:t>
            </a:r>
            <a:endParaRPr kumimoji="0" lang="zh-CN" altLang="en-US"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56" name="TextBox 181"/>
          <p:cNvSpPr txBox="1"/>
          <p:nvPr/>
        </p:nvSpPr>
        <p:spPr>
          <a:xfrm>
            <a:off x="4484561" y="2386334"/>
            <a:ext cx="306494"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B</a:t>
            </a:r>
            <a:endParaRPr kumimoji="0" lang="zh-CN" altLang="en-US"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57" name="TextBox 182"/>
          <p:cNvSpPr txBox="1"/>
          <p:nvPr/>
        </p:nvSpPr>
        <p:spPr>
          <a:xfrm>
            <a:off x="4484562" y="2750473"/>
            <a:ext cx="316112"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C</a:t>
            </a:r>
            <a:endParaRPr kumimoji="0" lang="zh-CN" altLang="en-US"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58" name="TextBox 183"/>
          <p:cNvSpPr txBox="1"/>
          <p:nvPr/>
        </p:nvSpPr>
        <p:spPr>
          <a:xfrm>
            <a:off x="4484562" y="3114612"/>
            <a:ext cx="316112"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D</a:t>
            </a:r>
            <a:endParaRPr kumimoji="0" lang="zh-CN" altLang="en-US"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59" name="TextBox 184"/>
          <p:cNvSpPr txBox="1"/>
          <p:nvPr/>
        </p:nvSpPr>
        <p:spPr>
          <a:xfrm>
            <a:off x="4484561" y="3478751"/>
            <a:ext cx="306494"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E</a:t>
            </a:r>
            <a:endParaRPr kumimoji="0" lang="zh-CN" altLang="en-US"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60" name="TextBox 185"/>
          <p:cNvSpPr txBox="1"/>
          <p:nvPr/>
        </p:nvSpPr>
        <p:spPr>
          <a:xfrm>
            <a:off x="4484561" y="3842891"/>
            <a:ext cx="295274"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F</a:t>
            </a:r>
            <a:endParaRPr kumimoji="0" lang="zh-CN" altLang="en-US"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
        <p:nvSpPr>
          <p:cNvPr id="161" name="TextBox 186"/>
          <p:cNvSpPr txBox="1"/>
          <p:nvPr/>
        </p:nvSpPr>
        <p:spPr>
          <a:xfrm>
            <a:off x="4484561" y="4207031"/>
            <a:ext cx="325730" cy="3104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rPr>
              <a:t>G</a:t>
            </a:r>
            <a:endParaRPr kumimoji="0" lang="zh-CN" altLang="en-US" sz="1417" b="0" i="0" u="none" strike="noStrike" kern="0" cap="none" spc="0" normalizeH="0" baseline="0" noProof="0">
              <a:ln>
                <a:noFill/>
              </a:ln>
              <a:solidFill>
                <a:sysClr val="windowText" lastClr="000000">
                  <a:lumMod val="65000"/>
                  <a:lumOff val="35000"/>
                </a:sysClr>
              </a:solidFill>
              <a:effectLst/>
              <a:uLnTx/>
              <a:uFillTx/>
              <a:latin typeface="Impact MT Std" pitchFamily="34" charset="0"/>
              <a:ea typeface="微软雅黑" pitchFamily="34"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barn(outVertical)">
                                      <p:cBhvr>
                                        <p:cTn id="7" dur="500"/>
                                        <p:tgtEl>
                                          <p:spTgt spid="8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500" fill="hold"/>
                                        <p:tgtEl>
                                          <p:spTgt spid="155"/>
                                        </p:tgtEl>
                                        <p:attrNameLst>
                                          <p:attrName>ppt_x</p:attrName>
                                        </p:attrNameLst>
                                      </p:cBhvr>
                                      <p:tavLst>
                                        <p:tav tm="0">
                                          <p:val>
                                            <p:strVal val="#ppt_x"/>
                                          </p:val>
                                        </p:tav>
                                        <p:tav tm="100000">
                                          <p:val>
                                            <p:strVal val="#ppt_x"/>
                                          </p:val>
                                        </p:tav>
                                      </p:tavLst>
                                    </p:anim>
                                    <p:anim calcmode="lin" valueType="num">
                                      <p:cBhvr additive="base">
                                        <p:cTn id="12" dur="500" fill="hold"/>
                                        <p:tgtEl>
                                          <p:spTgt spid="15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500" fill="hold"/>
                                        <p:tgtEl>
                                          <p:spTgt spid="156"/>
                                        </p:tgtEl>
                                        <p:attrNameLst>
                                          <p:attrName>ppt_x</p:attrName>
                                        </p:attrNameLst>
                                      </p:cBhvr>
                                      <p:tavLst>
                                        <p:tav tm="0">
                                          <p:val>
                                            <p:strVal val="#ppt_x"/>
                                          </p:val>
                                        </p:tav>
                                        <p:tav tm="100000">
                                          <p:val>
                                            <p:strVal val="#ppt_x"/>
                                          </p:val>
                                        </p:tav>
                                      </p:tavLst>
                                    </p:anim>
                                    <p:anim calcmode="lin" valueType="num">
                                      <p:cBhvr additive="base">
                                        <p:cTn id="16" dur="500" fill="hold"/>
                                        <p:tgtEl>
                                          <p:spTgt spid="156"/>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500" fill="hold"/>
                                        <p:tgtEl>
                                          <p:spTgt spid="157"/>
                                        </p:tgtEl>
                                        <p:attrNameLst>
                                          <p:attrName>ppt_x</p:attrName>
                                        </p:attrNameLst>
                                      </p:cBhvr>
                                      <p:tavLst>
                                        <p:tav tm="0">
                                          <p:val>
                                            <p:strVal val="#ppt_x"/>
                                          </p:val>
                                        </p:tav>
                                        <p:tav tm="100000">
                                          <p:val>
                                            <p:strVal val="#ppt_x"/>
                                          </p:val>
                                        </p:tav>
                                      </p:tavLst>
                                    </p:anim>
                                    <p:anim calcmode="lin" valueType="num">
                                      <p:cBhvr additive="base">
                                        <p:cTn id="20" dur="500" fill="hold"/>
                                        <p:tgtEl>
                                          <p:spTgt spid="15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8"/>
                                        </p:tgtEl>
                                        <p:attrNameLst>
                                          <p:attrName>style.visibility</p:attrName>
                                        </p:attrNameLst>
                                      </p:cBhvr>
                                      <p:to>
                                        <p:strVal val="visible"/>
                                      </p:to>
                                    </p:set>
                                    <p:anim calcmode="lin" valueType="num">
                                      <p:cBhvr additive="base">
                                        <p:cTn id="23" dur="500" fill="hold"/>
                                        <p:tgtEl>
                                          <p:spTgt spid="158"/>
                                        </p:tgtEl>
                                        <p:attrNameLst>
                                          <p:attrName>ppt_x</p:attrName>
                                        </p:attrNameLst>
                                      </p:cBhvr>
                                      <p:tavLst>
                                        <p:tav tm="0">
                                          <p:val>
                                            <p:strVal val="#ppt_x"/>
                                          </p:val>
                                        </p:tav>
                                        <p:tav tm="100000">
                                          <p:val>
                                            <p:strVal val="#ppt_x"/>
                                          </p:val>
                                        </p:tav>
                                      </p:tavLst>
                                    </p:anim>
                                    <p:anim calcmode="lin" valueType="num">
                                      <p:cBhvr additive="base">
                                        <p:cTn id="24" dur="500" fill="hold"/>
                                        <p:tgtEl>
                                          <p:spTgt spid="15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59"/>
                                        </p:tgtEl>
                                        <p:attrNameLst>
                                          <p:attrName>style.visibility</p:attrName>
                                        </p:attrNameLst>
                                      </p:cBhvr>
                                      <p:to>
                                        <p:strVal val="visible"/>
                                      </p:to>
                                    </p:set>
                                    <p:anim calcmode="lin" valueType="num">
                                      <p:cBhvr additive="base">
                                        <p:cTn id="27" dur="500" fill="hold"/>
                                        <p:tgtEl>
                                          <p:spTgt spid="159"/>
                                        </p:tgtEl>
                                        <p:attrNameLst>
                                          <p:attrName>ppt_x</p:attrName>
                                        </p:attrNameLst>
                                      </p:cBhvr>
                                      <p:tavLst>
                                        <p:tav tm="0">
                                          <p:val>
                                            <p:strVal val="#ppt_x"/>
                                          </p:val>
                                        </p:tav>
                                        <p:tav tm="100000">
                                          <p:val>
                                            <p:strVal val="#ppt_x"/>
                                          </p:val>
                                        </p:tav>
                                      </p:tavLst>
                                    </p:anim>
                                    <p:anim calcmode="lin" valueType="num">
                                      <p:cBhvr additive="base">
                                        <p:cTn id="28" dur="500" fill="hold"/>
                                        <p:tgtEl>
                                          <p:spTgt spid="15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60"/>
                                        </p:tgtEl>
                                        <p:attrNameLst>
                                          <p:attrName>style.visibility</p:attrName>
                                        </p:attrNameLst>
                                      </p:cBhvr>
                                      <p:to>
                                        <p:strVal val="visible"/>
                                      </p:to>
                                    </p:set>
                                    <p:anim calcmode="lin" valueType="num">
                                      <p:cBhvr additive="base">
                                        <p:cTn id="31" dur="500" fill="hold"/>
                                        <p:tgtEl>
                                          <p:spTgt spid="160"/>
                                        </p:tgtEl>
                                        <p:attrNameLst>
                                          <p:attrName>ppt_x</p:attrName>
                                        </p:attrNameLst>
                                      </p:cBhvr>
                                      <p:tavLst>
                                        <p:tav tm="0">
                                          <p:val>
                                            <p:strVal val="#ppt_x"/>
                                          </p:val>
                                        </p:tav>
                                        <p:tav tm="100000">
                                          <p:val>
                                            <p:strVal val="#ppt_x"/>
                                          </p:val>
                                        </p:tav>
                                      </p:tavLst>
                                    </p:anim>
                                    <p:anim calcmode="lin" valueType="num">
                                      <p:cBhvr additive="base">
                                        <p:cTn id="32" dur="500" fill="hold"/>
                                        <p:tgtEl>
                                          <p:spTgt spid="16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61"/>
                                        </p:tgtEl>
                                        <p:attrNameLst>
                                          <p:attrName>style.visibility</p:attrName>
                                        </p:attrNameLst>
                                      </p:cBhvr>
                                      <p:to>
                                        <p:strVal val="visible"/>
                                      </p:to>
                                    </p:set>
                                    <p:anim calcmode="lin" valueType="num">
                                      <p:cBhvr additive="base">
                                        <p:cTn id="35" dur="500" fill="hold"/>
                                        <p:tgtEl>
                                          <p:spTgt spid="161"/>
                                        </p:tgtEl>
                                        <p:attrNameLst>
                                          <p:attrName>ppt_x</p:attrName>
                                        </p:attrNameLst>
                                      </p:cBhvr>
                                      <p:tavLst>
                                        <p:tav tm="0">
                                          <p:val>
                                            <p:strVal val="#ppt_x"/>
                                          </p:val>
                                        </p:tav>
                                        <p:tav tm="100000">
                                          <p:val>
                                            <p:strVal val="#ppt_x"/>
                                          </p:val>
                                        </p:tav>
                                      </p:tavLst>
                                    </p:anim>
                                    <p:anim calcmode="lin" valueType="num">
                                      <p:cBhvr additive="base">
                                        <p:cTn id="36" dur="500" fill="hold"/>
                                        <p:tgtEl>
                                          <p:spTgt spid="161"/>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41"/>
                                        </p:tgtEl>
                                        <p:attrNameLst>
                                          <p:attrName>style.visibility</p:attrName>
                                        </p:attrNameLst>
                                      </p:cBhvr>
                                      <p:to>
                                        <p:strVal val="visible"/>
                                      </p:to>
                                    </p:set>
                                    <p:animEffect transition="in" filter="wipe(left)">
                                      <p:cBhvr>
                                        <p:cTn id="40" dur="500"/>
                                        <p:tgtEl>
                                          <p:spTgt spid="141"/>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42"/>
                                        </p:tgtEl>
                                        <p:attrNameLst>
                                          <p:attrName>style.visibility</p:attrName>
                                        </p:attrNameLst>
                                      </p:cBhvr>
                                      <p:to>
                                        <p:strVal val="visible"/>
                                      </p:to>
                                    </p:set>
                                    <p:animEffect transition="in" filter="wipe(left)">
                                      <p:cBhvr>
                                        <p:cTn id="43" dur="500"/>
                                        <p:tgtEl>
                                          <p:spTgt spid="142"/>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43"/>
                                        </p:tgtEl>
                                        <p:attrNameLst>
                                          <p:attrName>style.visibility</p:attrName>
                                        </p:attrNameLst>
                                      </p:cBhvr>
                                      <p:to>
                                        <p:strVal val="visible"/>
                                      </p:to>
                                    </p:set>
                                    <p:animEffect transition="in" filter="wipe(left)">
                                      <p:cBhvr>
                                        <p:cTn id="46" dur="500"/>
                                        <p:tgtEl>
                                          <p:spTgt spid="143"/>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44"/>
                                        </p:tgtEl>
                                        <p:attrNameLst>
                                          <p:attrName>style.visibility</p:attrName>
                                        </p:attrNameLst>
                                      </p:cBhvr>
                                      <p:to>
                                        <p:strVal val="visible"/>
                                      </p:to>
                                    </p:set>
                                    <p:animEffect transition="in" filter="wipe(left)">
                                      <p:cBhvr>
                                        <p:cTn id="49" dur="500"/>
                                        <p:tgtEl>
                                          <p:spTgt spid="144"/>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45"/>
                                        </p:tgtEl>
                                        <p:attrNameLst>
                                          <p:attrName>style.visibility</p:attrName>
                                        </p:attrNameLst>
                                      </p:cBhvr>
                                      <p:to>
                                        <p:strVal val="visible"/>
                                      </p:to>
                                    </p:set>
                                    <p:animEffect transition="in" filter="wipe(left)">
                                      <p:cBhvr>
                                        <p:cTn id="52" dur="500"/>
                                        <p:tgtEl>
                                          <p:spTgt spid="145"/>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46"/>
                                        </p:tgtEl>
                                        <p:attrNameLst>
                                          <p:attrName>style.visibility</p:attrName>
                                        </p:attrNameLst>
                                      </p:cBhvr>
                                      <p:to>
                                        <p:strVal val="visible"/>
                                      </p:to>
                                    </p:set>
                                    <p:animEffect transition="in" filter="wipe(left)">
                                      <p:cBhvr>
                                        <p:cTn id="55" dur="500"/>
                                        <p:tgtEl>
                                          <p:spTgt spid="146"/>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47"/>
                                        </p:tgtEl>
                                        <p:attrNameLst>
                                          <p:attrName>style.visibility</p:attrName>
                                        </p:attrNameLst>
                                      </p:cBhvr>
                                      <p:to>
                                        <p:strVal val="visible"/>
                                      </p:to>
                                    </p:set>
                                    <p:animEffect transition="in" filter="wipe(left)">
                                      <p:cBhvr>
                                        <p:cTn id="58" dur="500"/>
                                        <p:tgtEl>
                                          <p:spTgt spid="147"/>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27"/>
                                        </p:tgtEl>
                                        <p:attrNameLst>
                                          <p:attrName>style.visibility</p:attrName>
                                        </p:attrNameLst>
                                      </p:cBhvr>
                                      <p:to>
                                        <p:strVal val="visible"/>
                                      </p:to>
                                    </p:set>
                                    <p:animEffect transition="in" filter="wipe(right)">
                                      <p:cBhvr>
                                        <p:cTn id="61" dur="500"/>
                                        <p:tgtEl>
                                          <p:spTgt spid="127"/>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128"/>
                                        </p:tgtEl>
                                        <p:attrNameLst>
                                          <p:attrName>style.visibility</p:attrName>
                                        </p:attrNameLst>
                                      </p:cBhvr>
                                      <p:to>
                                        <p:strVal val="visible"/>
                                      </p:to>
                                    </p:set>
                                    <p:animEffect transition="in" filter="wipe(right)">
                                      <p:cBhvr>
                                        <p:cTn id="64" dur="500"/>
                                        <p:tgtEl>
                                          <p:spTgt spid="128"/>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129"/>
                                        </p:tgtEl>
                                        <p:attrNameLst>
                                          <p:attrName>style.visibility</p:attrName>
                                        </p:attrNameLst>
                                      </p:cBhvr>
                                      <p:to>
                                        <p:strVal val="visible"/>
                                      </p:to>
                                    </p:set>
                                    <p:animEffect transition="in" filter="wipe(right)">
                                      <p:cBhvr>
                                        <p:cTn id="67" dur="500"/>
                                        <p:tgtEl>
                                          <p:spTgt spid="129"/>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130"/>
                                        </p:tgtEl>
                                        <p:attrNameLst>
                                          <p:attrName>style.visibility</p:attrName>
                                        </p:attrNameLst>
                                      </p:cBhvr>
                                      <p:to>
                                        <p:strVal val="visible"/>
                                      </p:to>
                                    </p:set>
                                    <p:animEffect transition="in" filter="wipe(right)">
                                      <p:cBhvr>
                                        <p:cTn id="70" dur="500"/>
                                        <p:tgtEl>
                                          <p:spTgt spid="130"/>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131"/>
                                        </p:tgtEl>
                                        <p:attrNameLst>
                                          <p:attrName>style.visibility</p:attrName>
                                        </p:attrNameLst>
                                      </p:cBhvr>
                                      <p:to>
                                        <p:strVal val="visible"/>
                                      </p:to>
                                    </p:set>
                                    <p:animEffect transition="in" filter="wipe(right)">
                                      <p:cBhvr>
                                        <p:cTn id="73" dur="500"/>
                                        <p:tgtEl>
                                          <p:spTgt spid="131"/>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132"/>
                                        </p:tgtEl>
                                        <p:attrNameLst>
                                          <p:attrName>style.visibility</p:attrName>
                                        </p:attrNameLst>
                                      </p:cBhvr>
                                      <p:to>
                                        <p:strVal val="visible"/>
                                      </p:to>
                                    </p:set>
                                    <p:animEffect transition="in" filter="wipe(right)">
                                      <p:cBhvr>
                                        <p:cTn id="76" dur="500"/>
                                        <p:tgtEl>
                                          <p:spTgt spid="132"/>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133"/>
                                        </p:tgtEl>
                                        <p:attrNameLst>
                                          <p:attrName>style.visibility</p:attrName>
                                        </p:attrNameLst>
                                      </p:cBhvr>
                                      <p:to>
                                        <p:strVal val="visible"/>
                                      </p:to>
                                    </p:set>
                                    <p:animEffect transition="in" filter="wipe(right)">
                                      <p:cBhvr>
                                        <p:cTn id="79" dur="500"/>
                                        <p:tgtEl>
                                          <p:spTgt spid="133"/>
                                        </p:tgtEl>
                                      </p:cBhvr>
                                    </p:animEffect>
                                  </p:childTnLst>
                                </p:cTn>
                              </p:par>
                            </p:childTnLst>
                          </p:cTn>
                        </p:par>
                        <p:par>
                          <p:cTn id="80" fill="hold">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148"/>
                                        </p:tgtEl>
                                        <p:attrNameLst>
                                          <p:attrName>style.visibility</p:attrName>
                                        </p:attrNameLst>
                                      </p:cBhvr>
                                      <p:to>
                                        <p:strVal val="visible"/>
                                      </p:to>
                                    </p:set>
                                    <p:animEffect transition="in" filter="wipe(left)">
                                      <p:cBhvr>
                                        <p:cTn id="83" dur="500"/>
                                        <p:tgtEl>
                                          <p:spTgt spid="148"/>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49"/>
                                        </p:tgtEl>
                                        <p:attrNameLst>
                                          <p:attrName>style.visibility</p:attrName>
                                        </p:attrNameLst>
                                      </p:cBhvr>
                                      <p:to>
                                        <p:strVal val="visible"/>
                                      </p:to>
                                    </p:set>
                                    <p:animEffect transition="in" filter="wipe(left)">
                                      <p:cBhvr>
                                        <p:cTn id="86" dur="500"/>
                                        <p:tgtEl>
                                          <p:spTgt spid="14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50"/>
                                        </p:tgtEl>
                                        <p:attrNameLst>
                                          <p:attrName>style.visibility</p:attrName>
                                        </p:attrNameLst>
                                      </p:cBhvr>
                                      <p:to>
                                        <p:strVal val="visible"/>
                                      </p:to>
                                    </p:set>
                                    <p:animEffect transition="in" filter="wipe(left)">
                                      <p:cBhvr>
                                        <p:cTn id="89" dur="500"/>
                                        <p:tgtEl>
                                          <p:spTgt spid="15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51"/>
                                        </p:tgtEl>
                                        <p:attrNameLst>
                                          <p:attrName>style.visibility</p:attrName>
                                        </p:attrNameLst>
                                      </p:cBhvr>
                                      <p:to>
                                        <p:strVal val="visible"/>
                                      </p:to>
                                    </p:set>
                                    <p:animEffect transition="in" filter="wipe(left)">
                                      <p:cBhvr>
                                        <p:cTn id="92" dur="500"/>
                                        <p:tgtEl>
                                          <p:spTgt spid="15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52"/>
                                        </p:tgtEl>
                                        <p:attrNameLst>
                                          <p:attrName>style.visibility</p:attrName>
                                        </p:attrNameLst>
                                      </p:cBhvr>
                                      <p:to>
                                        <p:strVal val="visible"/>
                                      </p:to>
                                    </p:set>
                                    <p:animEffect transition="in" filter="wipe(left)">
                                      <p:cBhvr>
                                        <p:cTn id="95" dur="500"/>
                                        <p:tgtEl>
                                          <p:spTgt spid="15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53"/>
                                        </p:tgtEl>
                                        <p:attrNameLst>
                                          <p:attrName>style.visibility</p:attrName>
                                        </p:attrNameLst>
                                      </p:cBhvr>
                                      <p:to>
                                        <p:strVal val="visible"/>
                                      </p:to>
                                    </p:set>
                                    <p:animEffect transition="in" filter="wipe(left)">
                                      <p:cBhvr>
                                        <p:cTn id="98" dur="500"/>
                                        <p:tgtEl>
                                          <p:spTgt spid="153"/>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54"/>
                                        </p:tgtEl>
                                        <p:attrNameLst>
                                          <p:attrName>style.visibility</p:attrName>
                                        </p:attrNameLst>
                                      </p:cBhvr>
                                      <p:to>
                                        <p:strVal val="visible"/>
                                      </p:to>
                                    </p:set>
                                    <p:animEffect transition="in" filter="wipe(left)">
                                      <p:cBhvr>
                                        <p:cTn id="101" dur="500"/>
                                        <p:tgtEl>
                                          <p:spTgt spid="154"/>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134"/>
                                        </p:tgtEl>
                                        <p:attrNameLst>
                                          <p:attrName>style.visibility</p:attrName>
                                        </p:attrNameLst>
                                      </p:cBhvr>
                                      <p:to>
                                        <p:strVal val="visible"/>
                                      </p:to>
                                    </p:set>
                                    <p:animEffect transition="in" filter="wipe(right)">
                                      <p:cBhvr>
                                        <p:cTn id="104" dur="500"/>
                                        <p:tgtEl>
                                          <p:spTgt spid="134"/>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135"/>
                                        </p:tgtEl>
                                        <p:attrNameLst>
                                          <p:attrName>style.visibility</p:attrName>
                                        </p:attrNameLst>
                                      </p:cBhvr>
                                      <p:to>
                                        <p:strVal val="visible"/>
                                      </p:to>
                                    </p:set>
                                    <p:animEffect transition="in" filter="wipe(right)">
                                      <p:cBhvr>
                                        <p:cTn id="107" dur="500"/>
                                        <p:tgtEl>
                                          <p:spTgt spid="135"/>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36"/>
                                        </p:tgtEl>
                                        <p:attrNameLst>
                                          <p:attrName>style.visibility</p:attrName>
                                        </p:attrNameLst>
                                      </p:cBhvr>
                                      <p:to>
                                        <p:strVal val="visible"/>
                                      </p:to>
                                    </p:set>
                                    <p:animEffect transition="in" filter="wipe(right)">
                                      <p:cBhvr>
                                        <p:cTn id="110" dur="500"/>
                                        <p:tgtEl>
                                          <p:spTgt spid="136"/>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37"/>
                                        </p:tgtEl>
                                        <p:attrNameLst>
                                          <p:attrName>style.visibility</p:attrName>
                                        </p:attrNameLst>
                                      </p:cBhvr>
                                      <p:to>
                                        <p:strVal val="visible"/>
                                      </p:to>
                                    </p:set>
                                    <p:animEffect transition="in" filter="wipe(right)">
                                      <p:cBhvr>
                                        <p:cTn id="113" dur="500"/>
                                        <p:tgtEl>
                                          <p:spTgt spid="13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8"/>
                                        </p:tgtEl>
                                        <p:attrNameLst>
                                          <p:attrName>style.visibility</p:attrName>
                                        </p:attrNameLst>
                                      </p:cBhvr>
                                      <p:to>
                                        <p:strVal val="visible"/>
                                      </p:to>
                                    </p:set>
                                    <p:animEffect transition="in" filter="wipe(right)">
                                      <p:cBhvr>
                                        <p:cTn id="116" dur="500"/>
                                        <p:tgtEl>
                                          <p:spTgt spid="138"/>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39"/>
                                        </p:tgtEl>
                                        <p:attrNameLst>
                                          <p:attrName>style.visibility</p:attrName>
                                        </p:attrNameLst>
                                      </p:cBhvr>
                                      <p:to>
                                        <p:strVal val="visible"/>
                                      </p:to>
                                    </p:set>
                                    <p:animEffect transition="in" filter="wipe(right)">
                                      <p:cBhvr>
                                        <p:cTn id="119" dur="500"/>
                                        <p:tgtEl>
                                          <p:spTgt spid="139"/>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40"/>
                                        </p:tgtEl>
                                        <p:attrNameLst>
                                          <p:attrName>style.visibility</p:attrName>
                                        </p:attrNameLst>
                                      </p:cBhvr>
                                      <p:to>
                                        <p:strVal val="visible"/>
                                      </p:to>
                                    </p:set>
                                    <p:animEffect transition="in" filter="wipe(right)">
                                      <p:cBhvr>
                                        <p:cTn id="122" dur="500"/>
                                        <p:tgtEl>
                                          <p:spTgt spid="140"/>
                                        </p:tgtEl>
                                      </p:cBhvr>
                                    </p:animEffect>
                                  </p:childTnLst>
                                </p:cTn>
                              </p:par>
                            </p:childTnLst>
                          </p:cTn>
                        </p:par>
                        <p:par>
                          <p:cTn id="123" fill="hold">
                            <p:stCondLst>
                              <p:cond delay="2600"/>
                            </p:stCondLst>
                            <p:childTnLst>
                              <p:par>
                                <p:cTn id="124" presetID="10" presetClass="entr" presetSubtype="0" fill="hold" nodeType="afterEffect">
                                  <p:stCondLst>
                                    <p:cond delay="0"/>
                                  </p:stCondLst>
                                  <p:childTnLst>
                                    <p:set>
                                      <p:cBhvr>
                                        <p:cTn id="125" dur="1" fill="hold">
                                          <p:stCondLst>
                                            <p:cond delay="0"/>
                                          </p:stCondLst>
                                        </p:cTn>
                                        <p:tgtEl>
                                          <p:spTgt spid="83"/>
                                        </p:tgtEl>
                                        <p:attrNameLst>
                                          <p:attrName>style.visibility</p:attrName>
                                        </p:attrNameLst>
                                      </p:cBhvr>
                                      <p:to>
                                        <p:strVal val="visible"/>
                                      </p:to>
                                    </p:set>
                                    <p:animEffect transition="in" filter="fade">
                                      <p:cBhvr>
                                        <p:cTn id="126" dur="500"/>
                                        <p:tgtEl>
                                          <p:spTgt spid="83"/>
                                        </p:tgtEl>
                                      </p:cBhvr>
                                    </p:animEffect>
                                  </p:childTnLst>
                                </p:cTn>
                              </p:par>
                              <p:par>
                                <p:cTn id="127" presetID="10" presetClass="entr" presetSubtype="0" fill="hold"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fade">
                                      <p:cBhvr>
                                        <p:cTn id="129" dur="500"/>
                                        <p:tgtEl>
                                          <p:spTgt spid="95"/>
                                        </p:tgtEl>
                                      </p:cBhvr>
                                    </p:animEffect>
                                  </p:childTnLst>
                                </p:cTn>
                              </p:par>
                            </p:childTnLst>
                          </p:cTn>
                        </p:par>
                        <p:par>
                          <p:cTn id="130" fill="hold">
                            <p:stCondLst>
                              <p:cond delay="3100"/>
                            </p:stCondLst>
                            <p:childTnLst>
                              <p:par>
                                <p:cTn id="131" presetID="12" presetClass="entr" presetSubtype="4" fill="hold" grpId="0" nodeType="afterEffect">
                                  <p:stCondLst>
                                    <p:cond delay="0"/>
                                  </p:stCondLst>
                                  <p:childTnLst>
                                    <p:set>
                                      <p:cBhvr>
                                        <p:cTn id="132" dur="1" fill="hold">
                                          <p:stCondLst>
                                            <p:cond delay="0"/>
                                          </p:stCondLst>
                                        </p:cTn>
                                        <p:tgtEl>
                                          <p:spTgt spid="107"/>
                                        </p:tgtEl>
                                        <p:attrNameLst>
                                          <p:attrName>style.visibility</p:attrName>
                                        </p:attrNameLst>
                                      </p:cBhvr>
                                      <p:to>
                                        <p:strVal val="visible"/>
                                      </p:to>
                                    </p:set>
                                    <p:anim calcmode="lin" valueType="num">
                                      <p:cBhvr additive="base">
                                        <p:cTn id="133" dur="500"/>
                                        <p:tgtEl>
                                          <p:spTgt spid="107"/>
                                        </p:tgtEl>
                                        <p:attrNameLst>
                                          <p:attrName>ppt_y</p:attrName>
                                        </p:attrNameLst>
                                      </p:cBhvr>
                                      <p:tavLst>
                                        <p:tav tm="0">
                                          <p:val>
                                            <p:strVal val="#ppt_y+#ppt_h*1.125000"/>
                                          </p:val>
                                        </p:tav>
                                        <p:tav tm="100000">
                                          <p:val>
                                            <p:strVal val="#ppt_y"/>
                                          </p:val>
                                        </p:tav>
                                      </p:tavLst>
                                    </p:anim>
                                    <p:animEffect transition="in" filter="wipe(up)">
                                      <p:cBhvr>
                                        <p:cTn id="134" dur="500"/>
                                        <p:tgtEl>
                                          <p:spTgt spid="107"/>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108"/>
                                        </p:tgtEl>
                                        <p:attrNameLst>
                                          <p:attrName>style.visibility</p:attrName>
                                        </p:attrNameLst>
                                      </p:cBhvr>
                                      <p:to>
                                        <p:strVal val="visible"/>
                                      </p:to>
                                    </p:set>
                                    <p:anim calcmode="lin" valueType="num">
                                      <p:cBhvr additive="base">
                                        <p:cTn id="137" dur="500"/>
                                        <p:tgtEl>
                                          <p:spTgt spid="108"/>
                                        </p:tgtEl>
                                        <p:attrNameLst>
                                          <p:attrName>ppt_y</p:attrName>
                                        </p:attrNameLst>
                                      </p:cBhvr>
                                      <p:tavLst>
                                        <p:tav tm="0">
                                          <p:val>
                                            <p:strVal val="#ppt_y+#ppt_h*1.125000"/>
                                          </p:val>
                                        </p:tav>
                                        <p:tav tm="100000">
                                          <p:val>
                                            <p:strVal val="#ppt_y"/>
                                          </p:val>
                                        </p:tav>
                                      </p:tavLst>
                                    </p:anim>
                                    <p:animEffect transition="in" filter="wipe(up)">
                                      <p:cBhvr>
                                        <p:cTn id="138" dur="500"/>
                                        <p:tgtEl>
                                          <p:spTgt spid="108"/>
                                        </p:tgtEl>
                                      </p:cBhvr>
                                    </p:animEffect>
                                  </p:childTnLst>
                                </p:cTn>
                              </p:par>
                              <p:par>
                                <p:cTn id="139" presetID="12" presetClass="entr" presetSubtype="4" fill="hold" grpId="0" nodeType="withEffect">
                                  <p:stCondLst>
                                    <p:cond delay="200"/>
                                  </p:stCondLst>
                                  <p:childTnLst>
                                    <p:set>
                                      <p:cBhvr>
                                        <p:cTn id="140" dur="1" fill="hold">
                                          <p:stCondLst>
                                            <p:cond delay="0"/>
                                          </p:stCondLst>
                                        </p:cTn>
                                        <p:tgtEl>
                                          <p:spTgt spid="109"/>
                                        </p:tgtEl>
                                        <p:attrNameLst>
                                          <p:attrName>style.visibility</p:attrName>
                                        </p:attrNameLst>
                                      </p:cBhvr>
                                      <p:to>
                                        <p:strVal val="visible"/>
                                      </p:to>
                                    </p:set>
                                    <p:anim calcmode="lin" valueType="num">
                                      <p:cBhvr additive="base">
                                        <p:cTn id="141" dur="500"/>
                                        <p:tgtEl>
                                          <p:spTgt spid="109"/>
                                        </p:tgtEl>
                                        <p:attrNameLst>
                                          <p:attrName>ppt_y</p:attrName>
                                        </p:attrNameLst>
                                      </p:cBhvr>
                                      <p:tavLst>
                                        <p:tav tm="0">
                                          <p:val>
                                            <p:strVal val="#ppt_y+#ppt_h*1.125000"/>
                                          </p:val>
                                        </p:tav>
                                        <p:tav tm="100000">
                                          <p:val>
                                            <p:strVal val="#ppt_y"/>
                                          </p:val>
                                        </p:tav>
                                      </p:tavLst>
                                    </p:anim>
                                    <p:animEffect transition="in" filter="wipe(up)">
                                      <p:cBhvr>
                                        <p:cTn id="142" dur="500"/>
                                        <p:tgtEl>
                                          <p:spTgt spid="109"/>
                                        </p:tgtEl>
                                      </p:cBhvr>
                                    </p:animEffect>
                                  </p:childTnLst>
                                </p:cTn>
                              </p:par>
                              <p:par>
                                <p:cTn id="143" presetID="12" presetClass="entr" presetSubtype="4" fill="hold" grpId="0" nodeType="withEffect">
                                  <p:stCondLst>
                                    <p:cond delay="300"/>
                                  </p:stCondLst>
                                  <p:childTnLst>
                                    <p:set>
                                      <p:cBhvr>
                                        <p:cTn id="144" dur="1" fill="hold">
                                          <p:stCondLst>
                                            <p:cond delay="0"/>
                                          </p:stCondLst>
                                        </p:cTn>
                                        <p:tgtEl>
                                          <p:spTgt spid="110"/>
                                        </p:tgtEl>
                                        <p:attrNameLst>
                                          <p:attrName>style.visibility</p:attrName>
                                        </p:attrNameLst>
                                      </p:cBhvr>
                                      <p:to>
                                        <p:strVal val="visible"/>
                                      </p:to>
                                    </p:set>
                                    <p:anim calcmode="lin" valueType="num">
                                      <p:cBhvr additive="base">
                                        <p:cTn id="145" dur="500"/>
                                        <p:tgtEl>
                                          <p:spTgt spid="110"/>
                                        </p:tgtEl>
                                        <p:attrNameLst>
                                          <p:attrName>ppt_y</p:attrName>
                                        </p:attrNameLst>
                                      </p:cBhvr>
                                      <p:tavLst>
                                        <p:tav tm="0">
                                          <p:val>
                                            <p:strVal val="#ppt_y+#ppt_h*1.125000"/>
                                          </p:val>
                                        </p:tav>
                                        <p:tav tm="100000">
                                          <p:val>
                                            <p:strVal val="#ppt_y"/>
                                          </p:val>
                                        </p:tav>
                                      </p:tavLst>
                                    </p:anim>
                                    <p:animEffect transition="in" filter="wipe(up)">
                                      <p:cBhvr>
                                        <p:cTn id="146" dur="500"/>
                                        <p:tgtEl>
                                          <p:spTgt spid="110"/>
                                        </p:tgtEl>
                                      </p:cBhvr>
                                    </p:animEffect>
                                  </p:childTnLst>
                                </p:cTn>
                              </p:par>
                              <p:par>
                                <p:cTn id="147" presetID="12" presetClass="entr" presetSubtype="4" fill="hold" grpId="0" nodeType="withEffect">
                                  <p:stCondLst>
                                    <p:cond delay="400"/>
                                  </p:stCondLst>
                                  <p:childTnLst>
                                    <p:set>
                                      <p:cBhvr>
                                        <p:cTn id="148" dur="1" fill="hold">
                                          <p:stCondLst>
                                            <p:cond delay="0"/>
                                          </p:stCondLst>
                                        </p:cTn>
                                        <p:tgtEl>
                                          <p:spTgt spid="111"/>
                                        </p:tgtEl>
                                        <p:attrNameLst>
                                          <p:attrName>style.visibility</p:attrName>
                                        </p:attrNameLst>
                                      </p:cBhvr>
                                      <p:to>
                                        <p:strVal val="visible"/>
                                      </p:to>
                                    </p:set>
                                    <p:anim calcmode="lin" valueType="num">
                                      <p:cBhvr additive="base">
                                        <p:cTn id="149" dur="500"/>
                                        <p:tgtEl>
                                          <p:spTgt spid="111"/>
                                        </p:tgtEl>
                                        <p:attrNameLst>
                                          <p:attrName>ppt_y</p:attrName>
                                        </p:attrNameLst>
                                      </p:cBhvr>
                                      <p:tavLst>
                                        <p:tav tm="0">
                                          <p:val>
                                            <p:strVal val="#ppt_y+#ppt_h*1.125000"/>
                                          </p:val>
                                        </p:tav>
                                        <p:tav tm="100000">
                                          <p:val>
                                            <p:strVal val="#ppt_y"/>
                                          </p:val>
                                        </p:tav>
                                      </p:tavLst>
                                    </p:anim>
                                    <p:animEffect transition="in" filter="wipe(up)">
                                      <p:cBhvr>
                                        <p:cTn id="150" dur="500"/>
                                        <p:tgtEl>
                                          <p:spTgt spid="111"/>
                                        </p:tgtEl>
                                      </p:cBhvr>
                                    </p:animEffect>
                                  </p:childTnLst>
                                </p:cTn>
                              </p:par>
                              <p:par>
                                <p:cTn id="151" presetID="12" presetClass="entr" presetSubtype="4" fill="hold" grpId="0" nodeType="withEffect">
                                  <p:stCondLst>
                                    <p:cond delay="500"/>
                                  </p:stCondLst>
                                  <p:childTnLst>
                                    <p:set>
                                      <p:cBhvr>
                                        <p:cTn id="152" dur="1" fill="hold">
                                          <p:stCondLst>
                                            <p:cond delay="0"/>
                                          </p:stCondLst>
                                        </p:cTn>
                                        <p:tgtEl>
                                          <p:spTgt spid="112"/>
                                        </p:tgtEl>
                                        <p:attrNameLst>
                                          <p:attrName>style.visibility</p:attrName>
                                        </p:attrNameLst>
                                      </p:cBhvr>
                                      <p:to>
                                        <p:strVal val="visible"/>
                                      </p:to>
                                    </p:set>
                                    <p:anim calcmode="lin" valueType="num">
                                      <p:cBhvr additive="base">
                                        <p:cTn id="153" dur="500"/>
                                        <p:tgtEl>
                                          <p:spTgt spid="112"/>
                                        </p:tgtEl>
                                        <p:attrNameLst>
                                          <p:attrName>ppt_y</p:attrName>
                                        </p:attrNameLst>
                                      </p:cBhvr>
                                      <p:tavLst>
                                        <p:tav tm="0">
                                          <p:val>
                                            <p:strVal val="#ppt_y+#ppt_h*1.125000"/>
                                          </p:val>
                                        </p:tav>
                                        <p:tav tm="100000">
                                          <p:val>
                                            <p:strVal val="#ppt_y"/>
                                          </p:val>
                                        </p:tav>
                                      </p:tavLst>
                                    </p:anim>
                                    <p:animEffect transition="in" filter="wipe(up)">
                                      <p:cBhvr>
                                        <p:cTn id="154" dur="500"/>
                                        <p:tgtEl>
                                          <p:spTgt spid="112"/>
                                        </p:tgtEl>
                                      </p:cBhvr>
                                    </p:animEffect>
                                  </p:childTnLst>
                                </p:cTn>
                              </p:par>
                              <p:par>
                                <p:cTn id="155" presetID="12" presetClass="entr" presetSubtype="4" fill="hold" grpId="0" nodeType="withEffect">
                                  <p:stCondLst>
                                    <p:cond delay="600"/>
                                  </p:stCondLst>
                                  <p:childTnLst>
                                    <p:set>
                                      <p:cBhvr>
                                        <p:cTn id="156" dur="1" fill="hold">
                                          <p:stCondLst>
                                            <p:cond delay="0"/>
                                          </p:stCondLst>
                                        </p:cTn>
                                        <p:tgtEl>
                                          <p:spTgt spid="113"/>
                                        </p:tgtEl>
                                        <p:attrNameLst>
                                          <p:attrName>style.visibility</p:attrName>
                                        </p:attrNameLst>
                                      </p:cBhvr>
                                      <p:to>
                                        <p:strVal val="visible"/>
                                      </p:to>
                                    </p:set>
                                    <p:anim calcmode="lin" valueType="num">
                                      <p:cBhvr additive="base">
                                        <p:cTn id="157" dur="500"/>
                                        <p:tgtEl>
                                          <p:spTgt spid="113"/>
                                        </p:tgtEl>
                                        <p:attrNameLst>
                                          <p:attrName>ppt_y</p:attrName>
                                        </p:attrNameLst>
                                      </p:cBhvr>
                                      <p:tavLst>
                                        <p:tav tm="0">
                                          <p:val>
                                            <p:strVal val="#ppt_y+#ppt_h*1.125000"/>
                                          </p:val>
                                        </p:tav>
                                        <p:tav tm="100000">
                                          <p:val>
                                            <p:strVal val="#ppt_y"/>
                                          </p:val>
                                        </p:tav>
                                      </p:tavLst>
                                    </p:anim>
                                    <p:animEffect transition="in" filter="wipe(up)">
                                      <p:cBhvr>
                                        <p:cTn id="158" dur="500"/>
                                        <p:tgtEl>
                                          <p:spTgt spid="113"/>
                                        </p:tgtEl>
                                      </p:cBhvr>
                                    </p:animEffect>
                                  </p:childTnLst>
                                </p:cTn>
                              </p:par>
                              <p:par>
                                <p:cTn id="159" presetID="12" presetClass="entr" presetSubtype="4" fill="hold" grpId="0" nodeType="withEffect">
                                  <p:stCondLst>
                                    <p:cond delay="700"/>
                                  </p:stCondLst>
                                  <p:childTnLst>
                                    <p:set>
                                      <p:cBhvr>
                                        <p:cTn id="160" dur="1" fill="hold">
                                          <p:stCondLst>
                                            <p:cond delay="0"/>
                                          </p:stCondLst>
                                        </p:cTn>
                                        <p:tgtEl>
                                          <p:spTgt spid="114"/>
                                        </p:tgtEl>
                                        <p:attrNameLst>
                                          <p:attrName>style.visibility</p:attrName>
                                        </p:attrNameLst>
                                      </p:cBhvr>
                                      <p:to>
                                        <p:strVal val="visible"/>
                                      </p:to>
                                    </p:set>
                                    <p:anim calcmode="lin" valueType="num">
                                      <p:cBhvr additive="base">
                                        <p:cTn id="161" dur="500"/>
                                        <p:tgtEl>
                                          <p:spTgt spid="114"/>
                                        </p:tgtEl>
                                        <p:attrNameLst>
                                          <p:attrName>ppt_y</p:attrName>
                                        </p:attrNameLst>
                                      </p:cBhvr>
                                      <p:tavLst>
                                        <p:tav tm="0">
                                          <p:val>
                                            <p:strVal val="#ppt_y+#ppt_h*1.125000"/>
                                          </p:val>
                                        </p:tav>
                                        <p:tav tm="100000">
                                          <p:val>
                                            <p:strVal val="#ppt_y"/>
                                          </p:val>
                                        </p:tav>
                                      </p:tavLst>
                                    </p:anim>
                                    <p:animEffect transition="in" filter="wipe(up)">
                                      <p:cBhvr>
                                        <p:cTn id="162" dur="500"/>
                                        <p:tgtEl>
                                          <p:spTgt spid="114"/>
                                        </p:tgtEl>
                                      </p:cBhvr>
                                    </p:animEffect>
                                  </p:childTnLst>
                                </p:cTn>
                              </p:par>
                              <p:par>
                                <p:cTn id="163" presetID="12" presetClass="entr" presetSubtype="4" fill="hold" grpId="0" nodeType="withEffect">
                                  <p:stCondLst>
                                    <p:cond delay="800"/>
                                  </p:stCondLst>
                                  <p:childTnLst>
                                    <p:set>
                                      <p:cBhvr>
                                        <p:cTn id="164" dur="1" fill="hold">
                                          <p:stCondLst>
                                            <p:cond delay="0"/>
                                          </p:stCondLst>
                                        </p:cTn>
                                        <p:tgtEl>
                                          <p:spTgt spid="115"/>
                                        </p:tgtEl>
                                        <p:attrNameLst>
                                          <p:attrName>style.visibility</p:attrName>
                                        </p:attrNameLst>
                                      </p:cBhvr>
                                      <p:to>
                                        <p:strVal val="visible"/>
                                      </p:to>
                                    </p:set>
                                    <p:anim calcmode="lin" valueType="num">
                                      <p:cBhvr additive="base">
                                        <p:cTn id="165" dur="500"/>
                                        <p:tgtEl>
                                          <p:spTgt spid="115"/>
                                        </p:tgtEl>
                                        <p:attrNameLst>
                                          <p:attrName>ppt_y</p:attrName>
                                        </p:attrNameLst>
                                      </p:cBhvr>
                                      <p:tavLst>
                                        <p:tav tm="0">
                                          <p:val>
                                            <p:strVal val="#ppt_y+#ppt_h*1.125000"/>
                                          </p:val>
                                        </p:tav>
                                        <p:tav tm="100000">
                                          <p:val>
                                            <p:strVal val="#ppt_y"/>
                                          </p:val>
                                        </p:tav>
                                      </p:tavLst>
                                    </p:anim>
                                    <p:animEffect transition="in" filter="wipe(up)">
                                      <p:cBhvr>
                                        <p:cTn id="166" dur="500"/>
                                        <p:tgtEl>
                                          <p:spTgt spid="115"/>
                                        </p:tgtEl>
                                      </p:cBhvr>
                                    </p:animEffect>
                                  </p:childTnLst>
                                </p:cTn>
                              </p:par>
                              <p:par>
                                <p:cTn id="167" presetID="12" presetClass="entr" presetSubtype="4" fill="hold" grpId="0" nodeType="withEffect">
                                  <p:stCondLst>
                                    <p:cond delay="900"/>
                                  </p:stCondLst>
                                  <p:childTnLst>
                                    <p:set>
                                      <p:cBhvr>
                                        <p:cTn id="168" dur="1" fill="hold">
                                          <p:stCondLst>
                                            <p:cond delay="0"/>
                                          </p:stCondLst>
                                        </p:cTn>
                                        <p:tgtEl>
                                          <p:spTgt spid="116"/>
                                        </p:tgtEl>
                                        <p:attrNameLst>
                                          <p:attrName>style.visibility</p:attrName>
                                        </p:attrNameLst>
                                      </p:cBhvr>
                                      <p:to>
                                        <p:strVal val="visible"/>
                                      </p:to>
                                    </p:set>
                                    <p:anim calcmode="lin" valueType="num">
                                      <p:cBhvr additive="base">
                                        <p:cTn id="169" dur="500"/>
                                        <p:tgtEl>
                                          <p:spTgt spid="116"/>
                                        </p:tgtEl>
                                        <p:attrNameLst>
                                          <p:attrName>ppt_y</p:attrName>
                                        </p:attrNameLst>
                                      </p:cBhvr>
                                      <p:tavLst>
                                        <p:tav tm="0">
                                          <p:val>
                                            <p:strVal val="#ppt_y+#ppt_h*1.125000"/>
                                          </p:val>
                                        </p:tav>
                                        <p:tav tm="100000">
                                          <p:val>
                                            <p:strVal val="#ppt_y"/>
                                          </p:val>
                                        </p:tav>
                                      </p:tavLst>
                                    </p:anim>
                                    <p:animEffect transition="in" filter="wipe(up)">
                                      <p:cBhvr>
                                        <p:cTn id="170" dur="500"/>
                                        <p:tgtEl>
                                          <p:spTgt spid="116"/>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117"/>
                                        </p:tgtEl>
                                        <p:attrNameLst>
                                          <p:attrName>style.visibility</p:attrName>
                                        </p:attrNameLst>
                                      </p:cBhvr>
                                      <p:to>
                                        <p:strVal val="visible"/>
                                      </p:to>
                                    </p:set>
                                    <p:anim calcmode="lin" valueType="num">
                                      <p:cBhvr additive="base">
                                        <p:cTn id="173" dur="500"/>
                                        <p:tgtEl>
                                          <p:spTgt spid="117"/>
                                        </p:tgtEl>
                                        <p:attrNameLst>
                                          <p:attrName>ppt_y</p:attrName>
                                        </p:attrNameLst>
                                      </p:cBhvr>
                                      <p:tavLst>
                                        <p:tav tm="0">
                                          <p:val>
                                            <p:strVal val="#ppt_y+#ppt_h*1.125000"/>
                                          </p:val>
                                        </p:tav>
                                        <p:tav tm="100000">
                                          <p:val>
                                            <p:strVal val="#ppt_y"/>
                                          </p:val>
                                        </p:tav>
                                      </p:tavLst>
                                    </p:anim>
                                    <p:animEffect transition="in" filter="wipe(up)">
                                      <p:cBhvr>
                                        <p:cTn id="174" dur="500"/>
                                        <p:tgtEl>
                                          <p:spTgt spid="117"/>
                                        </p:tgtEl>
                                      </p:cBhvr>
                                    </p:animEffect>
                                  </p:childTnLst>
                                </p:cTn>
                              </p:par>
                              <p:par>
                                <p:cTn id="175" presetID="12" presetClass="entr" presetSubtype="4" fill="hold" grpId="0" nodeType="withEffect">
                                  <p:stCondLst>
                                    <p:cond delay="100"/>
                                  </p:stCondLst>
                                  <p:childTnLst>
                                    <p:set>
                                      <p:cBhvr>
                                        <p:cTn id="176" dur="1" fill="hold">
                                          <p:stCondLst>
                                            <p:cond delay="0"/>
                                          </p:stCondLst>
                                        </p:cTn>
                                        <p:tgtEl>
                                          <p:spTgt spid="118"/>
                                        </p:tgtEl>
                                        <p:attrNameLst>
                                          <p:attrName>style.visibility</p:attrName>
                                        </p:attrNameLst>
                                      </p:cBhvr>
                                      <p:to>
                                        <p:strVal val="visible"/>
                                      </p:to>
                                    </p:set>
                                    <p:anim calcmode="lin" valueType="num">
                                      <p:cBhvr additive="base">
                                        <p:cTn id="177" dur="500"/>
                                        <p:tgtEl>
                                          <p:spTgt spid="118"/>
                                        </p:tgtEl>
                                        <p:attrNameLst>
                                          <p:attrName>ppt_y</p:attrName>
                                        </p:attrNameLst>
                                      </p:cBhvr>
                                      <p:tavLst>
                                        <p:tav tm="0">
                                          <p:val>
                                            <p:strVal val="#ppt_y+#ppt_h*1.125000"/>
                                          </p:val>
                                        </p:tav>
                                        <p:tav tm="100000">
                                          <p:val>
                                            <p:strVal val="#ppt_y"/>
                                          </p:val>
                                        </p:tav>
                                      </p:tavLst>
                                    </p:anim>
                                    <p:animEffect transition="in" filter="wipe(up)">
                                      <p:cBhvr>
                                        <p:cTn id="178" dur="500"/>
                                        <p:tgtEl>
                                          <p:spTgt spid="118"/>
                                        </p:tgtEl>
                                      </p:cBhvr>
                                    </p:animEffect>
                                  </p:childTnLst>
                                </p:cTn>
                              </p:par>
                              <p:par>
                                <p:cTn id="179" presetID="12" presetClass="entr" presetSubtype="4" fill="hold" grpId="0" nodeType="withEffect">
                                  <p:stCondLst>
                                    <p:cond delay="200"/>
                                  </p:stCondLst>
                                  <p:childTnLst>
                                    <p:set>
                                      <p:cBhvr>
                                        <p:cTn id="180" dur="1" fill="hold">
                                          <p:stCondLst>
                                            <p:cond delay="0"/>
                                          </p:stCondLst>
                                        </p:cTn>
                                        <p:tgtEl>
                                          <p:spTgt spid="119"/>
                                        </p:tgtEl>
                                        <p:attrNameLst>
                                          <p:attrName>style.visibility</p:attrName>
                                        </p:attrNameLst>
                                      </p:cBhvr>
                                      <p:to>
                                        <p:strVal val="visible"/>
                                      </p:to>
                                    </p:set>
                                    <p:anim calcmode="lin" valueType="num">
                                      <p:cBhvr additive="base">
                                        <p:cTn id="181" dur="500"/>
                                        <p:tgtEl>
                                          <p:spTgt spid="119"/>
                                        </p:tgtEl>
                                        <p:attrNameLst>
                                          <p:attrName>ppt_y</p:attrName>
                                        </p:attrNameLst>
                                      </p:cBhvr>
                                      <p:tavLst>
                                        <p:tav tm="0">
                                          <p:val>
                                            <p:strVal val="#ppt_y+#ppt_h*1.125000"/>
                                          </p:val>
                                        </p:tav>
                                        <p:tav tm="100000">
                                          <p:val>
                                            <p:strVal val="#ppt_y"/>
                                          </p:val>
                                        </p:tav>
                                      </p:tavLst>
                                    </p:anim>
                                    <p:animEffect transition="in" filter="wipe(up)">
                                      <p:cBhvr>
                                        <p:cTn id="182" dur="500"/>
                                        <p:tgtEl>
                                          <p:spTgt spid="119"/>
                                        </p:tgtEl>
                                      </p:cBhvr>
                                    </p:animEffect>
                                  </p:childTnLst>
                                </p:cTn>
                              </p:par>
                              <p:par>
                                <p:cTn id="183" presetID="12" presetClass="entr" presetSubtype="4" fill="hold" grpId="0" nodeType="withEffect">
                                  <p:stCondLst>
                                    <p:cond delay="300"/>
                                  </p:stCondLst>
                                  <p:childTnLst>
                                    <p:set>
                                      <p:cBhvr>
                                        <p:cTn id="184" dur="1" fill="hold">
                                          <p:stCondLst>
                                            <p:cond delay="0"/>
                                          </p:stCondLst>
                                        </p:cTn>
                                        <p:tgtEl>
                                          <p:spTgt spid="120"/>
                                        </p:tgtEl>
                                        <p:attrNameLst>
                                          <p:attrName>style.visibility</p:attrName>
                                        </p:attrNameLst>
                                      </p:cBhvr>
                                      <p:to>
                                        <p:strVal val="visible"/>
                                      </p:to>
                                    </p:set>
                                    <p:anim calcmode="lin" valueType="num">
                                      <p:cBhvr additive="base">
                                        <p:cTn id="185" dur="500"/>
                                        <p:tgtEl>
                                          <p:spTgt spid="120"/>
                                        </p:tgtEl>
                                        <p:attrNameLst>
                                          <p:attrName>ppt_y</p:attrName>
                                        </p:attrNameLst>
                                      </p:cBhvr>
                                      <p:tavLst>
                                        <p:tav tm="0">
                                          <p:val>
                                            <p:strVal val="#ppt_y+#ppt_h*1.125000"/>
                                          </p:val>
                                        </p:tav>
                                        <p:tav tm="100000">
                                          <p:val>
                                            <p:strVal val="#ppt_y"/>
                                          </p:val>
                                        </p:tav>
                                      </p:tavLst>
                                    </p:anim>
                                    <p:animEffect transition="in" filter="wipe(up)">
                                      <p:cBhvr>
                                        <p:cTn id="186" dur="500"/>
                                        <p:tgtEl>
                                          <p:spTgt spid="120"/>
                                        </p:tgtEl>
                                      </p:cBhvr>
                                    </p:animEffect>
                                  </p:childTnLst>
                                </p:cTn>
                              </p:par>
                              <p:par>
                                <p:cTn id="187" presetID="12" presetClass="entr" presetSubtype="4" fill="hold" grpId="0" nodeType="withEffect">
                                  <p:stCondLst>
                                    <p:cond delay="400"/>
                                  </p:stCondLst>
                                  <p:childTnLst>
                                    <p:set>
                                      <p:cBhvr>
                                        <p:cTn id="188" dur="1" fill="hold">
                                          <p:stCondLst>
                                            <p:cond delay="0"/>
                                          </p:stCondLst>
                                        </p:cTn>
                                        <p:tgtEl>
                                          <p:spTgt spid="121"/>
                                        </p:tgtEl>
                                        <p:attrNameLst>
                                          <p:attrName>style.visibility</p:attrName>
                                        </p:attrNameLst>
                                      </p:cBhvr>
                                      <p:to>
                                        <p:strVal val="visible"/>
                                      </p:to>
                                    </p:set>
                                    <p:anim calcmode="lin" valueType="num">
                                      <p:cBhvr additive="base">
                                        <p:cTn id="189" dur="500"/>
                                        <p:tgtEl>
                                          <p:spTgt spid="121"/>
                                        </p:tgtEl>
                                        <p:attrNameLst>
                                          <p:attrName>ppt_y</p:attrName>
                                        </p:attrNameLst>
                                      </p:cBhvr>
                                      <p:tavLst>
                                        <p:tav tm="0">
                                          <p:val>
                                            <p:strVal val="#ppt_y+#ppt_h*1.125000"/>
                                          </p:val>
                                        </p:tav>
                                        <p:tav tm="100000">
                                          <p:val>
                                            <p:strVal val="#ppt_y"/>
                                          </p:val>
                                        </p:tav>
                                      </p:tavLst>
                                    </p:anim>
                                    <p:animEffect transition="in" filter="wipe(up)">
                                      <p:cBhvr>
                                        <p:cTn id="190" dur="500"/>
                                        <p:tgtEl>
                                          <p:spTgt spid="121"/>
                                        </p:tgtEl>
                                      </p:cBhvr>
                                    </p:animEffect>
                                  </p:childTnLst>
                                </p:cTn>
                              </p:par>
                              <p:par>
                                <p:cTn id="191" presetID="12" presetClass="entr" presetSubtype="4" fill="hold" grpId="0" nodeType="withEffect">
                                  <p:stCondLst>
                                    <p:cond delay="500"/>
                                  </p:stCondLst>
                                  <p:childTnLst>
                                    <p:set>
                                      <p:cBhvr>
                                        <p:cTn id="192" dur="1" fill="hold">
                                          <p:stCondLst>
                                            <p:cond delay="0"/>
                                          </p:stCondLst>
                                        </p:cTn>
                                        <p:tgtEl>
                                          <p:spTgt spid="122"/>
                                        </p:tgtEl>
                                        <p:attrNameLst>
                                          <p:attrName>style.visibility</p:attrName>
                                        </p:attrNameLst>
                                      </p:cBhvr>
                                      <p:to>
                                        <p:strVal val="visible"/>
                                      </p:to>
                                    </p:set>
                                    <p:anim calcmode="lin" valueType="num">
                                      <p:cBhvr additive="base">
                                        <p:cTn id="193" dur="500"/>
                                        <p:tgtEl>
                                          <p:spTgt spid="122"/>
                                        </p:tgtEl>
                                        <p:attrNameLst>
                                          <p:attrName>ppt_y</p:attrName>
                                        </p:attrNameLst>
                                      </p:cBhvr>
                                      <p:tavLst>
                                        <p:tav tm="0">
                                          <p:val>
                                            <p:strVal val="#ppt_y+#ppt_h*1.125000"/>
                                          </p:val>
                                        </p:tav>
                                        <p:tav tm="100000">
                                          <p:val>
                                            <p:strVal val="#ppt_y"/>
                                          </p:val>
                                        </p:tav>
                                      </p:tavLst>
                                    </p:anim>
                                    <p:animEffect transition="in" filter="wipe(up)">
                                      <p:cBhvr>
                                        <p:cTn id="194" dur="500"/>
                                        <p:tgtEl>
                                          <p:spTgt spid="122"/>
                                        </p:tgtEl>
                                      </p:cBhvr>
                                    </p:animEffect>
                                  </p:childTnLst>
                                </p:cTn>
                              </p:par>
                              <p:par>
                                <p:cTn id="195" presetID="12" presetClass="entr" presetSubtype="4" fill="hold" grpId="0" nodeType="withEffect">
                                  <p:stCondLst>
                                    <p:cond delay="600"/>
                                  </p:stCondLst>
                                  <p:childTnLst>
                                    <p:set>
                                      <p:cBhvr>
                                        <p:cTn id="196" dur="1" fill="hold">
                                          <p:stCondLst>
                                            <p:cond delay="0"/>
                                          </p:stCondLst>
                                        </p:cTn>
                                        <p:tgtEl>
                                          <p:spTgt spid="123"/>
                                        </p:tgtEl>
                                        <p:attrNameLst>
                                          <p:attrName>style.visibility</p:attrName>
                                        </p:attrNameLst>
                                      </p:cBhvr>
                                      <p:to>
                                        <p:strVal val="visible"/>
                                      </p:to>
                                    </p:set>
                                    <p:anim calcmode="lin" valueType="num">
                                      <p:cBhvr additive="base">
                                        <p:cTn id="197" dur="500"/>
                                        <p:tgtEl>
                                          <p:spTgt spid="123"/>
                                        </p:tgtEl>
                                        <p:attrNameLst>
                                          <p:attrName>ppt_y</p:attrName>
                                        </p:attrNameLst>
                                      </p:cBhvr>
                                      <p:tavLst>
                                        <p:tav tm="0">
                                          <p:val>
                                            <p:strVal val="#ppt_y+#ppt_h*1.125000"/>
                                          </p:val>
                                        </p:tav>
                                        <p:tav tm="100000">
                                          <p:val>
                                            <p:strVal val="#ppt_y"/>
                                          </p:val>
                                        </p:tav>
                                      </p:tavLst>
                                    </p:anim>
                                    <p:animEffect transition="in" filter="wipe(up)">
                                      <p:cBhvr>
                                        <p:cTn id="198" dur="500"/>
                                        <p:tgtEl>
                                          <p:spTgt spid="123"/>
                                        </p:tgtEl>
                                      </p:cBhvr>
                                    </p:animEffect>
                                  </p:childTnLst>
                                </p:cTn>
                              </p:par>
                              <p:par>
                                <p:cTn id="199" presetID="12" presetClass="entr" presetSubtype="4" fill="hold" grpId="0" nodeType="withEffect">
                                  <p:stCondLst>
                                    <p:cond delay="700"/>
                                  </p:stCondLst>
                                  <p:childTnLst>
                                    <p:set>
                                      <p:cBhvr>
                                        <p:cTn id="200" dur="1" fill="hold">
                                          <p:stCondLst>
                                            <p:cond delay="0"/>
                                          </p:stCondLst>
                                        </p:cTn>
                                        <p:tgtEl>
                                          <p:spTgt spid="124"/>
                                        </p:tgtEl>
                                        <p:attrNameLst>
                                          <p:attrName>style.visibility</p:attrName>
                                        </p:attrNameLst>
                                      </p:cBhvr>
                                      <p:to>
                                        <p:strVal val="visible"/>
                                      </p:to>
                                    </p:set>
                                    <p:anim calcmode="lin" valueType="num">
                                      <p:cBhvr additive="base">
                                        <p:cTn id="201" dur="500"/>
                                        <p:tgtEl>
                                          <p:spTgt spid="124"/>
                                        </p:tgtEl>
                                        <p:attrNameLst>
                                          <p:attrName>ppt_y</p:attrName>
                                        </p:attrNameLst>
                                      </p:cBhvr>
                                      <p:tavLst>
                                        <p:tav tm="0">
                                          <p:val>
                                            <p:strVal val="#ppt_y+#ppt_h*1.125000"/>
                                          </p:val>
                                        </p:tav>
                                        <p:tav tm="100000">
                                          <p:val>
                                            <p:strVal val="#ppt_y"/>
                                          </p:val>
                                        </p:tav>
                                      </p:tavLst>
                                    </p:anim>
                                    <p:animEffect transition="in" filter="wipe(up)">
                                      <p:cBhvr>
                                        <p:cTn id="202" dur="500"/>
                                        <p:tgtEl>
                                          <p:spTgt spid="124"/>
                                        </p:tgtEl>
                                      </p:cBhvr>
                                    </p:animEffect>
                                  </p:childTnLst>
                                </p:cTn>
                              </p:par>
                              <p:par>
                                <p:cTn id="203" presetID="12" presetClass="entr" presetSubtype="4" fill="hold" grpId="0" nodeType="withEffect">
                                  <p:stCondLst>
                                    <p:cond delay="800"/>
                                  </p:stCondLst>
                                  <p:childTnLst>
                                    <p:set>
                                      <p:cBhvr>
                                        <p:cTn id="204" dur="1" fill="hold">
                                          <p:stCondLst>
                                            <p:cond delay="0"/>
                                          </p:stCondLst>
                                        </p:cTn>
                                        <p:tgtEl>
                                          <p:spTgt spid="125"/>
                                        </p:tgtEl>
                                        <p:attrNameLst>
                                          <p:attrName>style.visibility</p:attrName>
                                        </p:attrNameLst>
                                      </p:cBhvr>
                                      <p:to>
                                        <p:strVal val="visible"/>
                                      </p:to>
                                    </p:set>
                                    <p:anim calcmode="lin" valueType="num">
                                      <p:cBhvr additive="base">
                                        <p:cTn id="205" dur="500"/>
                                        <p:tgtEl>
                                          <p:spTgt spid="125"/>
                                        </p:tgtEl>
                                        <p:attrNameLst>
                                          <p:attrName>ppt_y</p:attrName>
                                        </p:attrNameLst>
                                      </p:cBhvr>
                                      <p:tavLst>
                                        <p:tav tm="0">
                                          <p:val>
                                            <p:strVal val="#ppt_y+#ppt_h*1.125000"/>
                                          </p:val>
                                        </p:tav>
                                        <p:tav tm="100000">
                                          <p:val>
                                            <p:strVal val="#ppt_y"/>
                                          </p:val>
                                        </p:tav>
                                      </p:tavLst>
                                    </p:anim>
                                    <p:animEffect transition="in" filter="wipe(up)">
                                      <p:cBhvr>
                                        <p:cTn id="206" dur="500"/>
                                        <p:tgtEl>
                                          <p:spTgt spid="125"/>
                                        </p:tgtEl>
                                      </p:cBhvr>
                                    </p:animEffect>
                                  </p:childTnLst>
                                </p:cTn>
                              </p:par>
                              <p:par>
                                <p:cTn id="207" presetID="12" presetClass="entr" presetSubtype="4" fill="hold" grpId="0" nodeType="withEffect">
                                  <p:stCondLst>
                                    <p:cond delay="900"/>
                                  </p:stCondLst>
                                  <p:childTnLst>
                                    <p:set>
                                      <p:cBhvr>
                                        <p:cTn id="208" dur="1" fill="hold">
                                          <p:stCondLst>
                                            <p:cond delay="0"/>
                                          </p:stCondLst>
                                        </p:cTn>
                                        <p:tgtEl>
                                          <p:spTgt spid="126"/>
                                        </p:tgtEl>
                                        <p:attrNameLst>
                                          <p:attrName>style.visibility</p:attrName>
                                        </p:attrNameLst>
                                      </p:cBhvr>
                                      <p:to>
                                        <p:strVal val="visible"/>
                                      </p:to>
                                    </p:set>
                                    <p:anim calcmode="lin" valueType="num">
                                      <p:cBhvr additive="base">
                                        <p:cTn id="209" dur="500"/>
                                        <p:tgtEl>
                                          <p:spTgt spid="126"/>
                                        </p:tgtEl>
                                        <p:attrNameLst>
                                          <p:attrName>ppt_y</p:attrName>
                                        </p:attrNameLst>
                                      </p:cBhvr>
                                      <p:tavLst>
                                        <p:tav tm="0">
                                          <p:val>
                                            <p:strVal val="#ppt_y+#ppt_h*1.125000"/>
                                          </p:val>
                                        </p:tav>
                                        <p:tav tm="100000">
                                          <p:val>
                                            <p:strVal val="#ppt_y"/>
                                          </p:val>
                                        </p:tav>
                                      </p:tavLst>
                                    </p:anim>
                                    <p:animEffect transition="in" filter="wipe(up)">
                                      <p:cBhvr>
                                        <p:cTn id="210"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animBg="1"/>
      <p:bldP spid="128" grpId="0" animBg="1"/>
      <p:bldP spid="129" grpId="0" animBg="1"/>
      <p:bldP spid="130" grpId="0" animBg="1"/>
      <p:bldP spid="131" grpId="0" animBg="1"/>
      <p:bldP spid="132" grpId="0" animBg="1"/>
      <p:bldP spid="133" grpId="0" animBg="1"/>
      <p:bldP spid="134" grpId="0"/>
      <p:bldP spid="135" grpId="0"/>
      <p:bldP spid="136" grpId="0"/>
      <p:bldP spid="137" grpId="0"/>
      <p:bldP spid="138" grpId="0"/>
      <p:bldP spid="139" grpId="0"/>
      <p:bldP spid="140" grpId="0"/>
      <p:bldP spid="141" grpId="0" animBg="1"/>
      <p:bldP spid="142" grpId="0" animBg="1"/>
      <p:bldP spid="143" grpId="0" animBg="1"/>
      <p:bldP spid="144" grpId="0" animBg="1"/>
      <p:bldP spid="145" grpId="0" animBg="1"/>
      <p:bldP spid="146" grpId="0" animBg="1"/>
      <p:bldP spid="147" grpId="0" animBg="1"/>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23089</TotalTime>
  <Words>4266</Words>
  <Application>Microsoft Office PowerPoint</Application>
  <PresentationFormat>全屏显示(4:3)</PresentationFormat>
  <Paragraphs>323</Paragraphs>
  <Slides>29</Slides>
  <Notes>0</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2017-11-02T08:11:39Z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