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5" r:id="rId8"/>
    <p:sldId id="266" r:id="rId9"/>
    <p:sldId id="259" r:id="rId10"/>
    <p:sldId id="267" r:id="rId11"/>
    <p:sldId id="268" r:id="rId12"/>
    <p:sldId id="269" r:id="rId13"/>
    <p:sldId id="270" r:id="rId14"/>
    <p:sldId id="260" r:id="rId15"/>
    <p:sldId id="271" r:id="rId16"/>
    <p:sldId id="272" r:id="rId17"/>
    <p:sldId id="276" r:id="rId18"/>
    <p:sldId id="274" r:id="rId19"/>
    <p:sldId id="261" r:id="rId20"/>
    <p:sldId id="275" r:id="rId21"/>
    <p:sldId id="277" r:id="rId22"/>
    <p:sldId id="273" r:id="rId23"/>
    <p:sldId id="278" r:id="rId24"/>
    <p:sldId id="262" r:id="rId25"/>
    <p:sldId id="279" r:id="rId26"/>
    <p:sldId id="280" r:id="rId27"/>
    <p:sldId id="282" r:id="rId28"/>
    <p:sldId id="281" r:id="rId29"/>
    <p:sldId id="283" r:id="rId30"/>
    <p:sldId id="284"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0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995" autoAdjust="0"/>
    <p:restoredTop sz="94660"/>
  </p:normalViewPr>
  <p:slideViewPr>
    <p:cSldViewPr snapToGrid="0">
      <p:cViewPr varScale="1">
        <p:scale>
          <a:sx n="78" d="100"/>
          <a:sy n="78" d="100"/>
        </p:scale>
        <p:origin x="-90" y="-1560"/>
      </p:cViewPr>
      <p:guideLst>
        <p:guide orient="horz" pos="1620"/>
        <p:guide pos="2880"/>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2703849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3328089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523053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3135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1711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8702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3446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9623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31355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38579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9691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21853380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90673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28181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570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1059149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870875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3012620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4242739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1949745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2618556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B2FC3A96-37FD-47B6-9467-E204F49880A2}" type="datetimeFigureOut">
              <a:rPr lang="zh-CN" altLang="en-US" smtClean="0"/>
              <a:t>2017/10/31</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67B953B0-4252-4482-BEE8-F3933CCF28BC}" type="slidenum">
              <a:rPr lang="zh-CN" altLang="en-US" smtClean="0"/>
              <a:t>‹#›</a:t>
            </a:fld>
            <a:endParaRPr lang="zh-CN" altLang="en-US"/>
          </a:p>
        </p:txBody>
      </p:sp>
    </p:spTree>
    <p:extLst>
      <p:ext uri="{BB962C8B-B14F-4D97-AF65-F5344CB8AC3E}">
        <p14:creationId xmlns:p14="http://schemas.microsoft.com/office/powerpoint/2010/main" val="1809795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89404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2017/10/31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052918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g.taopic.com/uploads/allimg/140722/240436-140H20J34187.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1846" y="-19863"/>
            <a:ext cx="9155846" cy="519385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7113" y="-19863"/>
            <a:ext cx="9155846" cy="5193858"/>
          </a:xfrm>
          <a:prstGeom prst="rect">
            <a:avLst/>
          </a:prstGeom>
          <a:solidFill>
            <a:srgbClr val="FF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 name="矩形 5"/>
          <p:cNvSpPr/>
          <p:nvPr/>
        </p:nvSpPr>
        <p:spPr>
          <a:xfrm>
            <a:off x="0" y="2943128"/>
            <a:ext cx="9161314" cy="5046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p>
        </p:txBody>
      </p:sp>
      <p:sp>
        <p:nvSpPr>
          <p:cNvPr id="7" name="矩形 6"/>
          <p:cNvSpPr/>
          <p:nvPr/>
        </p:nvSpPr>
        <p:spPr>
          <a:xfrm>
            <a:off x="1529533" y="3022396"/>
            <a:ext cx="6093399" cy="415370"/>
          </a:xfrm>
          <a:prstGeom prst="rect">
            <a:avLst/>
          </a:prstGeom>
        </p:spPr>
        <p:txBody>
          <a:bodyPr wrap="none">
            <a:spAutoFit/>
          </a:bodyPr>
          <a:lstStyle/>
          <a:p>
            <a:pPr algn="ctr"/>
            <a:r>
              <a:rPr lang="en-US" altLang="zh-CN" sz="2099" b="1" dirty="0">
                <a:solidFill>
                  <a:schemeClr val="bg1"/>
                </a:solidFill>
                <a:latin typeface="微软雅黑" panose="020B0503020204020204" pitchFamily="34" charset="-122"/>
                <a:ea typeface="微软雅黑" panose="020B0503020204020204" pitchFamily="34" charset="-122"/>
              </a:rPr>
              <a:t>BUSINESS/COMMERCIAL FINANCING PLAN</a:t>
            </a:r>
            <a:endParaRPr lang="zh-CN" altLang="en-US" sz="2099"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3879475" y="3856064"/>
            <a:ext cx="1382670" cy="304605"/>
            <a:chOff x="4927600" y="4908034"/>
            <a:chExt cx="2372440" cy="522653"/>
          </a:xfrm>
        </p:grpSpPr>
        <p:sp>
          <p:nvSpPr>
            <p:cNvPr id="9" name="圆角矩形 8"/>
            <p:cNvSpPr/>
            <p:nvPr/>
          </p:nvSpPr>
          <p:spPr>
            <a:xfrm>
              <a:off x="4945420" y="4908034"/>
              <a:ext cx="2336800" cy="464066"/>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0" name="文本框 29"/>
            <p:cNvSpPr txBox="1"/>
            <p:nvPr/>
          </p:nvSpPr>
          <p:spPr>
            <a:xfrm>
              <a:off x="4927600" y="4955401"/>
              <a:ext cx="2372440" cy="475286"/>
            </a:xfrm>
            <a:prstGeom prst="rect">
              <a:avLst/>
            </a:prstGeom>
            <a:noFill/>
          </p:spPr>
          <p:txBody>
            <a:bodyPr wrap="square" rtlCol="0">
              <a:spAutoFit/>
            </a:bodyPr>
            <a:lstStyle/>
            <a:p>
              <a:pPr algn="ctr"/>
              <a:r>
                <a:rPr lang="zh-CN" altLang="en-US" sz="1200" spc="225" dirty="0">
                  <a:solidFill>
                    <a:schemeClr val="bg1"/>
                  </a:solidFill>
                  <a:latin typeface="微软雅黑" panose="020B0503020204020204" pitchFamily="34" charset="-122"/>
                  <a:ea typeface="微软雅黑" panose="020B0503020204020204" pitchFamily="34" charset="-122"/>
                </a:rPr>
                <a:t>点击开始吧</a:t>
              </a:r>
            </a:p>
          </p:txBody>
        </p:sp>
      </p:grpSp>
      <p:sp>
        <p:nvSpPr>
          <p:cNvPr id="11" name="TextBox 37"/>
          <p:cNvSpPr txBox="1"/>
          <p:nvPr/>
        </p:nvSpPr>
        <p:spPr>
          <a:xfrm>
            <a:off x="2692501" y="171050"/>
            <a:ext cx="3736920" cy="2007794"/>
          </a:xfrm>
          <a:prstGeom prst="rect">
            <a:avLst/>
          </a:prstGeom>
          <a:noFill/>
          <a:effectLst/>
        </p:spPr>
        <p:txBody>
          <a:bodyPr wrap="none" rtlCol="0">
            <a:spAutoFit/>
          </a:bodyPr>
          <a:lstStyle/>
          <a:p>
            <a:pPr algn="ctr"/>
            <a:r>
              <a:rPr lang="en-US" altLang="zh-CN" sz="12447" dirty="0" smtClean="0">
                <a:solidFill>
                  <a:schemeClr val="bg1"/>
                </a:solidFill>
                <a:latin typeface="Impact MT Std" pitchFamily="34" charset="0"/>
                <a:ea typeface="造字工房俊雅锐宋体验版常规体" pitchFamily="50" charset="-122"/>
              </a:rPr>
              <a:t>2019</a:t>
            </a:r>
            <a:endParaRPr lang="zh-CN" altLang="en-US" sz="12447" dirty="0">
              <a:solidFill>
                <a:schemeClr val="bg1"/>
              </a:solidFill>
              <a:latin typeface="Impact MT Std" pitchFamily="34" charset="0"/>
              <a:ea typeface="造字工房俊雅锐宋体验版常规体" pitchFamily="50" charset="-122"/>
            </a:endParaRPr>
          </a:p>
        </p:txBody>
      </p:sp>
      <p:sp>
        <p:nvSpPr>
          <p:cNvPr id="12" name="TextBox 40"/>
          <p:cNvSpPr txBox="1"/>
          <p:nvPr/>
        </p:nvSpPr>
        <p:spPr>
          <a:xfrm>
            <a:off x="1602443" y="1855905"/>
            <a:ext cx="5921799" cy="784702"/>
          </a:xfrm>
          <a:prstGeom prst="rect">
            <a:avLst/>
          </a:prstGeom>
          <a:noFill/>
        </p:spPr>
        <p:txBody>
          <a:bodyPr wrap="square" rtlCol="0">
            <a:spAutoFit/>
          </a:bodyPr>
          <a:lstStyle/>
          <a:p>
            <a:pPr algn="ctr"/>
            <a:r>
              <a:rPr lang="zh-CN" altLang="en-US" sz="4499" b="1" dirty="0">
                <a:solidFill>
                  <a:schemeClr val="bg1"/>
                </a:solidFill>
                <a:latin typeface="微软雅黑" panose="020B0503020204020204" pitchFamily="34" charset="-122"/>
                <a:ea typeface="微软雅黑" panose="020B0503020204020204" pitchFamily="34" charset="-122"/>
              </a:rPr>
              <a:t>创业</a:t>
            </a:r>
            <a:r>
              <a:rPr lang="en-US" altLang="zh-CN" sz="4499" b="1" dirty="0">
                <a:solidFill>
                  <a:schemeClr val="bg1"/>
                </a:solidFill>
                <a:latin typeface="微软雅黑" panose="020B0503020204020204" pitchFamily="34" charset="-122"/>
                <a:ea typeface="微软雅黑" panose="020B0503020204020204" pitchFamily="34" charset="-122"/>
              </a:rPr>
              <a:t>/</a:t>
            </a:r>
            <a:r>
              <a:rPr lang="zh-CN" altLang="en-US" sz="4499" b="1" dirty="0">
                <a:solidFill>
                  <a:schemeClr val="bg1"/>
                </a:solidFill>
                <a:latin typeface="微软雅黑" panose="020B0503020204020204" pitchFamily="34" charset="-122"/>
                <a:ea typeface="微软雅黑" panose="020B0503020204020204" pitchFamily="34" charset="-122"/>
              </a:rPr>
              <a:t>商业融资计划书</a:t>
            </a:r>
          </a:p>
        </p:txBody>
      </p:sp>
      <p:sp>
        <p:nvSpPr>
          <p:cNvPr id="13" name="标题 4"/>
          <p:cNvSpPr txBox="1">
            <a:spLocks/>
          </p:cNvSpPr>
          <p:nvPr/>
        </p:nvSpPr>
        <p:spPr>
          <a:xfrm>
            <a:off x="2498226" y="2455478"/>
            <a:ext cx="4125468" cy="38623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50" b="1" dirty="0">
                <a:solidFill>
                  <a:schemeClr val="bg1"/>
                </a:solidFill>
                <a:latin typeface="微软雅黑" panose="020B0503020204020204" pitchFamily="34" charset="-122"/>
                <a:ea typeface="微软雅黑" panose="020B0503020204020204" pitchFamily="34" charset="-122"/>
              </a:rPr>
              <a:t>简洁实用</a:t>
            </a:r>
            <a:r>
              <a:rPr lang="en-US" altLang="zh-CN" sz="1350" b="1" dirty="0">
                <a:solidFill>
                  <a:schemeClr val="bg1"/>
                </a:solidFill>
                <a:latin typeface="微软雅黑" panose="020B0503020204020204" pitchFamily="34" charset="-122"/>
                <a:ea typeface="微软雅黑" panose="020B0503020204020204" pitchFamily="34" charset="-122"/>
              </a:rPr>
              <a:t>·</a:t>
            </a:r>
            <a:r>
              <a:rPr lang="zh-CN" altLang="en-US" sz="1350" b="1" dirty="0">
                <a:solidFill>
                  <a:schemeClr val="bg1"/>
                </a:solidFill>
                <a:latin typeface="微软雅黑" panose="020B0503020204020204" pitchFamily="34" charset="-122"/>
                <a:ea typeface="微软雅黑" panose="020B0503020204020204" pitchFamily="34" charset="-122"/>
              </a:rPr>
              <a:t>适用于投资合作</a:t>
            </a:r>
            <a:r>
              <a:rPr lang="en-US" altLang="zh-CN" sz="1350" b="1" dirty="0">
                <a:solidFill>
                  <a:schemeClr val="bg1"/>
                </a:solidFill>
                <a:latin typeface="微软雅黑" panose="020B0503020204020204" pitchFamily="34" charset="-122"/>
                <a:ea typeface="微软雅黑" panose="020B0503020204020204" pitchFamily="34" charset="-122"/>
              </a:rPr>
              <a:t>/</a:t>
            </a:r>
            <a:r>
              <a:rPr lang="zh-CN" altLang="en-US" sz="1350" b="1" dirty="0">
                <a:solidFill>
                  <a:schemeClr val="bg1"/>
                </a:solidFill>
                <a:latin typeface="微软雅黑" panose="020B0503020204020204" pitchFamily="34" charset="-122"/>
                <a:ea typeface="微软雅黑" panose="020B0503020204020204" pitchFamily="34" charset="-122"/>
              </a:rPr>
              <a:t>项目推广</a:t>
            </a:r>
            <a:r>
              <a:rPr lang="en-US" altLang="zh-CN" sz="1350" b="1" dirty="0">
                <a:solidFill>
                  <a:schemeClr val="bg1"/>
                </a:solidFill>
                <a:latin typeface="微软雅黑" panose="020B0503020204020204" pitchFamily="34" charset="-122"/>
                <a:ea typeface="微软雅黑" panose="020B0503020204020204" pitchFamily="34" charset="-122"/>
              </a:rPr>
              <a:t>/</a:t>
            </a:r>
            <a:r>
              <a:rPr lang="zh-CN" altLang="en-US" sz="1350" b="1" dirty="0">
                <a:solidFill>
                  <a:schemeClr val="bg1"/>
                </a:solidFill>
                <a:latin typeface="微软雅黑" panose="020B0503020204020204" pitchFamily="34" charset="-122"/>
                <a:ea typeface="微软雅黑" panose="020B0503020204020204" pitchFamily="34" charset="-122"/>
              </a:rPr>
              <a:t>企业宣传等</a:t>
            </a:r>
          </a:p>
        </p:txBody>
      </p:sp>
    </p:spTree>
    <p:extLst>
      <p:ext uri="{BB962C8B-B14F-4D97-AF65-F5344CB8AC3E}">
        <p14:creationId xmlns:p14="http://schemas.microsoft.com/office/powerpoint/2010/main" val="73959925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3050"/>
                            </p:stCondLst>
                            <p:childTnLst>
                              <p:par>
                                <p:cTn id="19" presetID="53" presetClass="entr" presetSubtype="16" fill="hold" grpId="0" nodeType="afterEffect">
                                  <p:stCondLst>
                                    <p:cond delay="0"/>
                                  </p:stCondLst>
                                  <p:iterate type="lt">
                                    <p:tmPct val="0"/>
                                  </p:iterate>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34" presetClass="emph" presetSubtype="0" fill="hold" grpId="1" nodeType="withEffect">
                                  <p:stCondLst>
                                    <p:cond delay="0"/>
                                  </p:stCondLst>
                                  <p:iterate type="lt">
                                    <p:tmPct val="10000"/>
                                  </p:iterate>
                                  <p:childTnLst>
                                    <p:animMotion origin="layout" path="M 0.0 0.0 L 0.0 -0.07213" pathEditMode="relative" ptsTypes="">
                                      <p:cBhvr>
                                        <p:cTn id="25" dur="250" accel="50000" decel="50000" autoRev="1" fill="hold">
                                          <p:stCondLst>
                                            <p:cond delay="0"/>
                                          </p:stCondLst>
                                        </p:cTn>
                                        <p:tgtEl>
                                          <p:spTgt spid="11"/>
                                        </p:tgtEl>
                                        <p:attrNameLst>
                                          <p:attrName>ppt_x</p:attrName>
                                          <p:attrName>ppt_y</p:attrName>
                                        </p:attrNameLst>
                                      </p:cBhvr>
                                    </p:animMotion>
                                    <p:animRot by="1500000">
                                      <p:cBhvr>
                                        <p:cTn id="26" dur="125" fill="hold">
                                          <p:stCondLst>
                                            <p:cond delay="0"/>
                                          </p:stCondLst>
                                        </p:cTn>
                                        <p:tgtEl>
                                          <p:spTgt spid="11"/>
                                        </p:tgtEl>
                                        <p:attrNameLst>
                                          <p:attrName>r</p:attrName>
                                        </p:attrNameLst>
                                      </p:cBhvr>
                                    </p:animRot>
                                    <p:animRot by="-1500000">
                                      <p:cBhvr>
                                        <p:cTn id="27" dur="125" fill="hold">
                                          <p:stCondLst>
                                            <p:cond delay="125"/>
                                          </p:stCondLst>
                                        </p:cTn>
                                        <p:tgtEl>
                                          <p:spTgt spid="11"/>
                                        </p:tgtEl>
                                        <p:attrNameLst>
                                          <p:attrName>r</p:attrName>
                                        </p:attrNameLst>
                                      </p:cBhvr>
                                    </p:animRot>
                                    <p:animRot by="-1500000">
                                      <p:cBhvr>
                                        <p:cTn id="28" dur="125" fill="hold">
                                          <p:stCondLst>
                                            <p:cond delay="250"/>
                                          </p:stCondLst>
                                        </p:cTn>
                                        <p:tgtEl>
                                          <p:spTgt spid="11"/>
                                        </p:tgtEl>
                                        <p:attrNameLst>
                                          <p:attrName>r</p:attrName>
                                        </p:attrNameLst>
                                      </p:cBhvr>
                                    </p:animRot>
                                    <p:animRot by="1500000">
                                      <p:cBhvr>
                                        <p:cTn id="29" dur="125" fill="hold">
                                          <p:stCondLst>
                                            <p:cond delay="375"/>
                                          </p:stCondLst>
                                        </p:cTn>
                                        <p:tgtEl>
                                          <p:spTgt spid="11"/>
                                        </p:tgtEl>
                                        <p:attrNameLst>
                                          <p:attrName>r</p:attrName>
                                        </p:attrNameLst>
                                      </p:cBhvr>
                                    </p:animRot>
                                  </p:childTnLst>
                                </p:cTn>
                              </p:par>
                            </p:childTnLst>
                          </p:cTn>
                        </p:par>
                        <p:par>
                          <p:cTn id="30" fill="hold">
                            <p:stCondLst>
                              <p:cond delay="37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2"/>
                                        </p:tgtEl>
                                        <p:attrNameLst>
                                          <p:attrName>ppt_y</p:attrName>
                                        </p:attrNameLst>
                                      </p:cBhvr>
                                      <p:tavLst>
                                        <p:tav tm="0">
                                          <p:val>
                                            <p:strVal val="#ppt_y"/>
                                          </p:val>
                                        </p:tav>
                                        <p:tav tm="100000">
                                          <p:val>
                                            <p:strVal val="#ppt_y"/>
                                          </p:val>
                                        </p:tav>
                                      </p:tavLst>
                                    </p:anim>
                                    <p:anim calcmode="lin" valueType="num">
                                      <p:cBhvr>
                                        <p:cTn id="3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2"/>
                                        </p:tgtEl>
                                      </p:cBhvr>
                                    </p:animEffect>
                                  </p:childTnLst>
                                </p:cTn>
                              </p:par>
                            </p:childTnLst>
                          </p:cTn>
                        </p:par>
                        <p:par>
                          <p:cTn id="38" fill="hold">
                            <p:stCondLst>
                              <p:cond delay="46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par>
                                <p:cTn id="46" presetID="12" presetClass="entr" presetSubtype="1" fill="hold" nodeType="withEffect">
                                  <p:stCondLst>
                                    <p:cond delay="5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p:tgtEl>
                                          <p:spTgt spid="8"/>
                                        </p:tgtEl>
                                        <p:attrNameLst>
                                          <p:attrName>ppt_y</p:attrName>
                                        </p:attrNameLst>
                                      </p:cBhvr>
                                      <p:tavLst>
                                        <p:tav tm="0">
                                          <p:val>
                                            <p:strVal val="#ppt_y-#ppt_h*1.125000"/>
                                          </p:val>
                                        </p:tav>
                                        <p:tav tm="100000">
                                          <p:val>
                                            <p:strVal val="#ppt_y"/>
                                          </p:val>
                                        </p:tav>
                                      </p:tavLst>
                                    </p:anim>
                                    <p:animEffect transition="in" filter="wipe(down)">
                                      <p:cBhvr>
                                        <p:cTn id="4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p:bldP spid="11" grpId="1"/>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7" name="Freeform 6"/>
          <p:cNvSpPr>
            <a:spLocks/>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8" name="Freeform 24"/>
          <p:cNvSpPr/>
          <p:nvPr/>
        </p:nvSpPr>
        <p:spPr>
          <a:xfrm flipH="1">
            <a:off x="5977713"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9" name="Freeform 25"/>
          <p:cNvSpPr/>
          <p:nvPr/>
        </p:nvSpPr>
        <p:spPr>
          <a:xfrm flipH="1">
            <a:off x="6260643" y="436418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10" name="Freeform 5"/>
          <p:cNvSpPr>
            <a:spLocks/>
          </p:cNvSpPr>
          <p:nvPr/>
        </p:nvSpPr>
        <p:spPr bwMode="auto">
          <a:xfrm>
            <a:off x="6406517" y="328667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 name="Freeform 6"/>
          <p:cNvSpPr>
            <a:spLocks/>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4" name="Freeform 9"/>
          <p:cNvSpPr>
            <a:spLocks/>
          </p:cNvSpPr>
          <p:nvPr/>
        </p:nvSpPr>
        <p:spPr bwMode="auto">
          <a:xfrm>
            <a:off x="6544594" y="328548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5" name="Freeform 10"/>
          <p:cNvSpPr>
            <a:spLocks/>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6"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7" name="Freeform 12"/>
          <p:cNvSpPr>
            <a:spLocks/>
          </p:cNvSpPr>
          <p:nvPr/>
        </p:nvSpPr>
        <p:spPr bwMode="auto">
          <a:xfrm>
            <a:off x="6562448" y="366281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8" name="Freeform 13"/>
          <p:cNvSpPr>
            <a:spLocks/>
          </p:cNvSpPr>
          <p:nvPr/>
        </p:nvSpPr>
        <p:spPr bwMode="auto">
          <a:xfrm>
            <a:off x="6664816" y="328786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19" name="Group 123"/>
          <p:cNvGrpSpPr/>
          <p:nvPr/>
        </p:nvGrpSpPr>
        <p:grpSpPr>
          <a:xfrm>
            <a:off x="5738750" y="3195912"/>
            <a:ext cx="613013" cy="465414"/>
            <a:chOff x="7170738" y="4168775"/>
            <a:chExt cx="817563" cy="620713"/>
          </a:xfrm>
          <a:solidFill>
            <a:srgbClr val="C00000"/>
          </a:solidFill>
        </p:grpSpPr>
        <p:sp>
          <p:nvSpPr>
            <p:cNvPr id="20"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1"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2"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3"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4"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5"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26" name="Freeform 20"/>
          <p:cNvSpPr>
            <a:spLocks noEditPoints="1"/>
          </p:cNvSpPr>
          <p:nvPr/>
        </p:nvSpPr>
        <p:spPr bwMode="auto">
          <a:xfrm>
            <a:off x="5240008"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7"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8" name="Freeform 22"/>
          <p:cNvSpPr>
            <a:spLocks/>
          </p:cNvSpPr>
          <p:nvPr/>
        </p:nvSpPr>
        <p:spPr bwMode="auto">
          <a:xfrm>
            <a:off x="7564693"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9" name="Freeform 23"/>
          <p:cNvSpPr>
            <a:spLocks/>
          </p:cNvSpPr>
          <p:nvPr/>
        </p:nvSpPr>
        <p:spPr bwMode="auto">
          <a:xfrm>
            <a:off x="7418285" y="159761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0" name="Freeform 24"/>
          <p:cNvSpPr>
            <a:spLocks/>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1" name="Freeform 25"/>
          <p:cNvSpPr>
            <a:spLocks noEditPoints="1"/>
          </p:cNvSpPr>
          <p:nvPr/>
        </p:nvSpPr>
        <p:spPr bwMode="auto">
          <a:xfrm>
            <a:off x="6721951" y="122504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2" name="Freeform 26"/>
          <p:cNvSpPr>
            <a:spLocks noEditPoints="1"/>
          </p:cNvSpPr>
          <p:nvPr/>
        </p:nvSpPr>
        <p:spPr bwMode="auto">
          <a:xfrm>
            <a:off x="6576732" y="136907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3" name="Freeform 27"/>
          <p:cNvSpPr>
            <a:spLocks noEditPoints="1"/>
          </p:cNvSpPr>
          <p:nvPr/>
        </p:nvSpPr>
        <p:spPr bwMode="auto">
          <a:xfrm>
            <a:off x="6611251"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4" name="Freeform 28"/>
          <p:cNvSpPr>
            <a:spLocks noEditPoints="1"/>
          </p:cNvSpPr>
          <p:nvPr/>
        </p:nvSpPr>
        <p:spPr bwMode="auto">
          <a:xfrm>
            <a:off x="6611251"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5" name="Oval 29"/>
          <p:cNvSpPr>
            <a:spLocks noChangeArrowheads="1"/>
          </p:cNvSpPr>
          <p:nvPr/>
        </p:nvSpPr>
        <p:spPr bwMode="auto">
          <a:xfrm>
            <a:off x="6771944" y="141787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6" name="Freeform 30"/>
          <p:cNvSpPr>
            <a:spLocks noEditPoints="1"/>
          </p:cNvSpPr>
          <p:nvPr/>
        </p:nvSpPr>
        <p:spPr bwMode="auto">
          <a:xfrm>
            <a:off x="7311156"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7" name="Rectangle 31"/>
          <p:cNvSpPr>
            <a:spLocks noChangeArrowheads="1"/>
          </p:cNvSpPr>
          <p:nvPr/>
        </p:nvSpPr>
        <p:spPr bwMode="auto">
          <a:xfrm>
            <a:off x="7214741" y="109411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8"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39" name="Group 127"/>
          <p:cNvGrpSpPr/>
          <p:nvPr/>
        </p:nvGrpSpPr>
        <p:grpSpPr>
          <a:xfrm>
            <a:off x="6818366" y="3195018"/>
            <a:ext cx="380902" cy="490410"/>
            <a:chOff x="8610600" y="4127500"/>
            <a:chExt cx="508001" cy="654050"/>
          </a:xfrm>
          <a:solidFill>
            <a:srgbClr val="C00000"/>
          </a:solidFill>
        </p:grpSpPr>
        <p:sp>
          <p:nvSpPr>
            <p:cNvPr id="40"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1"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2"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3"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4"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5"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6"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7"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48" name="Freeform 41"/>
          <p:cNvSpPr>
            <a:spLocks noEditPoints="1"/>
          </p:cNvSpPr>
          <p:nvPr/>
        </p:nvSpPr>
        <p:spPr bwMode="auto">
          <a:xfrm>
            <a:off x="7133800" y="269984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42"/>
          <p:cNvSpPr>
            <a:spLocks/>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1" name="Freeform 44"/>
          <p:cNvSpPr>
            <a:spLocks/>
          </p:cNvSpPr>
          <p:nvPr/>
        </p:nvSpPr>
        <p:spPr bwMode="auto">
          <a:xfrm>
            <a:off x="6297008" y="76201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2" name="Freeform 45"/>
          <p:cNvSpPr>
            <a:spLocks noEditPoints="1"/>
          </p:cNvSpPr>
          <p:nvPr/>
        </p:nvSpPr>
        <p:spPr bwMode="auto">
          <a:xfrm>
            <a:off x="6180357" y="275698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3" name="Freeform 46"/>
          <p:cNvSpPr>
            <a:spLocks noEditPoints="1"/>
          </p:cNvSpPr>
          <p:nvPr/>
        </p:nvSpPr>
        <p:spPr bwMode="auto">
          <a:xfrm>
            <a:off x="7026671"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4" name="Freeform 47"/>
          <p:cNvSpPr>
            <a:spLocks noEditPoints="1"/>
          </p:cNvSpPr>
          <p:nvPr/>
        </p:nvSpPr>
        <p:spPr bwMode="auto">
          <a:xfrm>
            <a:off x="7492084"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5" name="Freeform 48"/>
          <p:cNvSpPr>
            <a:spLocks noEditPoints="1"/>
          </p:cNvSpPr>
          <p:nvPr/>
        </p:nvSpPr>
        <p:spPr bwMode="auto">
          <a:xfrm>
            <a:off x="6566019" y="224395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6" name="Freeform 49"/>
          <p:cNvSpPr>
            <a:spLocks/>
          </p:cNvSpPr>
          <p:nvPr/>
        </p:nvSpPr>
        <p:spPr bwMode="auto">
          <a:xfrm>
            <a:off x="6645771"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57" name="Group 126"/>
          <p:cNvGrpSpPr/>
          <p:nvPr/>
        </p:nvGrpSpPr>
        <p:grpSpPr>
          <a:xfrm>
            <a:off x="6739805" y="2803404"/>
            <a:ext cx="340430" cy="323766"/>
            <a:chOff x="8505825" y="3605213"/>
            <a:chExt cx="454025" cy="431800"/>
          </a:xfrm>
        </p:grpSpPr>
        <p:sp>
          <p:nvSpPr>
            <p:cNvPr id="58"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9"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60" name="Freeform 52"/>
          <p:cNvSpPr>
            <a:spLocks/>
          </p:cNvSpPr>
          <p:nvPr/>
        </p:nvSpPr>
        <p:spPr bwMode="auto">
          <a:xfrm>
            <a:off x="5689947"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1" name="Freeform 53"/>
          <p:cNvSpPr>
            <a:spLocks/>
          </p:cNvSpPr>
          <p:nvPr/>
        </p:nvSpPr>
        <p:spPr bwMode="auto">
          <a:xfrm>
            <a:off x="6076800" y="85366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2" name="Freeform 54"/>
          <p:cNvSpPr>
            <a:spLocks/>
          </p:cNvSpPr>
          <p:nvPr/>
        </p:nvSpPr>
        <p:spPr bwMode="auto">
          <a:xfrm>
            <a:off x="5756605" y="98579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3" name="Freeform 55"/>
          <p:cNvSpPr>
            <a:spLocks noEditPoints="1"/>
          </p:cNvSpPr>
          <p:nvPr/>
        </p:nvSpPr>
        <p:spPr bwMode="auto">
          <a:xfrm>
            <a:off x="5442362" y="120719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64"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5" name="Freeform 57"/>
          <p:cNvSpPr>
            <a:spLocks noEditPoints="1"/>
          </p:cNvSpPr>
          <p:nvPr/>
        </p:nvSpPr>
        <p:spPr bwMode="auto">
          <a:xfrm>
            <a:off x="6776705" y="85247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6" name="Freeform 58"/>
          <p:cNvSpPr>
            <a:spLocks noEditPoints="1"/>
          </p:cNvSpPr>
          <p:nvPr/>
        </p:nvSpPr>
        <p:spPr bwMode="auto">
          <a:xfrm>
            <a:off x="5376514" y="247627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67" name="Rectangle 59"/>
          <p:cNvSpPr>
            <a:spLocks noChangeArrowheads="1"/>
          </p:cNvSpPr>
          <p:nvPr/>
        </p:nvSpPr>
        <p:spPr bwMode="auto">
          <a:xfrm>
            <a:off x="6873120"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8" name="Rectangle 60"/>
          <p:cNvSpPr>
            <a:spLocks noChangeArrowheads="1"/>
          </p:cNvSpPr>
          <p:nvPr/>
        </p:nvSpPr>
        <p:spPr bwMode="auto">
          <a:xfrm>
            <a:off x="6892165"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9" name="Rectangle 61"/>
          <p:cNvSpPr>
            <a:spLocks noChangeArrowheads="1"/>
          </p:cNvSpPr>
          <p:nvPr/>
        </p:nvSpPr>
        <p:spPr bwMode="auto">
          <a:xfrm>
            <a:off x="7062380"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0"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1" name="Rectangle 63"/>
          <p:cNvSpPr>
            <a:spLocks noChangeArrowheads="1"/>
          </p:cNvSpPr>
          <p:nvPr/>
        </p:nvSpPr>
        <p:spPr bwMode="auto">
          <a:xfrm>
            <a:off x="7062380"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2" name="Rectangle 64"/>
          <p:cNvSpPr>
            <a:spLocks noChangeArrowheads="1"/>
          </p:cNvSpPr>
          <p:nvPr/>
        </p:nvSpPr>
        <p:spPr bwMode="auto">
          <a:xfrm>
            <a:off x="7201647" y="200946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3" name="Rectangle 65"/>
          <p:cNvSpPr>
            <a:spLocks noChangeArrowheads="1"/>
          </p:cNvSpPr>
          <p:nvPr/>
        </p:nvSpPr>
        <p:spPr bwMode="auto">
          <a:xfrm>
            <a:off x="7217121"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4"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5" name="Rectangle 67"/>
          <p:cNvSpPr>
            <a:spLocks noChangeArrowheads="1"/>
          </p:cNvSpPr>
          <p:nvPr/>
        </p:nvSpPr>
        <p:spPr bwMode="auto">
          <a:xfrm>
            <a:off x="6925494"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6"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7" name="Rectangle 69"/>
          <p:cNvSpPr>
            <a:spLocks noChangeArrowheads="1"/>
          </p:cNvSpPr>
          <p:nvPr/>
        </p:nvSpPr>
        <p:spPr bwMode="auto">
          <a:xfrm>
            <a:off x="6925494"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8" name="Rectangle 70"/>
          <p:cNvSpPr>
            <a:spLocks noChangeArrowheads="1"/>
          </p:cNvSpPr>
          <p:nvPr/>
        </p:nvSpPr>
        <p:spPr bwMode="auto">
          <a:xfrm>
            <a:off x="6892165"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9" name="Freeform 71"/>
          <p:cNvSpPr>
            <a:spLocks/>
          </p:cNvSpPr>
          <p:nvPr/>
        </p:nvSpPr>
        <p:spPr bwMode="auto">
          <a:xfrm>
            <a:off x="6892165" y="163451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0" name="Freeform 72"/>
          <p:cNvSpPr>
            <a:spLocks noEditPoints="1"/>
          </p:cNvSpPr>
          <p:nvPr/>
        </p:nvSpPr>
        <p:spPr bwMode="auto">
          <a:xfrm>
            <a:off x="5704231"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1" name="Freeform 73"/>
          <p:cNvSpPr>
            <a:spLocks noEditPoints="1"/>
          </p:cNvSpPr>
          <p:nvPr/>
        </p:nvSpPr>
        <p:spPr bwMode="auto">
          <a:xfrm>
            <a:off x="7027861" y="218920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2" name="Freeform 74"/>
          <p:cNvSpPr>
            <a:spLocks noEditPoints="1"/>
          </p:cNvSpPr>
          <p:nvPr/>
        </p:nvSpPr>
        <p:spPr bwMode="auto">
          <a:xfrm>
            <a:off x="5801836" y="134884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3" name="Freeform 75"/>
          <p:cNvSpPr>
            <a:spLocks noEditPoints="1"/>
          </p:cNvSpPr>
          <p:nvPr/>
        </p:nvSpPr>
        <p:spPr bwMode="auto">
          <a:xfrm>
            <a:off x="6344621" y="171188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4"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5" name="Freeform 77"/>
          <p:cNvSpPr>
            <a:spLocks/>
          </p:cNvSpPr>
          <p:nvPr/>
        </p:nvSpPr>
        <p:spPr bwMode="auto">
          <a:xfrm>
            <a:off x="6129174"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6" name="Freeform 78"/>
          <p:cNvSpPr>
            <a:spLocks/>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7"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8" name="Freeform 80"/>
          <p:cNvSpPr>
            <a:spLocks noEditPoints="1"/>
          </p:cNvSpPr>
          <p:nvPr/>
        </p:nvSpPr>
        <p:spPr bwMode="auto">
          <a:xfrm>
            <a:off x="7249260"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9" name="Freeform 81"/>
          <p:cNvSpPr>
            <a:spLocks noEditPoints="1"/>
          </p:cNvSpPr>
          <p:nvPr/>
        </p:nvSpPr>
        <p:spPr bwMode="auto">
          <a:xfrm>
            <a:off x="6189879"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0" name="Freeform 82"/>
          <p:cNvSpPr>
            <a:spLocks noEditPoints="1"/>
          </p:cNvSpPr>
          <p:nvPr/>
        </p:nvSpPr>
        <p:spPr bwMode="auto">
          <a:xfrm>
            <a:off x="6075609"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1" name="Freeform 83"/>
          <p:cNvSpPr>
            <a:spLocks/>
          </p:cNvSpPr>
          <p:nvPr/>
        </p:nvSpPr>
        <p:spPr bwMode="auto">
          <a:xfrm>
            <a:off x="6023235"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2" name="Freeform 84"/>
          <p:cNvSpPr>
            <a:spLocks/>
          </p:cNvSpPr>
          <p:nvPr/>
        </p:nvSpPr>
        <p:spPr bwMode="auto">
          <a:xfrm>
            <a:off x="5972052"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3" name="Freeform 85"/>
          <p:cNvSpPr>
            <a:spLocks noEditPoints="1"/>
          </p:cNvSpPr>
          <p:nvPr/>
        </p:nvSpPr>
        <p:spPr bwMode="auto">
          <a:xfrm>
            <a:off x="5908965"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4" name="Freeform 86"/>
          <p:cNvSpPr>
            <a:spLocks/>
          </p:cNvSpPr>
          <p:nvPr/>
        </p:nvSpPr>
        <p:spPr bwMode="auto">
          <a:xfrm>
            <a:off x="7294492" y="240107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5"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6" name="Freeform 88"/>
          <p:cNvSpPr>
            <a:spLocks/>
          </p:cNvSpPr>
          <p:nvPr/>
        </p:nvSpPr>
        <p:spPr bwMode="auto">
          <a:xfrm>
            <a:off x="7330201"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7"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8" name="Freeform 90"/>
          <p:cNvSpPr>
            <a:spLocks/>
          </p:cNvSpPr>
          <p:nvPr/>
        </p:nvSpPr>
        <p:spPr bwMode="auto">
          <a:xfrm>
            <a:off x="5655428" y="226776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9"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0"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1" name="Freeform 93"/>
          <p:cNvSpPr>
            <a:spLocks noEditPoints="1"/>
          </p:cNvSpPr>
          <p:nvPr/>
        </p:nvSpPr>
        <p:spPr bwMode="auto">
          <a:xfrm>
            <a:off x="6675528" y="350569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2" name="Freeform 94"/>
          <p:cNvSpPr>
            <a:spLocks/>
          </p:cNvSpPr>
          <p:nvPr/>
        </p:nvSpPr>
        <p:spPr bwMode="auto">
          <a:xfrm>
            <a:off x="6476745"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3" name="Freeform 95"/>
          <p:cNvSpPr>
            <a:spLocks/>
          </p:cNvSpPr>
          <p:nvPr/>
        </p:nvSpPr>
        <p:spPr bwMode="auto">
          <a:xfrm>
            <a:off x="6466032" y="218444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4" name="Freeform 96"/>
          <p:cNvSpPr>
            <a:spLocks/>
          </p:cNvSpPr>
          <p:nvPr/>
        </p:nvSpPr>
        <p:spPr bwMode="auto">
          <a:xfrm>
            <a:off x="6496981"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5" name="Freeform 97"/>
          <p:cNvSpPr>
            <a:spLocks/>
          </p:cNvSpPr>
          <p:nvPr/>
        </p:nvSpPr>
        <p:spPr bwMode="auto">
          <a:xfrm>
            <a:off x="6488649"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6"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7" name="燕尾形 106"/>
          <p:cNvSpPr/>
          <p:nvPr/>
        </p:nvSpPr>
        <p:spPr>
          <a:xfrm rot="5400000">
            <a:off x="1899399" y="1517901"/>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08" name="直接连接符 107"/>
          <p:cNvCxnSpPr/>
          <p:nvPr/>
        </p:nvCxnSpPr>
        <p:spPr>
          <a:xfrm>
            <a:off x="2034379" y="194983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9" name="矩形 108"/>
          <p:cNvSpPr/>
          <p:nvPr/>
        </p:nvSpPr>
        <p:spPr>
          <a:xfrm>
            <a:off x="2287062" y="1127949"/>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0" name="矩形 47"/>
          <p:cNvSpPr>
            <a:spLocks noChangeArrowheads="1"/>
          </p:cNvSpPr>
          <p:nvPr/>
        </p:nvSpPr>
        <p:spPr bwMode="auto">
          <a:xfrm>
            <a:off x="2277343" y="143892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11" name="燕尾形 110"/>
          <p:cNvSpPr/>
          <p:nvPr/>
        </p:nvSpPr>
        <p:spPr>
          <a:xfrm rot="5400000">
            <a:off x="1899399" y="2543748"/>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2" name="直接连接符 111"/>
          <p:cNvCxnSpPr/>
          <p:nvPr/>
        </p:nvCxnSpPr>
        <p:spPr>
          <a:xfrm>
            <a:off x="2034379" y="297568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3" name="矩形 112"/>
          <p:cNvSpPr/>
          <p:nvPr/>
        </p:nvSpPr>
        <p:spPr>
          <a:xfrm>
            <a:off x="2287062" y="2153796"/>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4" name="矩形 47"/>
          <p:cNvSpPr>
            <a:spLocks noChangeArrowheads="1"/>
          </p:cNvSpPr>
          <p:nvPr/>
        </p:nvSpPr>
        <p:spPr bwMode="auto">
          <a:xfrm>
            <a:off x="2277343"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15" name="燕尾形 114"/>
          <p:cNvSpPr/>
          <p:nvPr/>
        </p:nvSpPr>
        <p:spPr>
          <a:xfrm rot="5400000">
            <a:off x="1899399" y="3623586"/>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6" name="直接连接符 115"/>
          <p:cNvCxnSpPr/>
          <p:nvPr/>
        </p:nvCxnSpPr>
        <p:spPr>
          <a:xfrm>
            <a:off x="2034379" y="405552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7" name="矩形 116"/>
          <p:cNvSpPr/>
          <p:nvPr/>
        </p:nvSpPr>
        <p:spPr>
          <a:xfrm>
            <a:off x="2287062" y="3233635"/>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8" name="矩形 47"/>
          <p:cNvSpPr>
            <a:spLocks noChangeArrowheads="1"/>
          </p:cNvSpPr>
          <p:nvPr/>
        </p:nvSpPr>
        <p:spPr bwMode="auto">
          <a:xfrm>
            <a:off x="2277343"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19" name="标题 4"/>
          <p:cNvSpPr txBox="1">
            <a:spLocks/>
          </p:cNvSpPr>
          <p:nvPr/>
        </p:nvSpPr>
        <p:spPr>
          <a:xfrm>
            <a:off x="8837363" y="962464"/>
            <a:ext cx="485927" cy="403245"/>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dirty="0">
                <a:solidFill>
                  <a:schemeClr val="bg1"/>
                </a:solidFill>
                <a:latin typeface="微软雅黑" panose="020B0503020204020204" pitchFamily="34" charset="-122"/>
                <a:ea typeface="微软雅黑" panose="020B0503020204020204" pitchFamily="34" charset="-122"/>
              </a:rPr>
              <a:t>13</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07127373"/>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 presetClass="entr" presetSubtype="4"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3250"/>
                            </p:stCondLst>
                            <p:childTnLst>
                              <p:par>
                                <p:cTn id="37" presetID="2" presetClass="entr" presetSubtype="2"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par>
                                <p:cTn id="53" presetID="2" presetClass="entr" presetSubtype="3"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1+#ppt_w/2"/>
                                          </p:val>
                                        </p:tav>
                                        <p:tav tm="100000">
                                          <p:val>
                                            <p:strVal val="#ppt_x"/>
                                          </p:val>
                                        </p:tav>
                                      </p:tavLst>
                                    </p:anim>
                                    <p:anim calcmode="lin" valueType="num">
                                      <p:cBhvr additive="base">
                                        <p:cTn id="56" dur="500" fill="hold"/>
                                        <p:tgtEl>
                                          <p:spTgt spid="14"/>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ppt_x"/>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ppt_x"/>
                                          </p:val>
                                        </p:tav>
                                        <p:tav tm="100000">
                                          <p:val>
                                            <p:strVal val="#ppt_x"/>
                                          </p:val>
                                        </p:tav>
                                      </p:tavLst>
                                    </p:anim>
                                    <p:anim calcmode="lin" valueType="num">
                                      <p:cBhvr additive="base">
                                        <p:cTn id="64" dur="500" fill="hold"/>
                                        <p:tgtEl>
                                          <p:spTgt spid="1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ppt_x"/>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ppt_x"/>
                                          </p:val>
                                        </p:tav>
                                        <p:tav tm="100000">
                                          <p:val>
                                            <p:strVal val="#ppt_x"/>
                                          </p:val>
                                        </p:tav>
                                      </p:tavLst>
                                    </p:anim>
                                    <p:anim calcmode="lin" valueType="num">
                                      <p:cBhvr additive="base">
                                        <p:cTn id="72" dur="500" fill="hold"/>
                                        <p:tgtEl>
                                          <p:spTgt spid="18"/>
                                        </p:tgtEl>
                                        <p:attrNameLst>
                                          <p:attrName>ppt_y</p:attrName>
                                        </p:attrNameLst>
                                      </p:cBhvr>
                                      <p:tavLst>
                                        <p:tav tm="0">
                                          <p:val>
                                            <p:strVal val="1+#ppt_h/2"/>
                                          </p:val>
                                        </p:tav>
                                        <p:tav tm="100000">
                                          <p:val>
                                            <p:strVal val="#ppt_y"/>
                                          </p:val>
                                        </p:tav>
                                      </p:tavLst>
                                    </p:anim>
                                  </p:childTnLst>
                                </p:cTn>
                              </p:par>
                              <p:par>
                                <p:cTn id="73" presetID="2" presetClass="entr" presetSubtype="6" fill="hold"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fill="hold"/>
                                        <p:tgtEl>
                                          <p:spTgt spid="19"/>
                                        </p:tgtEl>
                                        <p:attrNameLst>
                                          <p:attrName>ppt_x</p:attrName>
                                        </p:attrNameLst>
                                      </p:cBhvr>
                                      <p:tavLst>
                                        <p:tav tm="0">
                                          <p:val>
                                            <p:strVal val="1+#ppt_w/2"/>
                                          </p:val>
                                        </p:tav>
                                        <p:tav tm="100000">
                                          <p:val>
                                            <p:strVal val="#ppt_x"/>
                                          </p:val>
                                        </p:tav>
                                      </p:tavLst>
                                    </p:anim>
                                    <p:anim calcmode="lin" valueType="num">
                                      <p:cBhvr additive="base">
                                        <p:cTn id="76" dur="500" fill="hold"/>
                                        <p:tgtEl>
                                          <p:spTgt spid="19"/>
                                        </p:tgtEl>
                                        <p:attrNameLst>
                                          <p:attrName>ppt_y</p:attrName>
                                        </p:attrNameLst>
                                      </p:cBhvr>
                                      <p:tavLst>
                                        <p:tav tm="0">
                                          <p:val>
                                            <p:strVal val="1+#ppt_h/2"/>
                                          </p:val>
                                        </p:tav>
                                        <p:tav tm="100000">
                                          <p:val>
                                            <p:strVal val="#ppt_y"/>
                                          </p:val>
                                        </p:tav>
                                      </p:tavLst>
                                    </p:anim>
                                  </p:childTnLst>
                                </p:cTn>
                              </p:par>
                              <p:par>
                                <p:cTn id="77" presetID="2" presetClass="entr" presetSubtype="6"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fill="hold"/>
                                        <p:tgtEl>
                                          <p:spTgt spid="26"/>
                                        </p:tgtEl>
                                        <p:attrNameLst>
                                          <p:attrName>ppt_x</p:attrName>
                                        </p:attrNameLst>
                                      </p:cBhvr>
                                      <p:tavLst>
                                        <p:tav tm="0">
                                          <p:val>
                                            <p:strVal val="1+#ppt_w/2"/>
                                          </p:val>
                                        </p:tav>
                                        <p:tav tm="100000">
                                          <p:val>
                                            <p:strVal val="#ppt_x"/>
                                          </p:val>
                                        </p:tav>
                                      </p:tavLst>
                                    </p:anim>
                                    <p:anim calcmode="lin" valueType="num">
                                      <p:cBhvr additive="base">
                                        <p:cTn id="80" dur="500" fill="hold"/>
                                        <p:tgtEl>
                                          <p:spTgt spid="2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500" fill="hold"/>
                                        <p:tgtEl>
                                          <p:spTgt spid="27"/>
                                        </p:tgtEl>
                                        <p:attrNameLst>
                                          <p:attrName>ppt_x</p:attrName>
                                        </p:attrNameLst>
                                      </p:cBhvr>
                                      <p:tavLst>
                                        <p:tav tm="0">
                                          <p:val>
                                            <p:strVal val="#ppt_x"/>
                                          </p:val>
                                        </p:tav>
                                        <p:tav tm="100000">
                                          <p:val>
                                            <p:strVal val="#ppt_x"/>
                                          </p:val>
                                        </p:tav>
                                      </p:tavLst>
                                    </p:anim>
                                    <p:anim calcmode="lin" valueType="num">
                                      <p:cBhvr additive="base">
                                        <p:cTn id="84" dur="500" fill="hold"/>
                                        <p:tgtEl>
                                          <p:spTgt spid="2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ppt_x"/>
                                          </p:val>
                                        </p:tav>
                                        <p:tav tm="100000">
                                          <p:val>
                                            <p:strVal val="#ppt_x"/>
                                          </p:val>
                                        </p:tav>
                                      </p:tavLst>
                                    </p:anim>
                                    <p:anim calcmode="lin" valueType="num">
                                      <p:cBhvr additive="base">
                                        <p:cTn id="88" dur="500" fill="hold"/>
                                        <p:tgtEl>
                                          <p:spTgt spid="2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500" fill="hold"/>
                                        <p:tgtEl>
                                          <p:spTgt spid="29"/>
                                        </p:tgtEl>
                                        <p:attrNameLst>
                                          <p:attrName>ppt_x</p:attrName>
                                        </p:attrNameLst>
                                      </p:cBhvr>
                                      <p:tavLst>
                                        <p:tav tm="0">
                                          <p:val>
                                            <p:strVal val="#ppt_x"/>
                                          </p:val>
                                        </p:tav>
                                        <p:tav tm="100000">
                                          <p:val>
                                            <p:strVal val="#ppt_x"/>
                                          </p:val>
                                        </p:tav>
                                      </p:tavLst>
                                    </p:anim>
                                    <p:anim calcmode="lin" valueType="num">
                                      <p:cBhvr additive="base">
                                        <p:cTn id="92" dur="500" fill="hold"/>
                                        <p:tgtEl>
                                          <p:spTgt spid="2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500" fill="hold"/>
                                        <p:tgtEl>
                                          <p:spTgt spid="30"/>
                                        </p:tgtEl>
                                        <p:attrNameLst>
                                          <p:attrName>ppt_x</p:attrName>
                                        </p:attrNameLst>
                                      </p:cBhvr>
                                      <p:tavLst>
                                        <p:tav tm="0">
                                          <p:val>
                                            <p:strVal val="#ppt_x"/>
                                          </p:val>
                                        </p:tav>
                                        <p:tav tm="100000">
                                          <p:val>
                                            <p:strVal val="#ppt_x"/>
                                          </p:val>
                                        </p:tav>
                                      </p:tavLst>
                                    </p:anim>
                                    <p:anim calcmode="lin" valueType="num">
                                      <p:cBhvr additive="base">
                                        <p:cTn id="96" dur="500" fill="hold"/>
                                        <p:tgtEl>
                                          <p:spTgt spid="3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anim calcmode="lin" valueType="num">
                                      <p:cBhvr additive="base">
                                        <p:cTn id="99" dur="500" fill="hold"/>
                                        <p:tgtEl>
                                          <p:spTgt spid="31"/>
                                        </p:tgtEl>
                                        <p:attrNameLst>
                                          <p:attrName>ppt_x</p:attrName>
                                        </p:attrNameLst>
                                      </p:cBhvr>
                                      <p:tavLst>
                                        <p:tav tm="0">
                                          <p:val>
                                            <p:strVal val="#ppt_x"/>
                                          </p:val>
                                        </p:tav>
                                        <p:tav tm="100000">
                                          <p:val>
                                            <p:strVal val="#ppt_x"/>
                                          </p:val>
                                        </p:tav>
                                      </p:tavLst>
                                    </p:anim>
                                    <p:anim calcmode="lin" valueType="num">
                                      <p:cBhvr additive="base">
                                        <p:cTn id="100" dur="500" fill="hold"/>
                                        <p:tgtEl>
                                          <p:spTgt spid="3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additive="base">
                                        <p:cTn id="103" dur="500" fill="hold"/>
                                        <p:tgtEl>
                                          <p:spTgt spid="32"/>
                                        </p:tgtEl>
                                        <p:attrNameLst>
                                          <p:attrName>ppt_x</p:attrName>
                                        </p:attrNameLst>
                                      </p:cBhvr>
                                      <p:tavLst>
                                        <p:tav tm="0">
                                          <p:val>
                                            <p:strVal val="#ppt_x"/>
                                          </p:val>
                                        </p:tav>
                                        <p:tav tm="100000">
                                          <p:val>
                                            <p:strVal val="#ppt_x"/>
                                          </p:val>
                                        </p:tav>
                                      </p:tavLst>
                                    </p:anim>
                                    <p:anim calcmode="lin" valueType="num">
                                      <p:cBhvr additive="base">
                                        <p:cTn id="104" dur="500" fill="hold"/>
                                        <p:tgtEl>
                                          <p:spTgt spid="32"/>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additive="base">
                                        <p:cTn id="107" dur="500" fill="hold"/>
                                        <p:tgtEl>
                                          <p:spTgt spid="33"/>
                                        </p:tgtEl>
                                        <p:attrNameLst>
                                          <p:attrName>ppt_x</p:attrName>
                                        </p:attrNameLst>
                                      </p:cBhvr>
                                      <p:tavLst>
                                        <p:tav tm="0">
                                          <p:val>
                                            <p:strVal val="#ppt_x"/>
                                          </p:val>
                                        </p:tav>
                                        <p:tav tm="100000">
                                          <p:val>
                                            <p:strVal val="#ppt_x"/>
                                          </p:val>
                                        </p:tav>
                                      </p:tavLst>
                                    </p:anim>
                                    <p:anim calcmode="lin" valueType="num">
                                      <p:cBhvr additive="base">
                                        <p:cTn id="108" dur="500" fill="hold"/>
                                        <p:tgtEl>
                                          <p:spTgt spid="33"/>
                                        </p:tgtEl>
                                        <p:attrNameLst>
                                          <p:attrName>ppt_y</p:attrName>
                                        </p:attrNameLst>
                                      </p:cBhvr>
                                      <p:tavLst>
                                        <p:tav tm="0">
                                          <p:val>
                                            <p:strVal val="1+#ppt_h/2"/>
                                          </p:val>
                                        </p:tav>
                                        <p:tav tm="100000">
                                          <p:val>
                                            <p:strVal val="#ppt_y"/>
                                          </p:val>
                                        </p:tav>
                                      </p:tavLst>
                                    </p:anim>
                                  </p:childTnLst>
                                </p:cTn>
                              </p:par>
                              <p:par>
                                <p:cTn id="109" presetID="2" presetClass="entr" presetSubtype="1" fill="hold" grpId="0" nodeType="withEffect">
                                  <p:stCondLst>
                                    <p:cond delay="0"/>
                                  </p:stCondLst>
                                  <p:childTnLst>
                                    <p:set>
                                      <p:cBhvr>
                                        <p:cTn id="110" dur="1" fill="hold">
                                          <p:stCondLst>
                                            <p:cond delay="0"/>
                                          </p:stCondLst>
                                        </p:cTn>
                                        <p:tgtEl>
                                          <p:spTgt spid="34"/>
                                        </p:tgtEl>
                                        <p:attrNameLst>
                                          <p:attrName>style.visibility</p:attrName>
                                        </p:attrNameLst>
                                      </p:cBhvr>
                                      <p:to>
                                        <p:strVal val="visible"/>
                                      </p:to>
                                    </p:set>
                                    <p:anim calcmode="lin" valueType="num">
                                      <p:cBhvr additive="base">
                                        <p:cTn id="111" dur="500" fill="hold"/>
                                        <p:tgtEl>
                                          <p:spTgt spid="34"/>
                                        </p:tgtEl>
                                        <p:attrNameLst>
                                          <p:attrName>ppt_x</p:attrName>
                                        </p:attrNameLst>
                                      </p:cBhvr>
                                      <p:tavLst>
                                        <p:tav tm="0">
                                          <p:val>
                                            <p:strVal val="#ppt_x"/>
                                          </p:val>
                                        </p:tav>
                                        <p:tav tm="100000">
                                          <p:val>
                                            <p:strVal val="#ppt_x"/>
                                          </p:val>
                                        </p:tav>
                                      </p:tavLst>
                                    </p:anim>
                                    <p:anim calcmode="lin" valueType="num">
                                      <p:cBhvr additive="base">
                                        <p:cTn id="112" dur="500" fill="hold"/>
                                        <p:tgtEl>
                                          <p:spTgt spid="34"/>
                                        </p:tgtEl>
                                        <p:attrNameLst>
                                          <p:attrName>ppt_y</p:attrName>
                                        </p:attrNameLst>
                                      </p:cBhvr>
                                      <p:tavLst>
                                        <p:tav tm="0">
                                          <p:val>
                                            <p:strVal val="0-#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35"/>
                                        </p:tgtEl>
                                        <p:attrNameLst>
                                          <p:attrName>style.visibility</p:attrName>
                                        </p:attrNameLst>
                                      </p:cBhvr>
                                      <p:to>
                                        <p:strVal val="visible"/>
                                      </p:to>
                                    </p:set>
                                    <p:anim calcmode="lin" valueType="num">
                                      <p:cBhvr additive="base">
                                        <p:cTn id="115" dur="500" fill="hold"/>
                                        <p:tgtEl>
                                          <p:spTgt spid="35"/>
                                        </p:tgtEl>
                                        <p:attrNameLst>
                                          <p:attrName>ppt_x</p:attrName>
                                        </p:attrNameLst>
                                      </p:cBhvr>
                                      <p:tavLst>
                                        <p:tav tm="0">
                                          <p:val>
                                            <p:strVal val="#ppt_x"/>
                                          </p:val>
                                        </p:tav>
                                        <p:tav tm="100000">
                                          <p:val>
                                            <p:strVal val="#ppt_x"/>
                                          </p:val>
                                        </p:tav>
                                      </p:tavLst>
                                    </p:anim>
                                    <p:anim calcmode="lin" valueType="num">
                                      <p:cBhvr additive="base">
                                        <p:cTn id="116" dur="500" fill="hold"/>
                                        <p:tgtEl>
                                          <p:spTgt spid="35"/>
                                        </p:tgtEl>
                                        <p:attrNameLst>
                                          <p:attrName>ppt_y</p:attrName>
                                        </p:attrNameLst>
                                      </p:cBhvr>
                                      <p:tavLst>
                                        <p:tav tm="0">
                                          <p:val>
                                            <p:strVal val="1+#ppt_h/2"/>
                                          </p:val>
                                        </p:tav>
                                        <p:tav tm="100000">
                                          <p:val>
                                            <p:strVal val="#ppt_y"/>
                                          </p:val>
                                        </p:tav>
                                      </p:tavLst>
                                    </p:anim>
                                  </p:childTnLst>
                                </p:cTn>
                              </p:par>
                              <p:par>
                                <p:cTn id="117" presetID="2" presetClass="entr" presetSubtype="9" fill="hold" grpId="0" nodeType="withEffect">
                                  <p:stCondLst>
                                    <p:cond delay="0"/>
                                  </p:stCondLst>
                                  <p:childTnLst>
                                    <p:set>
                                      <p:cBhvr>
                                        <p:cTn id="118" dur="1" fill="hold">
                                          <p:stCondLst>
                                            <p:cond delay="0"/>
                                          </p:stCondLst>
                                        </p:cTn>
                                        <p:tgtEl>
                                          <p:spTgt spid="36"/>
                                        </p:tgtEl>
                                        <p:attrNameLst>
                                          <p:attrName>style.visibility</p:attrName>
                                        </p:attrNameLst>
                                      </p:cBhvr>
                                      <p:to>
                                        <p:strVal val="visible"/>
                                      </p:to>
                                    </p:set>
                                    <p:anim calcmode="lin" valueType="num">
                                      <p:cBhvr additive="base">
                                        <p:cTn id="119" dur="500" fill="hold"/>
                                        <p:tgtEl>
                                          <p:spTgt spid="36"/>
                                        </p:tgtEl>
                                        <p:attrNameLst>
                                          <p:attrName>ppt_x</p:attrName>
                                        </p:attrNameLst>
                                      </p:cBhvr>
                                      <p:tavLst>
                                        <p:tav tm="0">
                                          <p:val>
                                            <p:strVal val="0-#ppt_w/2"/>
                                          </p:val>
                                        </p:tav>
                                        <p:tav tm="100000">
                                          <p:val>
                                            <p:strVal val="#ppt_x"/>
                                          </p:val>
                                        </p:tav>
                                      </p:tavLst>
                                    </p:anim>
                                    <p:anim calcmode="lin" valueType="num">
                                      <p:cBhvr additive="base">
                                        <p:cTn id="120" dur="500" fill="hold"/>
                                        <p:tgtEl>
                                          <p:spTgt spid="36"/>
                                        </p:tgtEl>
                                        <p:attrNameLst>
                                          <p:attrName>ppt_y</p:attrName>
                                        </p:attrNameLst>
                                      </p:cBhvr>
                                      <p:tavLst>
                                        <p:tav tm="0">
                                          <p:val>
                                            <p:strVal val="0-#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37"/>
                                        </p:tgtEl>
                                        <p:attrNameLst>
                                          <p:attrName>style.visibility</p:attrName>
                                        </p:attrNameLst>
                                      </p:cBhvr>
                                      <p:to>
                                        <p:strVal val="visible"/>
                                      </p:to>
                                    </p:set>
                                    <p:anim calcmode="lin" valueType="num">
                                      <p:cBhvr additive="base">
                                        <p:cTn id="123" dur="500" fill="hold"/>
                                        <p:tgtEl>
                                          <p:spTgt spid="37"/>
                                        </p:tgtEl>
                                        <p:attrNameLst>
                                          <p:attrName>ppt_x</p:attrName>
                                        </p:attrNameLst>
                                      </p:cBhvr>
                                      <p:tavLst>
                                        <p:tav tm="0">
                                          <p:val>
                                            <p:strVal val="#ppt_x"/>
                                          </p:val>
                                        </p:tav>
                                        <p:tav tm="100000">
                                          <p:val>
                                            <p:strVal val="#ppt_x"/>
                                          </p:val>
                                        </p:tav>
                                      </p:tavLst>
                                    </p:anim>
                                    <p:anim calcmode="lin" valueType="num">
                                      <p:cBhvr additive="base">
                                        <p:cTn id="124" dur="500" fill="hold"/>
                                        <p:tgtEl>
                                          <p:spTgt spid="37"/>
                                        </p:tgtEl>
                                        <p:attrNameLst>
                                          <p:attrName>ppt_y</p:attrName>
                                        </p:attrNameLst>
                                      </p:cBhvr>
                                      <p:tavLst>
                                        <p:tav tm="0">
                                          <p:val>
                                            <p:strVal val="1+#ppt_h/2"/>
                                          </p:val>
                                        </p:tav>
                                        <p:tav tm="100000">
                                          <p:val>
                                            <p:strVal val="#ppt_y"/>
                                          </p:val>
                                        </p:tav>
                                      </p:tavLst>
                                    </p:anim>
                                  </p:childTnLst>
                                </p:cTn>
                              </p:par>
                              <p:par>
                                <p:cTn id="125" presetID="2" presetClass="entr" presetSubtype="9" fill="hold" grpId="0" nodeType="withEffect">
                                  <p:stCondLst>
                                    <p:cond delay="0"/>
                                  </p:stCondLst>
                                  <p:childTnLst>
                                    <p:set>
                                      <p:cBhvr>
                                        <p:cTn id="126" dur="1" fill="hold">
                                          <p:stCondLst>
                                            <p:cond delay="0"/>
                                          </p:stCondLst>
                                        </p:cTn>
                                        <p:tgtEl>
                                          <p:spTgt spid="38"/>
                                        </p:tgtEl>
                                        <p:attrNameLst>
                                          <p:attrName>style.visibility</p:attrName>
                                        </p:attrNameLst>
                                      </p:cBhvr>
                                      <p:to>
                                        <p:strVal val="visible"/>
                                      </p:to>
                                    </p:set>
                                    <p:anim calcmode="lin" valueType="num">
                                      <p:cBhvr additive="base">
                                        <p:cTn id="127" dur="500" fill="hold"/>
                                        <p:tgtEl>
                                          <p:spTgt spid="38"/>
                                        </p:tgtEl>
                                        <p:attrNameLst>
                                          <p:attrName>ppt_x</p:attrName>
                                        </p:attrNameLst>
                                      </p:cBhvr>
                                      <p:tavLst>
                                        <p:tav tm="0">
                                          <p:val>
                                            <p:strVal val="0-#ppt_w/2"/>
                                          </p:val>
                                        </p:tav>
                                        <p:tav tm="100000">
                                          <p:val>
                                            <p:strVal val="#ppt_x"/>
                                          </p:val>
                                        </p:tav>
                                      </p:tavLst>
                                    </p:anim>
                                    <p:anim calcmode="lin" valueType="num">
                                      <p:cBhvr additive="base">
                                        <p:cTn id="128" dur="500" fill="hold"/>
                                        <p:tgtEl>
                                          <p:spTgt spid="38"/>
                                        </p:tgtEl>
                                        <p:attrNameLst>
                                          <p:attrName>ppt_y</p:attrName>
                                        </p:attrNameLst>
                                      </p:cBhvr>
                                      <p:tavLst>
                                        <p:tav tm="0">
                                          <p:val>
                                            <p:strVal val="0-#ppt_h/2"/>
                                          </p:val>
                                        </p:tav>
                                        <p:tav tm="100000">
                                          <p:val>
                                            <p:strVal val="#ppt_y"/>
                                          </p:val>
                                        </p:tav>
                                      </p:tavLst>
                                    </p:anim>
                                  </p:childTnLst>
                                </p:cTn>
                              </p:par>
                              <p:par>
                                <p:cTn id="129" presetID="2" presetClass="entr" presetSubtype="12" fill="hold" nodeType="withEffect">
                                  <p:stCondLst>
                                    <p:cond delay="0"/>
                                  </p:stCondLst>
                                  <p:childTnLst>
                                    <p:set>
                                      <p:cBhvr>
                                        <p:cTn id="130" dur="1" fill="hold">
                                          <p:stCondLst>
                                            <p:cond delay="0"/>
                                          </p:stCondLst>
                                        </p:cTn>
                                        <p:tgtEl>
                                          <p:spTgt spid="39"/>
                                        </p:tgtEl>
                                        <p:attrNameLst>
                                          <p:attrName>style.visibility</p:attrName>
                                        </p:attrNameLst>
                                      </p:cBhvr>
                                      <p:to>
                                        <p:strVal val="visible"/>
                                      </p:to>
                                    </p:set>
                                    <p:anim calcmode="lin" valueType="num">
                                      <p:cBhvr additive="base">
                                        <p:cTn id="131" dur="500" fill="hold"/>
                                        <p:tgtEl>
                                          <p:spTgt spid="39"/>
                                        </p:tgtEl>
                                        <p:attrNameLst>
                                          <p:attrName>ppt_x</p:attrName>
                                        </p:attrNameLst>
                                      </p:cBhvr>
                                      <p:tavLst>
                                        <p:tav tm="0">
                                          <p:val>
                                            <p:strVal val="0-#ppt_w/2"/>
                                          </p:val>
                                        </p:tav>
                                        <p:tav tm="100000">
                                          <p:val>
                                            <p:strVal val="#ppt_x"/>
                                          </p:val>
                                        </p:tav>
                                      </p:tavLst>
                                    </p:anim>
                                    <p:anim calcmode="lin" valueType="num">
                                      <p:cBhvr additive="base">
                                        <p:cTn id="132" dur="500" fill="hold"/>
                                        <p:tgtEl>
                                          <p:spTgt spid="39"/>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48"/>
                                        </p:tgtEl>
                                        <p:attrNameLst>
                                          <p:attrName>style.visibility</p:attrName>
                                        </p:attrNameLst>
                                      </p:cBhvr>
                                      <p:to>
                                        <p:strVal val="visible"/>
                                      </p:to>
                                    </p:set>
                                    <p:anim calcmode="lin" valueType="num">
                                      <p:cBhvr additive="base">
                                        <p:cTn id="135" dur="500" fill="hold"/>
                                        <p:tgtEl>
                                          <p:spTgt spid="48"/>
                                        </p:tgtEl>
                                        <p:attrNameLst>
                                          <p:attrName>ppt_x</p:attrName>
                                        </p:attrNameLst>
                                      </p:cBhvr>
                                      <p:tavLst>
                                        <p:tav tm="0">
                                          <p:val>
                                            <p:strVal val="#ppt_x"/>
                                          </p:val>
                                        </p:tav>
                                        <p:tav tm="100000">
                                          <p:val>
                                            <p:strVal val="#ppt_x"/>
                                          </p:val>
                                        </p:tav>
                                      </p:tavLst>
                                    </p:anim>
                                    <p:anim calcmode="lin" valueType="num">
                                      <p:cBhvr additive="base">
                                        <p:cTn id="136" dur="500" fill="hold"/>
                                        <p:tgtEl>
                                          <p:spTgt spid="48"/>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49"/>
                                        </p:tgtEl>
                                        <p:attrNameLst>
                                          <p:attrName>style.visibility</p:attrName>
                                        </p:attrNameLst>
                                      </p:cBhvr>
                                      <p:to>
                                        <p:strVal val="visible"/>
                                      </p:to>
                                    </p:set>
                                    <p:anim calcmode="lin" valueType="num">
                                      <p:cBhvr additive="base">
                                        <p:cTn id="139" dur="500" fill="hold"/>
                                        <p:tgtEl>
                                          <p:spTgt spid="49"/>
                                        </p:tgtEl>
                                        <p:attrNameLst>
                                          <p:attrName>ppt_x</p:attrName>
                                        </p:attrNameLst>
                                      </p:cBhvr>
                                      <p:tavLst>
                                        <p:tav tm="0">
                                          <p:val>
                                            <p:strVal val="#ppt_x"/>
                                          </p:val>
                                        </p:tav>
                                        <p:tav tm="100000">
                                          <p:val>
                                            <p:strVal val="#ppt_x"/>
                                          </p:val>
                                        </p:tav>
                                      </p:tavLst>
                                    </p:anim>
                                    <p:anim calcmode="lin" valueType="num">
                                      <p:cBhvr additive="base">
                                        <p:cTn id="140" dur="500" fill="hold"/>
                                        <p:tgtEl>
                                          <p:spTgt spid="49"/>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50"/>
                                        </p:tgtEl>
                                        <p:attrNameLst>
                                          <p:attrName>style.visibility</p:attrName>
                                        </p:attrNameLst>
                                      </p:cBhvr>
                                      <p:to>
                                        <p:strVal val="visible"/>
                                      </p:to>
                                    </p:set>
                                    <p:anim calcmode="lin" valueType="num">
                                      <p:cBhvr additive="base">
                                        <p:cTn id="143" dur="500" fill="hold"/>
                                        <p:tgtEl>
                                          <p:spTgt spid="50"/>
                                        </p:tgtEl>
                                        <p:attrNameLst>
                                          <p:attrName>ppt_x</p:attrName>
                                        </p:attrNameLst>
                                      </p:cBhvr>
                                      <p:tavLst>
                                        <p:tav tm="0">
                                          <p:val>
                                            <p:strVal val="#ppt_x"/>
                                          </p:val>
                                        </p:tav>
                                        <p:tav tm="100000">
                                          <p:val>
                                            <p:strVal val="#ppt_x"/>
                                          </p:val>
                                        </p:tav>
                                      </p:tavLst>
                                    </p:anim>
                                    <p:anim calcmode="lin" valueType="num">
                                      <p:cBhvr additive="base">
                                        <p:cTn id="144" dur="500" fill="hold"/>
                                        <p:tgtEl>
                                          <p:spTgt spid="50"/>
                                        </p:tgtEl>
                                        <p:attrNameLst>
                                          <p:attrName>ppt_y</p:attrName>
                                        </p:attrNameLst>
                                      </p:cBhvr>
                                      <p:tavLst>
                                        <p:tav tm="0">
                                          <p:val>
                                            <p:strVal val="1+#ppt_h/2"/>
                                          </p:val>
                                        </p:tav>
                                        <p:tav tm="100000">
                                          <p:val>
                                            <p:strVal val="#ppt_y"/>
                                          </p:val>
                                        </p:tav>
                                      </p:tavLst>
                                    </p:anim>
                                  </p:childTnLst>
                                </p:cTn>
                              </p:par>
                              <p:par>
                                <p:cTn id="145" presetID="2" presetClass="entr" presetSubtype="12" fill="hold" grpId="0" nodeType="withEffect">
                                  <p:stCondLst>
                                    <p:cond delay="0"/>
                                  </p:stCondLst>
                                  <p:childTnLst>
                                    <p:set>
                                      <p:cBhvr>
                                        <p:cTn id="146" dur="1" fill="hold">
                                          <p:stCondLst>
                                            <p:cond delay="0"/>
                                          </p:stCondLst>
                                        </p:cTn>
                                        <p:tgtEl>
                                          <p:spTgt spid="51"/>
                                        </p:tgtEl>
                                        <p:attrNameLst>
                                          <p:attrName>style.visibility</p:attrName>
                                        </p:attrNameLst>
                                      </p:cBhvr>
                                      <p:to>
                                        <p:strVal val="visible"/>
                                      </p:to>
                                    </p:set>
                                    <p:anim calcmode="lin" valueType="num">
                                      <p:cBhvr additive="base">
                                        <p:cTn id="147" dur="500" fill="hold"/>
                                        <p:tgtEl>
                                          <p:spTgt spid="51"/>
                                        </p:tgtEl>
                                        <p:attrNameLst>
                                          <p:attrName>ppt_x</p:attrName>
                                        </p:attrNameLst>
                                      </p:cBhvr>
                                      <p:tavLst>
                                        <p:tav tm="0">
                                          <p:val>
                                            <p:strVal val="0-#ppt_w/2"/>
                                          </p:val>
                                        </p:tav>
                                        <p:tav tm="100000">
                                          <p:val>
                                            <p:strVal val="#ppt_x"/>
                                          </p:val>
                                        </p:tav>
                                      </p:tavLst>
                                    </p:anim>
                                    <p:anim calcmode="lin" valueType="num">
                                      <p:cBhvr additive="base">
                                        <p:cTn id="148" dur="500" fill="hold"/>
                                        <p:tgtEl>
                                          <p:spTgt spid="51"/>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52"/>
                                        </p:tgtEl>
                                        <p:attrNameLst>
                                          <p:attrName>style.visibility</p:attrName>
                                        </p:attrNameLst>
                                      </p:cBhvr>
                                      <p:to>
                                        <p:strVal val="visible"/>
                                      </p:to>
                                    </p:set>
                                    <p:anim calcmode="lin" valueType="num">
                                      <p:cBhvr additive="base">
                                        <p:cTn id="151" dur="500" fill="hold"/>
                                        <p:tgtEl>
                                          <p:spTgt spid="52"/>
                                        </p:tgtEl>
                                        <p:attrNameLst>
                                          <p:attrName>ppt_x</p:attrName>
                                        </p:attrNameLst>
                                      </p:cBhvr>
                                      <p:tavLst>
                                        <p:tav tm="0">
                                          <p:val>
                                            <p:strVal val="#ppt_x"/>
                                          </p:val>
                                        </p:tav>
                                        <p:tav tm="100000">
                                          <p:val>
                                            <p:strVal val="#ppt_x"/>
                                          </p:val>
                                        </p:tav>
                                      </p:tavLst>
                                    </p:anim>
                                    <p:anim calcmode="lin" valueType="num">
                                      <p:cBhvr additive="base">
                                        <p:cTn id="152" dur="500" fill="hold"/>
                                        <p:tgtEl>
                                          <p:spTgt spid="52"/>
                                        </p:tgtEl>
                                        <p:attrNameLst>
                                          <p:attrName>ppt_y</p:attrName>
                                        </p:attrNameLst>
                                      </p:cBhvr>
                                      <p:tavLst>
                                        <p:tav tm="0">
                                          <p:val>
                                            <p:strVal val="1+#ppt_h/2"/>
                                          </p:val>
                                        </p:tav>
                                        <p:tav tm="100000">
                                          <p:val>
                                            <p:strVal val="#ppt_y"/>
                                          </p:val>
                                        </p:tav>
                                      </p:tavLst>
                                    </p:anim>
                                  </p:childTnLst>
                                </p:cTn>
                              </p:par>
                              <p:par>
                                <p:cTn id="153" presetID="2" presetClass="entr" presetSubtype="12" fill="hold" grpId="0" nodeType="withEffect">
                                  <p:stCondLst>
                                    <p:cond delay="0"/>
                                  </p:stCondLst>
                                  <p:childTnLst>
                                    <p:set>
                                      <p:cBhvr>
                                        <p:cTn id="154" dur="1" fill="hold">
                                          <p:stCondLst>
                                            <p:cond delay="0"/>
                                          </p:stCondLst>
                                        </p:cTn>
                                        <p:tgtEl>
                                          <p:spTgt spid="53"/>
                                        </p:tgtEl>
                                        <p:attrNameLst>
                                          <p:attrName>style.visibility</p:attrName>
                                        </p:attrNameLst>
                                      </p:cBhvr>
                                      <p:to>
                                        <p:strVal val="visible"/>
                                      </p:to>
                                    </p:set>
                                    <p:anim calcmode="lin" valueType="num">
                                      <p:cBhvr additive="base">
                                        <p:cTn id="155" dur="500" fill="hold"/>
                                        <p:tgtEl>
                                          <p:spTgt spid="53"/>
                                        </p:tgtEl>
                                        <p:attrNameLst>
                                          <p:attrName>ppt_x</p:attrName>
                                        </p:attrNameLst>
                                      </p:cBhvr>
                                      <p:tavLst>
                                        <p:tav tm="0">
                                          <p:val>
                                            <p:strVal val="0-#ppt_w/2"/>
                                          </p:val>
                                        </p:tav>
                                        <p:tav tm="100000">
                                          <p:val>
                                            <p:strVal val="#ppt_x"/>
                                          </p:val>
                                        </p:tav>
                                      </p:tavLst>
                                    </p:anim>
                                    <p:anim calcmode="lin" valueType="num">
                                      <p:cBhvr additive="base">
                                        <p:cTn id="156" dur="500" fill="hold"/>
                                        <p:tgtEl>
                                          <p:spTgt spid="53"/>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54"/>
                                        </p:tgtEl>
                                        <p:attrNameLst>
                                          <p:attrName>style.visibility</p:attrName>
                                        </p:attrNameLst>
                                      </p:cBhvr>
                                      <p:to>
                                        <p:strVal val="visible"/>
                                      </p:to>
                                    </p:set>
                                    <p:anim calcmode="lin" valueType="num">
                                      <p:cBhvr additive="base">
                                        <p:cTn id="159" dur="500" fill="hold"/>
                                        <p:tgtEl>
                                          <p:spTgt spid="54"/>
                                        </p:tgtEl>
                                        <p:attrNameLst>
                                          <p:attrName>ppt_x</p:attrName>
                                        </p:attrNameLst>
                                      </p:cBhvr>
                                      <p:tavLst>
                                        <p:tav tm="0">
                                          <p:val>
                                            <p:strVal val="#ppt_x"/>
                                          </p:val>
                                        </p:tav>
                                        <p:tav tm="100000">
                                          <p:val>
                                            <p:strVal val="#ppt_x"/>
                                          </p:val>
                                        </p:tav>
                                      </p:tavLst>
                                    </p:anim>
                                    <p:anim calcmode="lin" valueType="num">
                                      <p:cBhvr additive="base">
                                        <p:cTn id="160" dur="500" fill="hold"/>
                                        <p:tgtEl>
                                          <p:spTgt spid="54"/>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55"/>
                                        </p:tgtEl>
                                        <p:attrNameLst>
                                          <p:attrName>style.visibility</p:attrName>
                                        </p:attrNameLst>
                                      </p:cBhvr>
                                      <p:to>
                                        <p:strVal val="visible"/>
                                      </p:to>
                                    </p:set>
                                    <p:anim calcmode="lin" valueType="num">
                                      <p:cBhvr additive="base">
                                        <p:cTn id="163" dur="500" fill="hold"/>
                                        <p:tgtEl>
                                          <p:spTgt spid="55"/>
                                        </p:tgtEl>
                                        <p:attrNameLst>
                                          <p:attrName>ppt_x</p:attrName>
                                        </p:attrNameLst>
                                      </p:cBhvr>
                                      <p:tavLst>
                                        <p:tav tm="0">
                                          <p:val>
                                            <p:strVal val="#ppt_x"/>
                                          </p:val>
                                        </p:tav>
                                        <p:tav tm="100000">
                                          <p:val>
                                            <p:strVal val="#ppt_x"/>
                                          </p:val>
                                        </p:tav>
                                      </p:tavLst>
                                    </p:anim>
                                    <p:anim calcmode="lin" valueType="num">
                                      <p:cBhvr additive="base">
                                        <p:cTn id="164" dur="500" fill="hold"/>
                                        <p:tgtEl>
                                          <p:spTgt spid="55"/>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56"/>
                                        </p:tgtEl>
                                        <p:attrNameLst>
                                          <p:attrName>style.visibility</p:attrName>
                                        </p:attrNameLst>
                                      </p:cBhvr>
                                      <p:to>
                                        <p:strVal val="visible"/>
                                      </p:to>
                                    </p:set>
                                    <p:anim calcmode="lin" valueType="num">
                                      <p:cBhvr additive="base">
                                        <p:cTn id="167" dur="500" fill="hold"/>
                                        <p:tgtEl>
                                          <p:spTgt spid="56"/>
                                        </p:tgtEl>
                                        <p:attrNameLst>
                                          <p:attrName>ppt_x</p:attrName>
                                        </p:attrNameLst>
                                      </p:cBhvr>
                                      <p:tavLst>
                                        <p:tav tm="0">
                                          <p:val>
                                            <p:strVal val="#ppt_x"/>
                                          </p:val>
                                        </p:tav>
                                        <p:tav tm="100000">
                                          <p:val>
                                            <p:strVal val="#ppt_x"/>
                                          </p:val>
                                        </p:tav>
                                      </p:tavLst>
                                    </p:anim>
                                    <p:anim calcmode="lin" valueType="num">
                                      <p:cBhvr additive="base">
                                        <p:cTn id="168" dur="500" fill="hold"/>
                                        <p:tgtEl>
                                          <p:spTgt spid="56"/>
                                        </p:tgtEl>
                                        <p:attrNameLst>
                                          <p:attrName>ppt_y</p:attrName>
                                        </p:attrNameLst>
                                      </p:cBhvr>
                                      <p:tavLst>
                                        <p:tav tm="0">
                                          <p:val>
                                            <p:strVal val="1+#ppt_h/2"/>
                                          </p:val>
                                        </p:tav>
                                        <p:tav tm="100000">
                                          <p:val>
                                            <p:strVal val="#ppt_y"/>
                                          </p:val>
                                        </p:tav>
                                      </p:tavLst>
                                    </p:anim>
                                  </p:childTnLst>
                                </p:cTn>
                              </p:par>
                              <p:par>
                                <p:cTn id="169" presetID="2" presetClass="entr" presetSubtype="8" fill="hold" nodeType="withEffect">
                                  <p:stCondLst>
                                    <p:cond delay="0"/>
                                  </p:stCondLst>
                                  <p:childTnLst>
                                    <p:set>
                                      <p:cBhvr>
                                        <p:cTn id="170" dur="1" fill="hold">
                                          <p:stCondLst>
                                            <p:cond delay="0"/>
                                          </p:stCondLst>
                                        </p:cTn>
                                        <p:tgtEl>
                                          <p:spTgt spid="57"/>
                                        </p:tgtEl>
                                        <p:attrNameLst>
                                          <p:attrName>style.visibility</p:attrName>
                                        </p:attrNameLst>
                                      </p:cBhvr>
                                      <p:to>
                                        <p:strVal val="visible"/>
                                      </p:to>
                                    </p:set>
                                    <p:anim calcmode="lin" valueType="num">
                                      <p:cBhvr additive="base">
                                        <p:cTn id="171" dur="500" fill="hold"/>
                                        <p:tgtEl>
                                          <p:spTgt spid="57"/>
                                        </p:tgtEl>
                                        <p:attrNameLst>
                                          <p:attrName>ppt_x</p:attrName>
                                        </p:attrNameLst>
                                      </p:cBhvr>
                                      <p:tavLst>
                                        <p:tav tm="0">
                                          <p:val>
                                            <p:strVal val="0-#ppt_w/2"/>
                                          </p:val>
                                        </p:tav>
                                        <p:tav tm="100000">
                                          <p:val>
                                            <p:strVal val="#ppt_x"/>
                                          </p:val>
                                        </p:tav>
                                      </p:tavLst>
                                    </p:anim>
                                    <p:anim calcmode="lin" valueType="num">
                                      <p:cBhvr additive="base">
                                        <p:cTn id="172" dur="500" fill="hold"/>
                                        <p:tgtEl>
                                          <p:spTgt spid="57"/>
                                        </p:tgtEl>
                                        <p:attrNameLst>
                                          <p:attrName>ppt_y</p:attrName>
                                        </p:attrNameLst>
                                      </p:cBhvr>
                                      <p:tavLst>
                                        <p:tav tm="0">
                                          <p:val>
                                            <p:strVal val="#ppt_y"/>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60"/>
                                        </p:tgtEl>
                                        <p:attrNameLst>
                                          <p:attrName>style.visibility</p:attrName>
                                        </p:attrNameLst>
                                      </p:cBhvr>
                                      <p:to>
                                        <p:strVal val="visible"/>
                                      </p:to>
                                    </p:set>
                                    <p:anim calcmode="lin" valueType="num">
                                      <p:cBhvr additive="base">
                                        <p:cTn id="175" dur="500" fill="hold"/>
                                        <p:tgtEl>
                                          <p:spTgt spid="60"/>
                                        </p:tgtEl>
                                        <p:attrNameLst>
                                          <p:attrName>ppt_x</p:attrName>
                                        </p:attrNameLst>
                                      </p:cBhvr>
                                      <p:tavLst>
                                        <p:tav tm="0">
                                          <p:val>
                                            <p:strVal val="#ppt_x"/>
                                          </p:val>
                                        </p:tav>
                                        <p:tav tm="100000">
                                          <p:val>
                                            <p:strVal val="#ppt_x"/>
                                          </p:val>
                                        </p:tav>
                                      </p:tavLst>
                                    </p:anim>
                                    <p:anim calcmode="lin" valueType="num">
                                      <p:cBhvr additive="base">
                                        <p:cTn id="176" dur="500" fill="hold"/>
                                        <p:tgtEl>
                                          <p:spTgt spid="60"/>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61"/>
                                        </p:tgtEl>
                                        <p:attrNameLst>
                                          <p:attrName>style.visibility</p:attrName>
                                        </p:attrNameLst>
                                      </p:cBhvr>
                                      <p:to>
                                        <p:strVal val="visible"/>
                                      </p:to>
                                    </p:set>
                                    <p:anim calcmode="lin" valueType="num">
                                      <p:cBhvr additive="base">
                                        <p:cTn id="179" dur="500" fill="hold"/>
                                        <p:tgtEl>
                                          <p:spTgt spid="61"/>
                                        </p:tgtEl>
                                        <p:attrNameLst>
                                          <p:attrName>ppt_x</p:attrName>
                                        </p:attrNameLst>
                                      </p:cBhvr>
                                      <p:tavLst>
                                        <p:tav tm="0">
                                          <p:val>
                                            <p:strVal val="#ppt_x"/>
                                          </p:val>
                                        </p:tav>
                                        <p:tav tm="100000">
                                          <p:val>
                                            <p:strVal val="#ppt_x"/>
                                          </p:val>
                                        </p:tav>
                                      </p:tavLst>
                                    </p:anim>
                                    <p:anim calcmode="lin" valueType="num">
                                      <p:cBhvr additive="base">
                                        <p:cTn id="180" dur="500" fill="hold"/>
                                        <p:tgtEl>
                                          <p:spTgt spid="61"/>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62"/>
                                        </p:tgtEl>
                                        <p:attrNameLst>
                                          <p:attrName>style.visibility</p:attrName>
                                        </p:attrNameLst>
                                      </p:cBhvr>
                                      <p:to>
                                        <p:strVal val="visible"/>
                                      </p:to>
                                    </p:set>
                                    <p:anim calcmode="lin" valueType="num">
                                      <p:cBhvr additive="base">
                                        <p:cTn id="183" dur="500" fill="hold"/>
                                        <p:tgtEl>
                                          <p:spTgt spid="62"/>
                                        </p:tgtEl>
                                        <p:attrNameLst>
                                          <p:attrName>ppt_x</p:attrName>
                                        </p:attrNameLst>
                                      </p:cBhvr>
                                      <p:tavLst>
                                        <p:tav tm="0">
                                          <p:val>
                                            <p:strVal val="#ppt_x"/>
                                          </p:val>
                                        </p:tav>
                                        <p:tav tm="100000">
                                          <p:val>
                                            <p:strVal val="#ppt_x"/>
                                          </p:val>
                                        </p:tav>
                                      </p:tavLst>
                                    </p:anim>
                                    <p:anim calcmode="lin" valueType="num">
                                      <p:cBhvr additive="base">
                                        <p:cTn id="184" dur="500" fill="hold"/>
                                        <p:tgtEl>
                                          <p:spTgt spid="62"/>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63"/>
                                        </p:tgtEl>
                                        <p:attrNameLst>
                                          <p:attrName>style.visibility</p:attrName>
                                        </p:attrNameLst>
                                      </p:cBhvr>
                                      <p:to>
                                        <p:strVal val="visible"/>
                                      </p:to>
                                    </p:set>
                                    <p:anim calcmode="lin" valueType="num">
                                      <p:cBhvr additive="base">
                                        <p:cTn id="187" dur="500" fill="hold"/>
                                        <p:tgtEl>
                                          <p:spTgt spid="63"/>
                                        </p:tgtEl>
                                        <p:attrNameLst>
                                          <p:attrName>ppt_x</p:attrName>
                                        </p:attrNameLst>
                                      </p:cBhvr>
                                      <p:tavLst>
                                        <p:tav tm="0">
                                          <p:val>
                                            <p:strVal val="#ppt_x"/>
                                          </p:val>
                                        </p:tav>
                                        <p:tav tm="100000">
                                          <p:val>
                                            <p:strVal val="#ppt_x"/>
                                          </p:val>
                                        </p:tav>
                                      </p:tavLst>
                                    </p:anim>
                                    <p:anim calcmode="lin" valueType="num">
                                      <p:cBhvr additive="base">
                                        <p:cTn id="188" dur="500" fill="hold"/>
                                        <p:tgtEl>
                                          <p:spTgt spid="63"/>
                                        </p:tgtEl>
                                        <p:attrNameLst>
                                          <p:attrName>ppt_y</p:attrName>
                                        </p:attrNameLst>
                                      </p:cBhvr>
                                      <p:tavLst>
                                        <p:tav tm="0">
                                          <p:val>
                                            <p:strVal val="1+#ppt_h/2"/>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64"/>
                                        </p:tgtEl>
                                        <p:attrNameLst>
                                          <p:attrName>style.visibility</p:attrName>
                                        </p:attrNameLst>
                                      </p:cBhvr>
                                      <p:to>
                                        <p:strVal val="visible"/>
                                      </p:to>
                                    </p:set>
                                    <p:anim calcmode="lin" valueType="num">
                                      <p:cBhvr additive="base">
                                        <p:cTn id="191" dur="500" fill="hold"/>
                                        <p:tgtEl>
                                          <p:spTgt spid="64"/>
                                        </p:tgtEl>
                                        <p:attrNameLst>
                                          <p:attrName>ppt_x</p:attrName>
                                        </p:attrNameLst>
                                      </p:cBhvr>
                                      <p:tavLst>
                                        <p:tav tm="0">
                                          <p:val>
                                            <p:strVal val="#ppt_x"/>
                                          </p:val>
                                        </p:tav>
                                        <p:tav tm="100000">
                                          <p:val>
                                            <p:strVal val="#ppt_x"/>
                                          </p:val>
                                        </p:tav>
                                      </p:tavLst>
                                    </p:anim>
                                    <p:anim calcmode="lin" valueType="num">
                                      <p:cBhvr additive="base">
                                        <p:cTn id="192" dur="500" fill="hold"/>
                                        <p:tgtEl>
                                          <p:spTgt spid="64"/>
                                        </p:tgtEl>
                                        <p:attrNameLst>
                                          <p:attrName>ppt_y</p:attrName>
                                        </p:attrNameLst>
                                      </p:cBhvr>
                                      <p:tavLst>
                                        <p:tav tm="0">
                                          <p:val>
                                            <p:strVal val="1+#ppt_h/2"/>
                                          </p:val>
                                        </p:tav>
                                        <p:tav tm="100000">
                                          <p:val>
                                            <p:strVal val="#ppt_y"/>
                                          </p:val>
                                        </p:tav>
                                      </p:tavLst>
                                    </p:anim>
                                  </p:childTnLst>
                                </p:cTn>
                              </p:par>
                              <p:par>
                                <p:cTn id="193" presetID="2" presetClass="entr" presetSubtype="8" fill="hold" grpId="0" nodeType="withEffect">
                                  <p:stCondLst>
                                    <p:cond delay="0"/>
                                  </p:stCondLst>
                                  <p:childTnLst>
                                    <p:set>
                                      <p:cBhvr>
                                        <p:cTn id="194" dur="1" fill="hold">
                                          <p:stCondLst>
                                            <p:cond delay="0"/>
                                          </p:stCondLst>
                                        </p:cTn>
                                        <p:tgtEl>
                                          <p:spTgt spid="65"/>
                                        </p:tgtEl>
                                        <p:attrNameLst>
                                          <p:attrName>style.visibility</p:attrName>
                                        </p:attrNameLst>
                                      </p:cBhvr>
                                      <p:to>
                                        <p:strVal val="visible"/>
                                      </p:to>
                                    </p:set>
                                    <p:anim calcmode="lin" valueType="num">
                                      <p:cBhvr additive="base">
                                        <p:cTn id="195" dur="500" fill="hold"/>
                                        <p:tgtEl>
                                          <p:spTgt spid="65"/>
                                        </p:tgtEl>
                                        <p:attrNameLst>
                                          <p:attrName>ppt_x</p:attrName>
                                        </p:attrNameLst>
                                      </p:cBhvr>
                                      <p:tavLst>
                                        <p:tav tm="0">
                                          <p:val>
                                            <p:strVal val="0-#ppt_w/2"/>
                                          </p:val>
                                        </p:tav>
                                        <p:tav tm="100000">
                                          <p:val>
                                            <p:strVal val="#ppt_x"/>
                                          </p:val>
                                        </p:tav>
                                      </p:tavLst>
                                    </p:anim>
                                    <p:anim calcmode="lin" valueType="num">
                                      <p:cBhvr additive="base">
                                        <p:cTn id="196" dur="500" fill="hold"/>
                                        <p:tgtEl>
                                          <p:spTgt spid="65"/>
                                        </p:tgtEl>
                                        <p:attrNameLst>
                                          <p:attrName>ppt_y</p:attrName>
                                        </p:attrNameLst>
                                      </p:cBhvr>
                                      <p:tavLst>
                                        <p:tav tm="0">
                                          <p:val>
                                            <p:strVal val="#ppt_y"/>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66"/>
                                        </p:tgtEl>
                                        <p:attrNameLst>
                                          <p:attrName>style.visibility</p:attrName>
                                        </p:attrNameLst>
                                      </p:cBhvr>
                                      <p:to>
                                        <p:strVal val="visible"/>
                                      </p:to>
                                    </p:set>
                                    <p:anim calcmode="lin" valueType="num">
                                      <p:cBhvr additive="base">
                                        <p:cTn id="199" dur="500" fill="hold"/>
                                        <p:tgtEl>
                                          <p:spTgt spid="66"/>
                                        </p:tgtEl>
                                        <p:attrNameLst>
                                          <p:attrName>ppt_x</p:attrName>
                                        </p:attrNameLst>
                                      </p:cBhvr>
                                      <p:tavLst>
                                        <p:tav tm="0">
                                          <p:val>
                                            <p:strVal val="#ppt_x"/>
                                          </p:val>
                                        </p:tav>
                                        <p:tav tm="100000">
                                          <p:val>
                                            <p:strVal val="#ppt_x"/>
                                          </p:val>
                                        </p:tav>
                                      </p:tavLst>
                                    </p:anim>
                                    <p:anim calcmode="lin" valueType="num">
                                      <p:cBhvr additive="base">
                                        <p:cTn id="200" dur="500" fill="hold"/>
                                        <p:tgtEl>
                                          <p:spTgt spid="66"/>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67"/>
                                        </p:tgtEl>
                                        <p:attrNameLst>
                                          <p:attrName>style.visibility</p:attrName>
                                        </p:attrNameLst>
                                      </p:cBhvr>
                                      <p:to>
                                        <p:strVal val="visible"/>
                                      </p:to>
                                    </p:set>
                                    <p:anim calcmode="lin" valueType="num">
                                      <p:cBhvr additive="base">
                                        <p:cTn id="203" dur="500" fill="hold"/>
                                        <p:tgtEl>
                                          <p:spTgt spid="67"/>
                                        </p:tgtEl>
                                        <p:attrNameLst>
                                          <p:attrName>ppt_x</p:attrName>
                                        </p:attrNameLst>
                                      </p:cBhvr>
                                      <p:tavLst>
                                        <p:tav tm="0">
                                          <p:val>
                                            <p:strVal val="#ppt_x"/>
                                          </p:val>
                                        </p:tav>
                                        <p:tav tm="100000">
                                          <p:val>
                                            <p:strVal val="#ppt_x"/>
                                          </p:val>
                                        </p:tav>
                                      </p:tavLst>
                                    </p:anim>
                                    <p:anim calcmode="lin" valueType="num">
                                      <p:cBhvr additive="base">
                                        <p:cTn id="204" dur="500" fill="hold"/>
                                        <p:tgtEl>
                                          <p:spTgt spid="67"/>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68"/>
                                        </p:tgtEl>
                                        <p:attrNameLst>
                                          <p:attrName>style.visibility</p:attrName>
                                        </p:attrNameLst>
                                      </p:cBhvr>
                                      <p:to>
                                        <p:strVal val="visible"/>
                                      </p:to>
                                    </p:set>
                                    <p:anim calcmode="lin" valueType="num">
                                      <p:cBhvr additive="base">
                                        <p:cTn id="207" dur="500" fill="hold"/>
                                        <p:tgtEl>
                                          <p:spTgt spid="68"/>
                                        </p:tgtEl>
                                        <p:attrNameLst>
                                          <p:attrName>ppt_x</p:attrName>
                                        </p:attrNameLst>
                                      </p:cBhvr>
                                      <p:tavLst>
                                        <p:tav tm="0">
                                          <p:val>
                                            <p:strVal val="#ppt_x"/>
                                          </p:val>
                                        </p:tav>
                                        <p:tav tm="100000">
                                          <p:val>
                                            <p:strVal val="#ppt_x"/>
                                          </p:val>
                                        </p:tav>
                                      </p:tavLst>
                                    </p:anim>
                                    <p:anim calcmode="lin" valueType="num">
                                      <p:cBhvr additive="base">
                                        <p:cTn id="208" dur="500" fill="hold"/>
                                        <p:tgtEl>
                                          <p:spTgt spid="68"/>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69"/>
                                        </p:tgtEl>
                                        <p:attrNameLst>
                                          <p:attrName>style.visibility</p:attrName>
                                        </p:attrNameLst>
                                      </p:cBhvr>
                                      <p:to>
                                        <p:strVal val="visible"/>
                                      </p:to>
                                    </p:set>
                                    <p:anim calcmode="lin" valueType="num">
                                      <p:cBhvr additive="base">
                                        <p:cTn id="211" dur="500" fill="hold"/>
                                        <p:tgtEl>
                                          <p:spTgt spid="69"/>
                                        </p:tgtEl>
                                        <p:attrNameLst>
                                          <p:attrName>ppt_x</p:attrName>
                                        </p:attrNameLst>
                                      </p:cBhvr>
                                      <p:tavLst>
                                        <p:tav tm="0">
                                          <p:val>
                                            <p:strVal val="#ppt_x"/>
                                          </p:val>
                                        </p:tav>
                                        <p:tav tm="100000">
                                          <p:val>
                                            <p:strVal val="#ppt_x"/>
                                          </p:val>
                                        </p:tav>
                                      </p:tavLst>
                                    </p:anim>
                                    <p:anim calcmode="lin" valueType="num">
                                      <p:cBhvr additive="base">
                                        <p:cTn id="212" dur="500" fill="hold"/>
                                        <p:tgtEl>
                                          <p:spTgt spid="69"/>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70"/>
                                        </p:tgtEl>
                                        <p:attrNameLst>
                                          <p:attrName>style.visibility</p:attrName>
                                        </p:attrNameLst>
                                      </p:cBhvr>
                                      <p:to>
                                        <p:strVal val="visible"/>
                                      </p:to>
                                    </p:set>
                                    <p:anim calcmode="lin" valueType="num">
                                      <p:cBhvr additive="base">
                                        <p:cTn id="215" dur="500" fill="hold"/>
                                        <p:tgtEl>
                                          <p:spTgt spid="70"/>
                                        </p:tgtEl>
                                        <p:attrNameLst>
                                          <p:attrName>ppt_x</p:attrName>
                                        </p:attrNameLst>
                                      </p:cBhvr>
                                      <p:tavLst>
                                        <p:tav tm="0">
                                          <p:val>
                                            <p:strVal val="#ppt_x"/>
                                          </p:val>
                                        </p:tav>
                                        <p:tav tm="100000">
                                          <p:val>
                                            <p:strVal val="#ppt_x"/>
                                          </p:val>
                                        </p:tav>
                                      </p:tavLst>
                                    </p:anim>
                                    <p:anim calcmode="lin" valueType="num">
                                      <p:cBhvr additive="base">
                                        <p:cTn id="216" dur="500" fill="hold"/>
                                        <p:tgtEl>
                                          <p:spTgt spid="70"/>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71"/>
                                        </p:tgtEl>
                                        <p:attrNameLst>
                                          <p:attrName>style.visibility</p:attrName>
                                        </p:attrNameLst>
                                      </p:cBhvr>
                                      <p:to>
                                        <p:strVal val="visible"/>
                                      </p:to>
                                    </p:set>
                                    <p:anim calcmode="lin" valueType="num">
                                      <p:cBhvr additive="base">
                                        <p:cTn id="219" dur="500" fill="hold"/>
                                        <p:tgtEl>
                                          <p:spTgt spid="71"/>
                                        </p:tgtEl>
                                        <p:attrNameLst>
                                          <p:attrName>ppt_x</p:attrName>
                                        </p:attrNameLst>
                                      </p:cBhvr>
                                      <p:tavLst>
                                        <p:tav tm="0">
                                          <p:val>
                                            <p:strVal val="#ppt_x"/>
                                          </p:val>
                                        </p:tav>
                                        <p:tav tm="100000">
                                          <p:val>
                                            <p:strVal val="#ppt_x"/>
                                          </p:val>
                                        </p:tav>
                                      </p:tavLst>
                                    </p:anim>
                                    <p:anim calcmode="lin" valueType="num">
                                      <p:cBhvr additive="base">
                                        <p:cTn id="220" dur="500" fill="hold"/>
                                        <p:tgtEl>
                                          <p:spTgt spid="71"/>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72"/>
                                        </p:tgtEl>
                                        <p:attrNameLst>
                                          <p:attrName>style.visibility</p:attrName>
                                        </p:attrNameLst>
                                      </p:cBhvr>
                                      <p:to>
                                        <p:strVal val="visible"/>
                                      </p:to>
                                    </p:set>
                                    <p:anim calcmode="lin" valueType="num">
                                      <p:cBhvr additive="base">
                                        <p:cTn id="223" dur="500" fill="hold"/>
                                        <p:tgtEl>
                                          <p:spTgt spid="72"/>
                                        </p:tgtEl>
                                        <p:attrNameLst>
                                          <p:attrName>ppt_x</p:attrName>
                                        </p:attrNameLst>
                                      </p:cBhvr>
                                      <p:tavLst>
                                        <p:tav tm="0">
                                          <p:val>
                                            <p:strVal val="#ppt_x"/>
                                          </p:val>
                                        </p:tav>
                                        <p:tav tm="100000">
                                          <p:val>
                                            <p:strVal val="#ppt_x"/>
                                          </p:val>
                                        </p:tav>
                                      </p:tavLst>
                                    </p:anim>
                                    <p:anim calcmode="lin" valueType="num">
                                      <p:cBhvr additive="base">
                                        <p:cTn id="224" dur="500" fill="hold"/>
                                        <p:tgtEl>
                                          <p:spTgt spid="72"/>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 calcmode="lin" valueType="num">
                                      <p:cBhvr additive="base">
                                        <p:cTn id="227" dur="500" fill="hold"/>
                                        <p:tgtEl>
                                          <p:spTgt spid="73"/>
                                        </p:tgtEl>
                                        <p:attrNameLst>
                                          <p:attrName>ppt_x</p:attrName>
                                        </p:attrNameLst>
                                      </p:cBhvr>
                                      <p:tavLst>
                                        <p:tav tm="0">
                                          <p:val>
                                            <p:strVal val="#ppt_x"/>
                                          </p:val>
                                        </p:tav>
                                        <p:tav tm="100000">
                                          <p:val>
                                            <p:strVal val="#ppt_x"/>
                                          </p:val>
                                        </p:tav>
                                      </p:tavLst>
                                    </p:anim>
                                    <p:anim calcmode="lin" valueType="num">
                                      <p:cBhvr additive="base">
                                        <p:cTn id="228" dur="500" fill="hold"/>
                                        <p:tgtEl>
                                          <p:spTgt spid="73"/>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74"/>
                                        </p:tgtEl>
                                        <p:attrNameLst>
                                          <p:attrName>style.visibility</p:attrName>
                                        </p:attrNameLst>
                                      </p:cBhvr>
                                      <p:to>
                                        <p:strVal val="visible"/>
                                      </p:to>
                                    </p:set>
                                    <p:anim calcmode="lin" valueType="num">
                                      <p:cBhvr additive="base">
                                        <p:cTn id="231" dur="500" fill="hold"/>
                                        <p:tgtEl>
                                          <p:spTgt spid="74"/>
                                        </p:tgtEl>
                                        <p:attrNameLst>
                                          <p:attrName>ppt_x</p:attrName>
                                        </p:attrNameLst>
                                      </p:cBhvr>
                                      <p:tavLst>
                                        <p:tav tm="0">
                                          <p:val>
                                            <p:strVal val="#ppt_x"/>
                                          </p:val>
                                        </p:tav>
                                        <p:tav tm="100000">
                                          <p:val>
                                            <p:strVal val="#ppt_x"/>
                                          </p:val>
                                        </p:tav>
                                      </p:tavLst>
                                    </p:anim>
                                    <p:anim calcmode="lin" valueType="num">
                                      <p:cBhvr additive="base">
                                        <p:cTn id="232" dur="500" fill="hold"/>
                                        <p:tgtEl>
                                          <p:spTgt spid="74"/>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75"/>
                                        </p:tgtEl>
                                        <p:attrNameLst>
                                          <p:attrName>style.visibility</p:attrName>
                                        </p:attrNameLst>
                                      </p:cBhvr>
                                      <p:to>
                                        <p:strVal val="visible"/>
                                      </p:to>
                                    </p:set>
                                    <p:anim calcmode="lin" valueType="num">
                                      <p:cBhvr additive="base">
                                        <p:cTn id="235" dur="500" fill="hold"/>
                                        <p:tgtEl>
                                          <p:spTgt spid="75"/>
                                        </p:tgtEl>
                                        <p:attrNameLst>
                                          <p:attrName>ppt_x</p:attrName>
                                        </p:attrNameLst>
                                      </p:cBhvr>
                                      <p:tavLst>
                                        <p:tav tm="0">
                                          <p:val>
                                            <p:strVal val="#ppt_x"/>
                                          </p:val>
                                        </p:tav>
                                        <p:tav tm="100000">
                                          <p:val>
                                            <p:strVal val="#ppt_x"/>
                                          </p:val>
                                        </p:tav>
                                      </p:tavLst>
                                    </p:anim>
                                    <p:anim calcmode="lin" valueType="num">
                                      <p:cBhvr additive="base">
                                        <p:cTn id="236" dur="500" fill="hold"/>
                                        <p:tgtEl>
                                          <p:spTgt spid="75"/>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76"/>
                                        </p:tgtEl>
                                        <p:attrNameLst>
                                          <p:attrName>style.visibility</p:attrName>
                                        </p:attrNameLst>
                                      </p:cBhvr>
                                      <p:to>
                                        <p:strVal val="visible"/>
                                      </p:to>
                                    </p:set>
                                    <p:anim calcmode="lin" valueType="num">
                                      <p:cBhvr additive="base">
                                        <p:cTn id="239" dur="500" fill="hold"/>
                                        <p:tgtEl>
                                          <p:spTgt spid="76"/>
                                        </p:tgtEl>
                                        <p:attrNameLst>
                                          <p:attrName>ppt_x</p:attrName>
                                        </p:attrNameLst>
                                      </p:cBhvr>
                                      <p:tavLst>
                                        <p:tav tm="0">
                                          <p:val>
                                            <p:strVal val="#ppt_x"/>
                                          </p:val>
                                        </p:tav>
                                        <p:tav tm="100000">
                                          <p:val>
                                            <p:strVal val="#ppt_x"/>
                                          </p:val>
                                        </p:tav>
                                      </p:tavLst>
                                    </p:anim>
                                    <p:anim calcmode="lin" valueType="num">
                                      <p:cBhvr additive="base">
                                        <p:cTn id="240" dur="500" fill="hold"/>
                                        <p:tgtEl>
                                          <p:spTgt spid="76"/>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77"/>
                                        </p:tgtEl>
                                        <p:attrNameLst>
                                          <p:attrName>style.visibility</p:attrName>
                                        </p:attrNameLst>
                                      </p:cBhvr>
                                      <p:to>
                                        <p:strVal val="visible"/>
                                      </p:to>
                                    </p:set>
                                    <p:anim calcmode="lin" valueType="num">
                                      <p:cBhvr additive="base">
                                        <p:cTn id="243" dur="500" fill="hold"/>
                                        <p:tgtEl>
                                          <p:spTgt spid="77"/>
                                        </p:tgtEl>
                                        <p:attrNameLst>
                                          <p:attrName>ppt_x</p:attrName>
                                        </p:attrNameLst>
                                      </p:cBhvr>
                                      <p:tavLst>
                                        <p:tav tm="0">
                                          <p:val>
                                            <p:strVal val="#ppt_x"/>
                                          </p:val>
                                        </p:tav>
                                        <p:tav tm="100000">
                                          <p:val>
                                            <p:strVal val="#ppt_x"/>
                                          </p:val>
                                        </p:tav>
                                      </p:tavLst>
                                    </p:anim>
                                    <p:anim calcmode="lin" valueType="num">
                                      <p:cBhvr additive="base">
                                        <p:cTn id="244" dur="500" fill="hold"/>
                                        <p:tgtEl>
                                          <p:spTgt spid="77"/>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78"/>
                                        </p:tgtEl>
                                        <p:attrNameLst>
                                          <p:attrName>style.visibility</p:attrName>
                                        </p:attrNameLst>
                                      </p:cBhvr>
                                      <p:to>
                                        <p:strVal val="visible"/>
                                      </p:to>
                                    </p:set>
                                    <p:anim calcmode="lin" valueType="num">
                                      <p:cBhvr additive="base">
                                        <p:cTn id="247" dur="500" fill="hold"/>
                                        <p:tgtEl>
                                          <p:spTgt spid="78"/>
                                        </p:tgtEl>
                                        <p:attrNameLst>
                                          <p:attrName>ppt_x</p:attrName>
                                        </p:attrNameLst>
                                      </p:cBhvr>
                                      <p:tavLst>
                                        <p:tav tm="0">
                                          <p:val>
                                            <p:strVal val="#ppt_x"/>
                                          </p:val>
                                        </p:tav>
                                        <p:tav tm="100000">
                                          <p:val>
                                            <p:strVal val="#ppt_x"/>
                                          </p:val>
                                        </p:tav>
                                      </p:tavLst>
                                    </p:anim>
                                    <p:anim calcmode="lin" valueType="num">
                                      <p:cBhvr additive="base">
                                        <p:cTn id="248" dur="500" fill="hold"/>
                                        <p:tgtEl>
                                          <p:spTgt spid="78"/>
                                        </p:tgtEl>
                                        <p:attrNameLst>
                                          <p:attrName>ppt_y</p:attrName>
                                        </p:attrNameLst>
                                      </p:cBhvr>
                                      <p:tavLst>
                                        <p:tav tm="0">
                                          <p:val>
                                            <p:strVal val="1+#ppt_h/2"/>
                                          </p:val>
                                        </p:tav>
                                        <p:tav tm="100000">
                                          <p:val>
                                            <p:strVal val="#ppt_y"/>
                                          </p:val>
                                        </p:tav>
                                      </p:tavLst>
                                    </p:anim>
                                  </p:childTnLst>
                                </p:cTn>
                              </p:par>
                              <p:par>
                                <p:cTn id="249" presetID="2" presetClass="entr" presetSubtype="4" fill="hold" grpId="0" nodeType="withEffect">
                                  <p:stCondLst>
                                    <p:cond delay="0"/>
                                  </p:stCondLst>
                                  <p:childTnLst>
                                    <p:set>
                                      <p:cBhvr>
                                        <p:cTn id="250" dur="1" fill="hold">
                                          <p:stCondLst>
                                            <p:cond delay="0"/>
                                          </p:stCondLst>
                                        </p:cTn>
                                        <p:tgtEl>
                                          <p:spTgt spid="79"/>
                                        </p:tgtEl>
                                        <p:attrNameLst>
                                          <p:attrName>style.visibility</p:attrName>
                                        </p:attrNameLst>
                                      </p:cBhvr>
                                      <p:to>
                                        <p:strVal val="visible"/>
                                      </p:to>
                                    </p:set>
                                    <p:anim calcmode="lin" valueType="num">
                                      <p:cBhvr additive="base">
                                        <p:cTn id="251" dur="500" fill="hold"/>
                                        <p:tgtEl>
                                          <p:spTgt spid="79"/>
                                        </p:tgtEl>
                                        <p:attrNameLst>
                                          <p:attrName>ppt_x</p:attrName>
                                        </p:attrNameLst>
                                      </p:cBhvr>
                                      <p:tavLst>
                                        <p:tav tm="0">
                                          <p:val>
                                            <p:strVal val="#ppt_x"/>
                                          </p:val>
                                        </p:tav>
                                        <p:tav tm="100000">
                                          <p:val>
                                            <p:strVal val="#ppt_x"/>
                                          </p:val>
                                        </p:tav>
                                      </p:tavLst>
                                    </p:anim>
                                    <p:anim calcmode="lin" valueType="num">
                                      <p:cBhvr additive="base">
                                        <p:cTn id="252" dur="500" fill="hold"/>
                                        <p:tgtEl>
                                          <p:spTgt spid="79"/>
                                        </p:tgtEl>
                                        <p:attrNameLst>
                                          <p:attrName>ppt_y</p:attrName>
                                        </p:attrNameLst>
                                      </p:cBhvr>
                                      <p:tavLst>
                                        <p:tav tm="0">
                                          <p:val>
                                            <p:strVal val="1+#ppt_h/2"/>
                                          </p:val>
                                        </p:tav>
                                        <p:tav tm="100000">
                                          <p:val>
                                            <p:strVal val="#ppt_y"/>
                                          </p:val>
                                        </p:tav>
                                      </p:tavLst>
                                    </p:anim>
                                  </p:childTnLst>
                                </p:cTn>
                              </p:par>
                              <p:par>
                                <p:cTn id="253" presetID="2" presetClass="entr" presetSubtype="1" fill="hold" grpId="0" nodeType="withEffect">
                                  <p:stCondLst>
                                    <p:cond delay="0"/>
                                  </p:stCondLst>
                                  <p:childTnLst>
                                    <p:set>
                                      <p:cBhvr>
                                        <p:cTn id="254" dur="1" fill="hold">
                                          <p:stCondLst>
                                            <p:cond delay="0"/>
                                          </p:stCondLst>
                                        </p:cTn>
                                        <p:tgtEl>
                                          <p:spTgt spid="80"/>
                                        </p:tgtEl>
                                        <p:attrNameLst>
                                          <p:attrName>style.visibility</p:attrName>
                                        </p:attrNameLst>
                                      </p:cBhvr>
                                      <p:to>
                                        <p:strVal val="visible"/>
                                      </p:to>
                                    </p:set>
                                    <p:anim calcmode="lin" valueType="num">
                                      <p:cBhvr additive="base">
                                        <p:cTn id="255" dur="500" fill="hold"/>
                                        <p:tgtEl>
                                          <p:spTgt spid="80"/>
                                        </p:tgtEl>
                                        <p:attrNameLst>
                                          <p:attrName>ppt_x</p:attrName>
                                        </p:attrNameLst>
                                      </p:cBhvr>
                                      <p:tavLst>
                                        <p:tav tm="0">
                                          <p:val>
                                            <p:strVal val="#ppt_x"/>
                                          </p:val>
                                        </p:tav>
                                        <p:tav tm="100000">
                                          <p:val>
                                            <p:strVal val="#ppt_x"/>
                                          </p:val>
                                        </p:tav>
                                      </p:tavLst>
                                    </p:anim>
                                    <p:anim calcmode="lin" valueType="num">
                                      <p:cBhvr additive="base">
                                        <p:cTn id="256" dur="500" fill="hold"/>
                                        <p:tgtEl>
                                          <p:spTgt spid="80"/>
                                        </p:tgtEl>
                                        <p:attrNameLst>
                                          <p:attrName>ppt_y</p:attrName>
                                        </p:attrNameLst>
                                      </p:cBhvr>
                                      <p:tavLst>
                                        <p:tav tm="0">
                                          <p:val>
                                            <p:strVal val="0-#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81"/>
                                        </p:tgtEl>
                                        <p:attrNameLst>
                                          <p:attrName>style.visibility</p:attrName>
                                        </p:attrNameLst>
                                      </p:cBhvr>
                                      <p:to>
                                        <p:strVal val="visible"/>
                                      </p:to>
                                    </p:set>
                                    <p:anim calcmode="lin" valueType="num">
                                      <p:cBhvr additive="base">
                                        <p:cTn id="259" dur="500" fill="hold"/>
                                        <p:tgtEl>
                                          <p:spTgt spid="81"/>
                                        </p:tgtEl>
                                        <p:attrNameLst>
                                          <p:attrName>ppt_x</p:attrName>
                                        </p:attrNameLst>
                                      </p:cBhvr>
                                      <p:tavLst>
                                        <p:tav tm="0">
                                          <p:val>
                                            <p:strVal val="#ppt_x"/>
                                          </p:val>
                                        </p:tav>
                                        <p:tav tm="100000">
                                          <p:val>
                                            <p:strVal val="#ppt_x"/>
                                          </p:val>
                                        </p:tav>
                                      </p:tavLst>
                                    </p:anim>
                                    <p:anim calcmode="lin" valueType="num">
                                      <p:cBhvr additive="base">
                                        <p:cTn id="260" dur="500" fill="hold"/>
                                        <p:tgtEl>
                                          <p:spTgt spid="81"/>
                                        </p:tgtEl>
                                        <p:attrNameLst>
                                          <p:attrName>ppt_y</p:attrName>
                                        </p:attrNameLst>
                                      </p:cBhvr>
                                      <p:tavLst>
                                        <p:tav tm="0">
                                          <p:val>
                                            <p:strVal val="1+#ppt_h/2"/>
                                          </p:val>
                                        </p:tav>
                                        <p:tav tm="100000">
                                          <p:val>
                                            <p:strVal val="#ppt_y"/>
                                          </p:val>
                                        </p:tav>
                                      </p:tavLst>
                                    </p:anim>
                                  </p:childTnLst>
                                </p:cTn>
                              </p:par>
                              <p:par>
                                <p:cTn id="261" presetID="2" presetClass="entr" presetSubtype="4" fill="hold" grpId="0" nodeType="withEffect">
                                  <p:stCondLst>
                                    <p:cond delay="0"/>
                                  </p:stCondLst>
                                  <p:childTnLst>
                                    <p:set>
                                      <p:cBhvr>
                                        <p:cTn id="262" dur="1" fill="hold">
                                          <p:stCondLst>
                                            <p:cond delay="0"/>
                                          </p:stCondLst>
                                        </p:cTn>
                                        <p:tgtEl>
                                          <p:spTgt spid="82"/>
                                        </p:tgtEl>
                                        <p:attrNameLst>
                                          <p:attrName>style.visibility</p:attrName>
                                        </p:attrNameLst>
                                      </p:cBhvr>
                                      <p:to>
                                        <p:strVal val="visible"/>
                                      </p:to>
                                    </p:set>
                                    <p:anim calcmode="lin" valueType="num">
                                      <p:cBhvr additive="base">
                                        <p:cTn id="263" dur="500" fill="hold"/>
                                        <p:tgtEl>
                                          <p:spTgt spid="82"/>
                                        </p:tgtEl>
                                        <p:attrNameLst>
                                          <p:attrName>ppt_x</p:attrName>
                                        </p:attrNameLst>
                                      </p:cBhvr>
                                      <p:tavLst>
                                        <p:tav tm="0">
                                          <p:val>
                                            <p:strVal val="#ppt_x"/>
                                          </p:val>
                                        </p:tav>
                                        <p:tav tm="100000">
                                          <p:val>
                                            <p:strVal val="#ppt_x"/>
                                          </p:val>
                                        </p:tav>
                                      </p:tavLst>
                                    </p:anim>
                                    <p:anim calcmode="lin" valueType="num">
                                      <p:cBhvr additive="base">
                                        <p:cTn id="264" dur="500" fill="hold"/>
                                        <p:tgtEl>
                                          <p:spTgt spid="82"/>
                                        </p:tgtEl>
                                        <p:attrNameLst>
                                          <p:attrName>ppt_y</p:attrName>
                                        </p:attrNameLst>
                                      </p:cBhvr>
                                      <p:tavLst>
                                        <p:tav tm="0">
                                          <p:val>
                                            <p:strVal val="1+#ppt_h/2"/>
                                          </p:val>
                                        </p:tav>
                                        <p:tav tm="100000">
                                          <p:val>
                                            <p:strVal val="#ppt_y"/>
                                          </p:val>
                                        </p:tav>
                                      </p:tavLst>
                                    </p:anim>
                                  </p:childTnLst>
                                </p:cTn>
                              </p:par>
                              <p:par>
                                <p:cTn id="265" presetID="2" presetClass="entr" presetSubtype="3" fill="hold" grpId="0" nodeType="withEffect">
                                  <p:stCondLst>
                                    <p:cond delay="0"/>
                                  </p:stCondLst>
                                  <p:childTnLst>
                                    <p:set>
                                      <p:cBhvr>
                                        <p:cTn id="266" dur="1" fill="hold">
                                          <p:stCondLst>
                                            <p:cond delay="0"/>
                                          </p:stCondLst>
                                        </p:cTn>
                                        <p:tgtEl>
                                          <p:spTgt spid="83"/>
                                        </p:tgtEl>
                                        <p:attrNameLst>
                                          <p:attrName>style.visibility</p:attrName>
                                        </p:attrNameLst>
                                      </p:cBhvr>
                                      <p:to>
                                        <p:strVal val="visible"/>
                                      </p:to>
                                    </p:set>
                                    <p:anim calcmode="lin" valueType="num">
                                      <p:cBhvr additive="base">
                                        <p:cTn id="267" dur="500" fill="hold"/>
                                        <p:tgtEl>
                                          <p:spTgt spid="83"/>
                                        </p:tgtEl>
                                        <p:attrNameLst>
                                          <p:attrName>ppt_x</p:attrName>
                                        </p:attrNameLst>
                                      </p:cBhvr>
                                      <p:tavLst>
                                        <p:tav tm="0">
                                          <p:val>
                                            <p:strVal val="1+#ppt_w/2"/>
                                          </p:val>
                                        </p:tav>
                                        <p:tav tm="100000">
                                          <p:val>
                                            <p:strVal val="#ppt_x"/>
                                          </p:val>
                                        </p:tav>
                                      </p:tavLst>
                                    </p:anim>
                                    <p:anim calcmode="lin" valueType="num">
                                      <p:cBhvr additive="base">
                                        <p:cTn id="268" dur="500" fill="hold"/>
                                        <p:tgtEl>
                                          <p:spTgt spid="83"/>
                                        </p:tgtEl>
                                        <p:attrNameLst>
                                          <p:attrName>ppt_y</p:attrName>
                                        </p:attrNameLst>
                                      </p:cBhvr>
                                      <p:tavLst>
                                        <p:tav tm="0">
                                          <p:val>
                                            <p:strVal val="0-#ppt_h/2"/>
                                          </p:val>
                                        </p:tav>
                                        <p:tav tm="100000">
                                          <p:val>
                                            <p:strVal val="#ppt_y"/>
                                          </p:val>
                                        </p:tav>
                                      </p:tavLst>
                                    </p:anim>
                                  </p:childTnLst>
                                </p:cTn>
                              </p:par>
                              <p:par>
                                <p:cTn id="269" presetID="2" presetClass="entr" presetSubtype="2" fill="hold" grpId="0" nodeType="withEffect">
                                  <p:stCondLst>
                                    <p:cond delay="0"/>
                                  </p:stCondLst>
                                  <p:childTnLst>
                                    <p:set>
                                      <p:cBhvr>
                                        <p:cTn id="270" dur="1" fill="hold">
                                          <p:stCondLst>
                                            <p:cond delay="0"/>
                                          </p:stCondLst>
                                        </p:cTn>
                                        <p:tgtEl>
                                          <p:spTgt spid="84"/>
                                        </p:tgtEl>
                                        <p:attrNameLst>
                                          <p:attrName>style.visibility</p:attrName>
                                        </p:attrNameLst>
                                      </p:cBhvr>
                                      <p:to>
                                        <p:strVal val="visible"/>
                                      </p:to>
                                    </p:set>
                                    <p:anim calcmode="lin" valueType="num">
                                      <p:cBhvr additive="base">
                                        <p:cTn id="271" dur="500" fill="hold"/>
                                        <p:tgtEl>
                                          <p:spTgt spid="84"/>
                                        </p:tgtEl>
                                        <p:attrNameLst>
                                          <p:attrName>ppt_x</p:attrName>
                                        </p:attrNameLst>
                                      </p:cBhvr>
                                      <p:tavLst>
                                        <p:tav tm="0">
                                          <p:val>
                                            <p:strVal val="1+#ppt_w/2"/>
                                          </p:val>
                                        </p:tav>
                                        <p:tav tm="100000">
                                          <p:val>
                                            <p:strVal val="#ppt_x"/>
                                          </p:val>
                                        </p:tav>
                                      </p:tavLst>
                                    </p:anim>
                                    <p:anim calcmode="lin" valueType="num">
                                      <p:cBhvr additive="base">
                                        <p:cTn id="272" dur="500" fill="hold"/>
                                        <p:tgtEl>
                                          <p:spTgt spid="84"/>
                                        </p:tgtEl>
                                        <p:attrNameLst>
                                          <p:attrName>ppt_y</p:attrName>
                                        </p:attrNameLst>
                                      </p:cBhvr>
                                      <p:tavLst>
                                        <p:tav tm="0">
                                          <p:val>
                                            <p:strVal val="#ppt_y"/>
                                          </p:val>
                                        </p:tav>
                                        <p:tav tm="100000">
                                          <p:val>
                                            <p:strVal val="#ppt_y"/>
                                          </p:val>
                                        </p:tav>
                                      </p:tavLst>
                                    </p:anim>
                                  </p:childTnLst>
                                </p:cTn>
                              </p:par>
                              <p:par>
                                <p:cTn id="273" presetID="2" presetClass="entr" presetSubtype="12" fill="hold" grpId="0" nodeType="withEffect">
                                  <p:stCondLst>
                                    <p:cond delay="0"/>
                                  </p:stCondLst>
                                  <p:childTnLst>
                                    <p:set>
                                      <p:cBhvr>
                                        <p:cTn id="274" dur="1" fill="hold">
                                          <p:stCondLst>
                                            <p:cond delay="0"/>
                                          </p:stCondLst>
                                        </p:cTn>
                                        <p:tgtEl>
                                          <p:spTgt spid="85"/>
                                        </p:tgtEl>
                                        <p:attrNameLst>
                                          <p:attrName>style.visibility</p:attrName>
                                        </p:attrNameLst>
                                      </p:cBhvr>
                                      <p:to>
                                        <p:strVal val="visible"/>
                                      </p:to>
                                    </p:set>
                                    <p:anim calcmode="lin" valueType="num">
                                      <p:cBhvr additive="base">
                                        <p:cTn id="275" dur="500" fill="hold"/>
                                        <p:tgtEl>
                                          <p:spTgt spid="85"/>
                                        </p:tgtEl>
                                        <p:attrNameLst>
                                          <p:attrName>ppt_x</p:attrName>
                                        </p:attrNameLst>
                                      </p:cBhvr>
                                      <p:tavLst>
                                        <p:tav tm="0">
                                          <p:val>
                                            <p:strVal val="0-#ppt_w/2"/>
                                          </p:val>
                                        </p:tav>
                                        <p:tav tm="100000">
                                          <p:val>
                                            <p:strVal val="#ppt_x"/>
                                          </p:val>
                                        </p:tav>
                                      </p:tavLst>
                                    </p:anim>
                                    <p:anim calcmode="lin" valueType="num">
                                      <p:cBhvr additive="base">
                                        <p:cTn id="276" dur="500" fill="hold"/>
                                        <p:tgtEl>
                                          <p:spTgt spid="85"/>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86"/>
                                        </p:tgtEl>
                                        <p:attrNameLst>
                                          <p:attrName>style.visibility</p:attrName>
                                        </p:attrNameLst>
                                      </p:cBhvr>
                                      <p:to>
                                        <p:strVal val="visible"/>
                                      </p:to>
                                    </p:set>
                                    <p:anim calcmode="lin" valueType="num">
                                      <p:cBhvr additive="base">
                                        <p:cTn id="279" dur="500" fill="hold"/>
                                        <p:tgtEl>
                                          <p:spTgt spid="86"/>
                                        </p:tgtEl>
                                        <p:attrNameLst>
                                          <p:attrName>ppt_x</p:attrName>
                                        </p:attrNameLst>
                                      </p:cBhvr>
                                      <p:tavLst>
                                        <p:tav tm="0">
                                          <p:val>
                                            <p:strVal val="#ppt_x"/>
                                          </p:val>
                                        </p:tav>
                                        <p:tav tm="100000">
                                          <p:val>
                                            <p:strVal val="#ppt_x"/>
                                          </p:val>
                                        </p:tav>
                                      </p:tavLst>
                                    </p:anim>
                                    <p:anim calcmode="lin" valueType="num">
                                      <p:cBhvr additive="base">
                                        <p:cTn id="280" dur="500" fill="hold"/>
                                        <p:tgtEl>
                                          <p:spTgt spid="86"/>
                                        </p:tgtEl>
                                        <p:attrNameLst>
                                          <p:attrName>ppt_y</p:attrName>
                                        </p:attrNameLst>
                                      </p:cBhvr>
                                      <p:tavLst>
                                        <p:tav tm="0">
                                          <p:val>
                                            <p:strVal val="1+#ppt_h/2"/>
                                          </p:val>
                                        </p:tav>
                                        <p:tav tm="100000">
                                          <p:val>
                                            <p:strVal val="#ppt_y"/>
                                          </p:val>
                                        </p:tav>
                                      </p:tavLst>
                                    </p:anim>
                                  </p:childTnLst>
                                </p:cTn>
                              </p:par>
                              <p:par>
                                <p:cTn id="281" presetID="2" presetClass="entr" presetSubtype="4" fill="hold" grpId="0" nodeType="withEffect">
                                  <p:stCondLst>
                                    <p:cond delay="0"/>
                                  </p:stCondLst>
                                  <p:childTnLst>
                                    <p:set>
                                      <p:cBhvr>
                                        <p:cTn id="282" dur="1" fill="hold">
                                          <p:stCondLst>
                                            <p:cond delay="0"/>
                                          </p:stCondLst>
                                        </p:cTn>
                                        <p:tgtEl>
                                          <p:spTgt spid="87"/>
                                        </p:tgtEl>
                                        <p:attrNameLst>
                                          <p:attrName>style.visibility</p:attrName>
                                        </p:attrNameLst>
                                      </p:cBhvr>
                                      <p:to>
                                        <p:strVal val="visible"/>
                                      </p:to>
                                    </p:set>
                                    <p:anim calcmode="lin" valueType="num">
                                      <p:cBhvr additive="base">
                                        <p:cTn id="283" dur="500" fill="hold"/>
                                        <p:tgtEl>
                                          <p:spTgt spid="87"/>
                                        </p:tgtEl>
                                        <p:attrNameLst>
                                          <p:attrName>ppt_x</p:attrName>
                                        </p:attrNameLst>
                                      </p:cBhvr>
                                      <p:tavLst>
                                        <p:tav tm="0">
                                          <p:val>
                                            <p:strVal val="#ppt_x"/>
                                          </p:val>
                                        </p:tav>
                                        <p:tav tm="100000">
                                          <p:val>
                                            <p:strVal val="#ppt_x"/>
                                          </p:val>
                                        </p:tav>
                                      </p:tavLst>
                                    </p:anim>
                                    <p:anim calcmode="lin" valueType="num">
                                      <p:cBhvr additive="base">
                                        <p:cTn id="284" dur="500" fill="hold"/>
                                        <p:tgtEl>
                                          <p:spTgt spid="87"/>
                                        </p:tgtEl>
                                        <p:attrNameLst>
                                          <p:attrName>ppt_y</p:attrName>
                                        </p:attrNameLst>
                                      </p:cBhvr>
                                      <p:tavLst>
                                        <p:tav tm="0">
                                          <p:val>
                                            <p:strVal val="1+#ppt_h/2"/>
                                          </p:val>
                                        </p:tav>
                                        <p:tav tm="100000">
                                          <p:val>
                                            <p:strVal val="#ppt_y"/>
                                          </p:val>
                                        </p:tav>
                                      </p:tavLst>
                                    </p:anim>
                                  </p:childTnLst>
                                </p:cTn>
                              </p:par>
                              <p:par>
                                <p:cTn id="285" presetID="2" presetClass="entr" presetSubtype="4" fill="hold" grpId="0" nodeType="withEffect">
                                  <p:stCondLst>
                                    <p:cond delay="0"/>
                                  </p:stCondLst>
                                  <p:childTnLst>
                                    <p:set>
                                      <p:cBhvr>
                                        <p:cTn id="286" dur="1" fill="hold">
                                          <p:stCondLst>
                                            <p:cond delay="0"/>
                                          </p:stCondLst>
                                        </p:cTn>
                                        <p:tgtEl>
                                          <p:spTgt spid="88"/>
                                        </p:tgtEl>
                                        <p:attrNameLst>
                                          <p:attrName>style.visibility</p:attrName>
                                        </p:attrNameLst>
                                      </p:cBhvr>
                                      <p:to>
                                        <p:strVal val="visible"/>
                                      </p:to>
                                    </p:set>
                                    <p:anim calcmode="lin" valueType="num">
                                      <p:cBhvr additive="base">
                                        <p:cTn id="287" dur="500" fill="hold"/>
                                        <p:tgtEl>
                                          <p:spTgt spid="88"/>
                                        </p:tgtEl>
                                        <p:attrNameLst>
                                          <p:attrName>ppt_x</p:attrName>
                                        </p:attrNameLst>
                                      </p:cBhvr>
                                      <p:tavLst>
                                        <p:tav tm="0">
                                          <p:val>
                                            <p:strVal val="#ppt_x"/>
                                          </p:val>
                                        </p:tav>
                                        <p:tav tm="100000">
                                          <p:val>
                                            <p:strVal val="#ppt_x"/>
                                          </p:val>
                                        </p:tav>
                                      </p:tavLst>
                                    </p:anim>
                                    <p:anim calcmode="lin" valueType="num">
                                      <p:cBhvr additive="base">
                                        <p:cTn id="288" dur="500" fill="hold"/>
                                        <p:tgtEl>
                                          <p:spTgt spid="88"/>
                                        </p:tgtEl>
                                        <p:attrNameLst>
                                          <p:attrName>ppt_y</p:attrName>
                                        </p:attrNameLst>
                                      </p:cBhvr>
                                      <p:tavLst>
                                        <p:tav tm="0">
                                          <p:val>
                                            <p:strVal val="1+#ppt_h/2"/>
                                          </p:val>
                                        </p:tav>
                                        <p:tav tm="100000">
                                          <p:val>
                                            <p:strVal val="#ppt_y"/>
                                          </p:val>
                                        </p:tav>
                                      </p:tavLst>
                                    </p:anim>
                                  </p:childTnLst>
                                </p:cTn>
                              </p:par>
                              <p:par>
                                <p:cTn id="289" presetID="2" presetClass="entr" presetSubtype="8" fill="hold" grpId="0" nodeType="withEffect">
                                  <p:stCondLst>
                                    <p:cond delay="0"/>
                                  </p:stCondLst>
                                  <p:childTnLst>
                                    <p:set>
                                      <p:cBhvr>
                                        <p:cTn id="290" dur="1" fill="hold">
                                          <p:stCondLst>
                                            <p:cond delay="0"/>
                                          </p:stCondLst>
                                        </p:cTn>
                                        <p:tgtEl>
                                          <p:spTgt spid="89"/>
                                        </p:tgtEl>
                                        <p:attrNameLst>
                                          <p:attrName>style.visibility</p:attrName>
                                        </p:attrNameLst>
                                      </p:cBhvr>
                                      <p:to>
                                        <p:strVal val="visible"/>
                                      </p:to>
                                    </p:set>
                                    <p:anim calcmode="lin" valueType="num">
                                      <p:cBhvr additive="base">
                                        <p:cTn id="291" dur="500" fill="hold"/>
                                        <p:tgtEl>
                                          <p:spTgt spid="89"/>
                                        </p:tgtEl>
                                        <p:attrNameLst>
                                          <p:attrName>ppt_x</p:attrName>
                                        </p:attrNameLst>
                                      </p:cBhvr>
                                      <p:tavLst>
                                        <p:tav tm="0">
                                          <p:val>
                                            <p:strVal val="0-#ppt_w/2"/>
                                          </p:val>
                                        </p:tav>
                                        <p:tav tm="100000">
                                          <p:val>
                                            <p:strVal val="#ppt_x"/>
                                          </p:val>
                                        </p:tav>
                                      </p:tavLst>
                                    </p:anim>
                                    <p:anim calcmode="lin" valueType="num">
                                      <p:cBhvr additive="base">
                                        <p:cTn id="292" dur="500" fill="hold"/>
                                        <p:tgtEl>
                                          <p:spTgt spid="89"/>
                                        </p:tgtEl>
                                        <p:attrNameLst>
                                          <p:attrName>ppt_y</p:attrName>
                                        </p:attrNameLst>
                                      </p:cBhvr>
                                      <p:tavLst>
                                        <p:tav tm="0">
                                          <p:val>
                                            <p:strVal val="#ppt_y"/>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90"/>
                                        </p:tgtEl>
                                        <p:attrNameLst>
                                          <p:attrName>style.visibility</p:attrName>
                                        </p:attrNameLst>
                                      </p:cBhvr>
                                      <p:to>
                                        <p:strVal val="visible"/>
                                      </p:to>
                                    </p:set>
                                    <p:anim calcmode="lin" valueType="num">
                                      <p:cBhvr additive="base">
                                        <p:cTn id="295" dur="500" fill="hold"/>
                                        <p:tgtEl>
                                          <p:spTgt spid="90"/>
                                        </p:tgtEl>
                                        <p:attrNameLst>
                                          <p:attrName>ppt_x</p:attrName>
                                        </p:attrNameLst>
                                      </p:cBhvr>
                                      <p:tavLst>
                                        <p:tav tm="0">
                                          <p:val>
                                            <p:strVal val="#ppt_x"/>
                                          </p:val>
                                        </p:tav>
                                        <p:tav tm="100000">
                                          <p:val>
                                            <p:strVal val="#ppt_x"/>
                                          </p:val>
                                        </p:tav>
                                      </p:tavLst>
                                    </p:anim>
                                    <p:anim calcmode="lin" valueType="num">
                                      <p:cBhvr additive="base">
                                        <p:cTn id="296" dur="500" fill="hold"/>
                                        <p:tgtEl>
                                          <p:spTgt spid="90"/>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91"/>
                                        </p:tgtEl>
                                        <p:attrNameLst>
                                          <p:attrName>style.visibility</p:attrName>
                                        </p:attrNameLst>
                                      </p:cBhvr>
                                      <p:to>
                                        <p:strVal val="visible"/>
                                      </p:to>
                                    </p:set>
                                    <p:anim calcmode="lin" valueType="num">
                                      <p:cBhvr additive="base">
                                        <p:cTn id="299" dur="500" fill="hold"/>
                                        <p:tgtEl>
                                          <p:spTgt spid="91"/>
                                        </p:tgtEl>
                                        <p:attrNameLst>
                                          <p:attrName>ppt_x</p:attrName>
                                        </p:attrNameLst>
                                      </p:cBhvr>
                                      <p:tavLst>
                                        <p:tav tm="0">
                                          <p:val>
                                            <p:strVal val="#ppt_x"/>
                                          </p:val>
                                        </p:tav>
                                        <p:tav tm="100000">
                                          <p:val>
                                            <p:strVal val="#ppt_x"/>
                                          </p:val>
                                        </p:tav>
                                      </p:tavLst>
                                    </p:anim>
                                    <p:anim calcmode="lin" valueType="num">
                                      <p:cBhvr additive="base">
                                        <p:cTn id="300" dur="500" fill="hold"/>
                                        <p:tgtEl>
                                          <p:spTgt spid="91"/>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92"/>
                                        </p:tgtEl>
                                        <p:attrNameLst>
                                          <p:attrName>style.visibility</p:attrName>
                                        </p:attrNameLst>
                                      </p:cBhvr>
                                      <p:to>
                                        <p:strVal val="visible"/>
                                      </p:to>
                                    </p:set>
                                    <p:anim calcmode="lin" valueType="num">
                                      <p:cBhvr additive="base">
                                        <p:cTn id="303" dur="500" fill="hold"/>
                                        <p:tgtEl>
                                          <p:spTgt spid="92"/>
                                        </p:tgtEl>
                                        <p:attrNameLst>
                                          <p:attrName>ppt_x</p:attrName>
                                        </p:attrNameLst>
                                      </p:cBhvr>
                                      <p:tavLst>
                                        <p:tav tm="0">
                                          <p:val>
                                            <p:strVal val="#ppt_x"/>
                                          </p:val>
                                        </p:tav>
                                        <p:tav tm="100000">
                                          <p:val>
                                            <p:strVal val="#ppt_x"/>
                                          </p:val>
                                        </p:tav>
                                      </p:tavLst>
                                    </p:anim>
                                    <p:anim calcmode="lin" valueType="num">
                                      <p:cBhvr additive="base">
                                        <p:cTn id="304" dur="500" fill="hold"/>
                                        <p:tgtEl>
                                          <p:spTgt spid="92"/>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93"/>
                                        </p:tgtEl>
                                        <p:attrNameLst>
                                          <p:attrName>style.visibility</p:attrName>
                                        </p:attrNameLst>
                                      </p:cBhvr>
                                      <p:to>
                                        <p:strVal val="visible"/>
                                      </p:to>
                                    </p:set>
                                    <p:anim calcmode="lin" valueType="num">
                                      <p:cBhvr additive="base">
                                        <p:cTn id="307" dur="500" fill="hold"/>
                                        <p:tgtEl>
                                          <p:spTgt spid="93"/>
                                        </p:tgtEl>
                                        <p:attrNameLst>
                                          <p:attrName>ppt_x</p:attrName>
                                        </p:attrNameLst>
                                      </p:cBhvr>
                                      <p:tavLst>
                                        <p:tav tm="0">
                                          <p:val>
                                            <p:strVal val="#ppt_x"/>
                                          </p:val>
                                        </p:tav>
                                        <p:tav tm="100000">
                                          <p:val>
                                            <p:strVal val="#ppt_x"/>
                                          </p:val>
                                        </p:tav>
                                      </p:tavLst>
                                    </p:anim>
                                    <p:anim calcmode="lin" valueType="num">
                                      <p:cBhvr additive="base">
                                        <p:cTn id="308" dur="500" fill="hold"/>
                                        <p:tgtEl>
                                          <p:spTgt spid="93"/>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94"/>
                                        </p:tgtEl>
                                        <p:attrNameLst>
                                          <p:attrName>style.visibility</p:attrName>
                                        </p:attrNameLst>
                                      </p:cBhvr>
                                      <p:to>
                                        <p:strVal val="visible"/>
                                      </p:to>
                                    </p:set>
                                    <p:anim calcmode="lin" valueType="num">
                                      <p:cBhvr additive="base">
                                        <p:cTn id="311" dur="500" fill="hold"/>
                                        <p:tgtEl>
                                          <p:spTgt spid="94"/>
                                        </p:tgtEl>
                                        <p:attrNameLst>
                                          <p:attrName>ppt_x</p:attrName>
                                        </p:attrNameLst>
                                      </p:cBhvr>
                                      <p:tavLst>
                                        <p:tav tm="0">
                                          <p:val>
                                            <p:strVal val="#ppt_x"/>
                                          </p:val>
                                        </p:tav>
                                        <p:tav tm="100000">
                                          <p:val>
                                            <p:strVal val="#ppt_x"/>
                                          </p:val>
                                        </p:tav>
                                      </p:tavLst>
                                    </p:anim>
                                    <p:anim calcmode="lin" valueType="num">
                                      <p:cBhvr additive="base">
                                        <p:cTn id="312" dur="500" fill="hold"/>
                                        <p:tgtEl>
                                          <p:spTgt spid="94"/>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95"/>
                                        </p:tgtEl>
                                        <p:attrNameLst>
                                          <p:attrName>style.visibility</p:attrName>
                                        </p:attrNameLst>
                                      </p:cBhvr>
                                      <p:to>
                                        <p:strVal val="visible"/>
                                      </p:to>
                                    </p:set>
                                    <p:anim calcmode="lin" valueType="num">
                                      <p:cBhvr additive="base">
                                        <p:cTn id="315" dur="500" fill="hold"/>
                                        <p:tgtEl>
                                          <p:spTgt spid="95"/>
                                        </p:tgtEl>
                                        <p:attrNameLst>
                                          <p:attrName>ppt_x</p:attrName>
                                        </p:attrNameLst>
                                      </p:cBhvr>
                                      <p:tavLst>
                                        <p:tav tm="0">
                                          <p:val>
                                            <p:strVal val="#ppt_x"/>
                                          </p:val>
                                        </p:tav>
                                        <p:tav tm="100000">
                                          <p:val>
                                            <p:strVal val="#ppt_x"/>
                                          </p:val>
                                        </p:tav>
                                      </p:tavLst>
                                    </p:anim>
                                    <p:anim calcmode="lin" valueType="num">
                                      <p:cBhvr additive="base">
                                        <p:cTn id="316" dur="500" fill="hold"/>
                                        <p:tgtEl>
                                          <p:spTgt spid="95"/>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96"/>
                                        </p:tgtEl>
                                        <p:attrNameLst>
                                          <p:attrName>style.visibility</p:attrName>
                                        </p:attrNameLst>
                                      </p:cBhvr>
                                      <p:to>
                                        <p:strVal val="visible"/>
                                      </p:to>
                                    </p:set>
                                    <p:anim calcmode="lin" valueType="num">
                                      <p:cBhvr additive="base">
                                        <p:cTn id="319" dur="500" fill="hold"/>
                                        <p:tgtEl>
                                          <p:spTgt spid="96"/>
                                        </p:tgtEl>
                                        <p:attrNameLst>
                                          <p:attrName>ppt_x</p:attrName>
                                        </p:attrNameLst>
                                      </p:cBhvr>
                                      <p:tavLst>
                                        <p:tav tm="0">
                                          <p:val>
                                            <p:strVal val="#ppt_x"/>
                                          </p:val>
                                        </p:tav>
                                        <p:tav tm="100000">
                                          <p:val>
                                            <p:strVal val="#ppt_x"/>
                                          </p:val>
                                        </p:tav>
                                      </p:tavLst>
                                    </p:anim>
                                    <p:anim calcmode="lin" valueType="num">
                                      <p:cBhvr additive="base">
                                        <p:cTn id="320" dur="500" fill="hold"/>
                                        <p:tgtEl>
                                          <p:spTgt spid="96"/>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97"/>
                                        </p:tgtEl>
                                        <p:attrNameLst>
                                          <p:attrName>style.visibility</p:attrName>
                                        </p:attrNameLst>
                                      </p:cBhvr>
                                      <p:to>
                                        <p:strVal val="visible"/>
                                      </p:to>
                                    </p:set>
                                    <p:anim calcmode="lin" valueType="num">
                                      <p:cBhvr additive="base">
                                        <p:cTn id="323" dur="500" fill="hold"/>
                                        <p:tgtEl>
                                          <p:spTgt spid="97"/>
                                        </p:tgtEl>
                                        <p:attrNameLst>
                                          <p:attrName>ppt_x</p:attrName>
                                        </p:attrNameLst>
                                      </p:cBhvr>
                                      <p:tavLst>
                                        <p:tav tm="0">
                                          <p:val>
                                            <p:strVal val="#ppt_x"/>
                                          </p:val>
                                        </p:tav>
                                        <p:tav tm="100000">
                                          <p:val>
                                            <p:strVal val="#ppt_x"/>
                                          </p:val>
                                        </p:tav>
                                      </p:tavLst>
                                    </p:anim>
                                    <p:anim calcmode="lin" valueType="num">
                                      <p:cBhvr additive="base">
                                        <p:cTn id="324" dur="500" fill="hold"/>
                                        <p:tgtEl>
                                          <p:spTgt spid="97"/>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98"/>
                                        </p:tgtEl>
                                        <p:attrNameLst>
                                          <p:attrName>style.visibility</p:attrName>
                                        </p:attrNameLst>
                                      </p:cBhvr>
                                      <p:to>
                                        <p:strVal val="visible"/>
                                      </p:to>
                                    </p:set>
                                    <p:anim calcmode="lin" valueType="num">
                                      <p:cBhvr additive="base">
                                        <p:cTn id="327" dur="500" fill="hold"/>
                                        <p:tgtEl>
                                          <p:spTgt spid="98"/>
                                        </p:tgtEl>
                                        <p:attrNameLst>
                                          <p:attrName>ppt_x</p:attrName>
                                        </p:attrNameLst>
                                      </p:cBhvr>
                                      <p:tavLst>
                                        <p:tav tm="0">
                                          <p:val>
                                            <p:strVal val="#ppt_x"/>
                                          </p:val>
                                        </p:tav>
                                        <p:tav tm="100000">
                                          <p:val>
                                            <p:strVal val="#ppt_x"/>
                                          </p:val>
                                        </p:tav>
                                      </p:tavLst>
                                    </p:anim>
                                    <p:anim calcmode="lin" valueType="num">
                                      <p:cBhvr additive="base">
                                        <p:cTn id="328" dur="500" fill="hold"/>
                                        <p:tgtEl>
                                          <p:spTgt spid="98"/>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99"/>
                                        </p:tgtEl>
                                        <p:attrNameLst>
                                          <p:attrName>style.visibility</p:attrName>
                                        </p:attrNameLst>
                                      </p:cBhvr>
                                      <p:to>
                                        <p:strVal val="visible"/>
                                      </p:to>
                                    </p:set>
                                    <p:anim calcmode="lin" valueType="num">
                                      <p:cBhvr additive="base">
                                        <p:cTn id="331" dur="500" fill="hold"/>
                                        <p:tgtEl>
                                          <p:spTgt spid="99"/>
                                        </p:tgtEl>
                                        <p:attrNameLst>
                                          <p:attrName>ppt_x</p:attrName>
                                        </p:attrNameLst>
                                      </p:cBhvr>
                                      <p:tavLst>
                                        <p:tav tm="0">
                                          <p:val>
                                            <p:strVal val="#ppt_x"/>
                                          </p:val>
                                        </p:tav>
                                        <p:tav tm="100000">
                                          <p:val>
                                            <p:strVal val="#ppt_x"/>
                                          </p:val>
                                        </p:tav>
                                      </p:tavLst>
                                    </p:anim>
                                    <p:anim calcmode="lin" valueType="num">
                                      <p:cBhvr additive="base">
                                        <p:cTn id="332" dur="500" fill="hold"/>
                                        <p:tgtEl>
                                          <p:spTgt spid="99"/>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00"/>
                                        </p:tgtEl>
                                        <p:attrNameLst>
                                          <p:attrName>style.visibility</p:attrName>
                                        </p:attrNameLst>
                                      </p:cBhvr>
                                      <p:to>
                                        <p:strVal val="visible"/>
                                      </p:to>
                                    </p:set>
                                    <p:anim calcmode="lin" valueType="num">
                                      <p:cBhvr additive="base">
                                        <p:cTn id="335" dur="500" fill="hold"/>
                                        <p:tgtEl>
                                          <p:spTgt spid="100"/>
                                        </p:tgtEl>
                                        <p:attrNameLst>
                                          <p:attrName>ppt_x</p:attrName>
                                        </p:attrNameLst>
                                      </p:cBhvr>
                                      <p:tavLst>
                                        <p:tav tm="0">
                                          <p:val>
                                            <p:strVal val="#ppt_x"/>
                                          </p:val>
                                        </p:tav>
                                        <p:tav tm="100000">
                                          <p:val>
                                            <p:strVal val="#ppt_x"/>
                                          </p:val>
                                        </p:tav>
                                      </p:tavLst>
                                    </p:anim>
                                    <p:anim calcmode="lin" valueType="num">
                                      <p:cBhvr additive="base">
                                        <p:cTn id="336" dur="500" fill="hold"/>
                                        <p:tgtEl>
                                          <p:spTgt spid="100"/>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01"/>
                                        </p:tgtEl>
                                        <p:attrNameLst>
                                          <p:attrName>style.visibility</p:attrName>
                                        </p:attrNameLst>
                                      </p:cBhvr>
                                      <p:to>
                                        <p:strVal val="visible"/>
                                      </p:to>
                                    </p:set>
                                    <p:anim calcmode="lin" valueType="num">
                                      <p:cBhvr additive="base">
                                        <p:cTn id="339" dur="500" fill="hold"/>
                                        <p:tgtEl>
                                          <p:spTgt spid="101"/>
                                        </p:tgtEl>
                                        <p:attrNameLst>
                                          <p:attrName>ppt_x</p:attrName>
                                        </p:attrNameLst>
                                      </p:cBhvr>
                                      <p:tavLst>
                                        <p:tav tm="0">
                                          <p:val>
                                            <p:strVal val="#ppt_x"/>
                                          </p:val>
                                        </p:tav>
                                        <p:tav tm="100000">
                                          <p:val>
                                            <p:strVal val="#ppt_x"/>
                                          </p:val>
                                        </p:tav>
                                      </p:tavLst>
                                    </p:anim>
                                    <p:anim calcmode="lin" valueType="num">
                                      <p:cBhvr additive="base">
                                        <p:cTn id="340" dur="500" fill="hold"/>
                                        <p:tgtEl>
                                          <p:spTgt spid="101"/>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02"/>
                                        </p:tgtEl>
                                        <p:attrNameLst>
                                          <p:attrName>style.visibility</p:attrName>
                                        </p:attrNameLst>
                                      </p:cBhvr>
                                      <p:to>
                                        <p:strVal val="visible"/>
                                      </p:to>
                                    </p:set>
                                    <p:anim calcmode="lin" valueType="num">
                                      <p:cBhvr additive="base">
                                        <p:cTn id="343" dur="500" fill="hold"/>
                                        <p:tgtEl>
                                          <p:spTgt spid="102"/>
                                        </p:tgtEl>
                                        <p:attrNameLst>
                                          <p:attrName>ppt_x</p:attrName>
                                        </p:attrNameLst>
                                      </p:cBhvr>
                                      <p:tavLst>
                                        <p:tav tm="0">
                                          <p:val>
                                            <p:strVal val="#ppt_x"/>
                                          </p:val>
                                        </p:tav>
                                        <p:tav tm="100000">
                                          <p:val>
                                            <p:strVal val="#ppt_x"/>
                                          </p:val>
                                        </p:tav>
                                      </p:tavLst>
                                    </p:anim>
                                    <p:anim calcmode="lin" valueType="num">
                                      <p:cBhvr additive="base">
                                        <p:cTn id="344" dur="500" fill="hold"/>
                                        <p:tgtEl>
                                          <p:spTgt spid="102"/>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03"/>
                                        </p:tgtEl>
                                        <p:attrNameLst>
                                          <p:attrName>style.visibility</p:attrName>
                                        </p:attrNameLst>
                                      </p:cBhvr>
                                      <p:to>
                                        <p:strVal val="visible"/>
                                      </p:to>
                                    </p:set>
                                    <p:anim calcmode="lin" valueType="num">
                                      <p:cBhvr additive="base">
                                        <p:cTn id="347" dur="500" fill="hold"/>
                                        <p:tgtEl>
                                          <p:spTgt spid="103"/>
                                        </p:tgtEl>
                                        <p:attrNameLst>
                                          <p:attrName>ppt_x</p:attrName>
                                        </p:attrNameLst>
                                      </p:cBhvr>
                                      <p:tavLst>
                                        <p:tav tm="0">
                                          <p:val>
                                            <p:strVal val="#ppt_x"/>
                                          </p:val>
                                        </p:tav>
                                        <p:tav tm="100000">
                                          <p:val>
                                            <p:strVal val="#ppt_x"/>
                                          </p:val>
                                        </p:tav>
                                      </p:tavLst>
                                    </p:anim>
                                    <p:anim calcmode="lin" valueType="num">
                                      <p:cBhvr additive="base">
                                        <p:cTn id="348" dur="500" fill="hold"/>
                                        <p:tgtEl>
                                          <p:spTgt spid="103"/>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04"/>
                                        </p:tgtEl>
                                        <p:attrNameLst>
                                          <p:attrName>style.visibility</p:attrName>
                                        </p:attrNameLst>
                                      </p:cBhvr>
                                      <p:to>
                                        <p:strVal val="visible"/>
                                      </p:to>
                                    </p:set>
                                    <p:anim calcmode="lin" valueType="num">
                                      <p:cBhvr additive="base">
                                        <p:cTn id="351" dur="500" fill="hold"/>
                                        <p:tgtEl>
                                          <p:spTgt spid="104"/>
                                        </p:tgtEl>
                                        <p:attrNameLst>
                                          <p:attrName>ppt_x</p:attrName>
                                        </p:attrNameLst>
                                      </p:cBhvr>
                                      <p:tavLst>
                                        <p:tav tm="0">
                                          <p:val>
                                            <p:strVal val="#ppt_x"/>
                                          </p:val>
                                        </p:tav>
                                        <p:tav tm="100000">
                                          <p:val>
                                            <p:strVal val="#ppt_x"/>
                                          </p:val>
                                        </p:tav>
                                      </p:tavLst>
                                    </p:anim>
                                    <p:anim calcmode="lin" valueType="num">
                                      <p:cBhvr additive="base">
                                        <p:cTn id="352" dur="500" fill="hold"/>
                                        <p:tgtEl>
                                          <p:spTgt spid="104"/>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105"/>
                                        </p:tgtEl>
                                        <p:attrNameLst>
                                          <p:attrName>style.visibility</p:attrName>
                                        </p:attrNameLst>
                                      </p:cBhvr>
                                      <p:to>
                                        <p:strVal val="visible"/>
                                      </p:to>
                                    </p:set>
                                    <p:anim calcmode="lin" valueType="num">
                                      <p:cBhvr additive="base">
                                        <p:cTn id="355" dur="500" fill="hold"/>
                                        <p:tgtEl>
                                          <p:spTgt spid="105"/>
                                        </p:tgtEl>
                                        <p:attrNameLst>
                                          <p:attrName>ppt_x</p:attrName>
                                        </p:attrNameLst>
                                      </p:cBhvr>
                                      <p:tavLst>
                                        <p:tav tm="0">
                                          <p:val>
                                            <p:strVal val="#ppt_x"/>
                                          </p:val>
                                        </p:tav>
                                        <p:tav tm="100000">
                                          <p:val>
                                            <p:strVal val="#ppt_x"/>
                                          </p:val>
                                        </p:tav>
                                      </p:tavLst>
                                    </p:anim>
                                    <p:anim calcmode="lin" valueType="num">
                                      <p:cBhvr additive="base">
                                        <p:cTn id="356" dur="500" fill="hold"/>
                                        <p:tgtEl>
                                          <p:spTgt spid="105"/>
                                        </p:tgtEl>
                                        <p:attrNameLst>
                                          <p:attrName>ppt_y</p:attrName>
                                        </p:attrNameLst>
                                      </p:cBhvr>
                                      <p:tavLst>
                                        <p:tav tm="0">
                                          <p:val>
                                            <p:strVal val="1+#ppt_h/2"/>
                                          </p:val>
                                        </p:tav>
                                        <p:tav tm="100000">
                                          <p:val>
                                            <p:strVal val="#ppt_y"/>
                                          </p:val>
                                        </p:tav>
                                      </p:tavLst>
                                    </p:anim>
                                  </p:childTnLst>
                                </p:cTn>
                              </p:par>
                              <p:par>
                                <p:cTn id="357" presetID="2" presetClass="entr" presetSubtype="4" fill="hold" grpId="0" nodeType="withEffect">
                                  <p:stCondLst>
                                    <p:cond delay="0"/>
                                  </p:stCondLst>
                                  <p:childTnLst>
                                    <p:set>
                                      <p:cBhvr>
                                        <p:cTn id="358" dur="1" fill="hold">
                                          <p:stCondLst>
                                            <p:cond delay="0"/>
                                          </p:stCondLst>
                                        </p:cTn>
                                        <p:tgtEl>
                                          <p:spTgt spid="106"/>
                                        </p:tgtEl>
                                        <p:attrNameLst>
                                          <p:attrName>style.visibility</p:attrName>
                                        </p:attrNameLst>
                                      </p:cBhvr>
                                      <p:to>
                                        <p:strVal val="visible"/>
                                      </p:to>
                                    </p:set>
                                    <p:anim calcmode="lin" valueType="num">
                                      <p:cBhvr additive="base">
                                        <p:cTn id="359" dur="500" fill="hold"/>
                                        <p:tgtEl>
                                          <p:spTgt spid="106"/>
                                        </p:tgtEl>
                                        <p:attrNameLst>
                                          <p:attrName>ppt_x</p:attrName>
                                        </p:attrNameLst>
                                      </p:cBhvr>
                                      <p:tavLst>
                                        <p:tav tm="0">
                                          <p:val>
                                            <p:strVal val="#ppt_x"/>
                                          </p:val>
                                        </p:tav>
                                        <p:tav tm="100000">
                                          <p:val>
                                            <p:strVal val="#ppt_x"/>
                                          </p:val>
                                        </p:tav>
                                      </p:tavLst>
                                    </p:anim>
                                    <p:anim calcmode="lin" valueType="num">
                                      <p:cBhvr additive="base">
                                        <p:cTn id="360" dur="500" fill="hold"/>
                                        <p:tgtEl>
                                          <p:spTgt spid="106"/>
                                        </p:tgtEl>
                                        <p:attrNameLst>
                                          <p:attrName>ppt_y</p:attrName>
                                        </p:attrNameLst>
                                      </p:cBhvr>
                                      <p:tavLst>
                                        <p:tav tm="0">
                                          <p:val>
                                            <p:strVal val="1+#ppt_h/2"/>
                                          </p:val>
                                        </p:tav>
                                        <p:tav tm="100000">
                                          <p:val>
                                            <p:strVal val="#ppt_y"/>
                                          </p:val>
                                        </p:tav>
                                      </p:tavLst>
                                    </p:anim>
                                  </p:childTnLst>
                                </p:cTn>
                              </p:par>
                            </p:childTnLst>
                          </p:cTn>
                        </p:par>
                        <p:par>
                          <p:cTn id="361" fill="hold">
                            <p:stCondLst>
                              <p:cond delay="3750"/>
                            </p:stCondLst>
                            <p:childTnLst>
                              <p:par>
                                <p:cTn id="362" presetID="47" presetClass="entr" presetSubtype="0" fill="hold" grpId="0" nodeType="afterEffect">
                                  <p:stCondLst>
                                    <p:cond delay="0"/>
                                  </p:stCondLst>
                                  <p:childTnLst>
                                    <p:set>
                                      <p:cBhvr>
                                        <p:cTn id="363" dur="1" fill="hold">
                                          <p:stCondLst>
                                            <p:cond delay="0"/>
                                          </p:stCondLst>
                                        </p:cTn>
                                        <p:tgtEl>
                                          <p:spTgt spid="107"/>
                                        </p:tgtEl>
                                        <p:attrNameLst>
                                          <p:attrName>style.visibility</p:attrName>
                                        </p:attrNameLst>
                                      </p:cBhvr>
                                      <p:to>
                                        <p:strVal val="visible"/>
                                      </p:to>
                                    </p:set>
                                    <p:animEffect transition="in" filter="fade">
                                      <p:cBhvr>
                                        <p:cTn id="364" dur="1000"/>
                                        <p:tgtEl>
                                          <p:spTgt spid="107"/>
                                        </p:tgtEl>
                                      </p:cBhvr>
                                    </p:animEffect>
                                    <p:anim calcmode="lin" valueType="num">
                                      <p:cBhvr>
                                        <p:cTn id="365" dur="1000" fill="hold"/>
                                        <p:tgtEl>
                                          <p:spTgt spid="107"/>
                                        </p:tgtEl>
                                        <p:attrNameLst>
                                          <p:attrName>ppt_x</p:attrName>
                                        </p:attrNameLst>
                                      </p:cBhvr>
                                      <p:tavLst>
                                        <p:tav tm="0">
                                          <p:val>
                                            <p:strVal val="#ppt_x"/>
                                          </p:val>
                                        </p:tav>
                                        <p:tav tm="100000">
                                          <p:val>
                                            <p:strVal val="#ppt_x"/>
                                          </p:val>
                                        </p:tav>
                                      </p:tavLst>
                                    </p:anim>
                                    <p:anim calcmode="lin" valueType="num">
                                      <p:cBhvr>
                                        <p:cTn id="366" dur="1000" fill="hold"/>
                                        <p:tgtEl>
                                          <p:spTgt spid="107"/>
                                        </p:tgtEl>
                                        <p:attrNameLst>
                                          <p:attrName>ppt_y</p:attrName>
                                        </p:attrNameLst>
                                      </p:cBhvr>
                                      <p:tavLst>
                                        <p:tav tm="0">
                                          <p:val>
                                            <p:strVal val="#ppt_y-.1"/>
                                          </p:val>
                                        </p:tav>
                                        <p:tav tm="100000">
                                          <p:val>
                                            <p:strVal val="#ppt_y"/>
                                          </p:val>
                                        </p:tav>
                                      </p:tavLst>
                                    </p:anim>
                                  </p:childTnLst>
                                </p:cTn>
                              </p:par>
                            </p:childTnLst>
                          </p:cTn>
                        </p:par>
                        <p:par>
                          <p:cTn id="367" fill="hold">
                            <p:stCondLst>
                              <p:cond delay="4750"/>
                            </p:stCondLst>
                            <p:childTnLst>
                              <p:par>
                                <p:cTn id="368" presetID="22" presetClass="entr" presetSubtype="8" fill="hold" nodeType="afterEffect">
                                  <p:stCondLst>
                                    <p:cond delay="0"/>
                                  </p:stCondLst>
                                  <p:childTnLst>
                                    <p:set>
                                      <p:cBhvr>
                                        <p:cTn id="369" dur="1" fill="hold">
                                          <p:stCondLst>
                                            <p:cond delay="0"/>
                                          </p:stCondLst>
                                        </p:cTn>
                                        <p:tgtEl>
                                          <p:spTgt spid="108"/>
                                        </p:tgtEl>
                                        <p:attrNameLst>
                                          <p:attrName>style.visibility</p:attrName>
                                        </p:attrNameLst>
                                      </p:cBhvr>
                                      <p:to>
                                        <p:strVal val="visible"/>
                                      </p:to>
                                    </p:set>
                                    <p:animEffect transition="in" filter="wipe(left)">
                                      <p:cBhvr>
                                        <p:cTn id="370" dur="500"/>
                                        <p:tgtEl>
                                          <p:spTgt spid="108"/>
                                        </p:tgtEl>
                                      </p:cBhvr>
                                    </p:animEffect>
                                  </p:childTnLst>
                                </p:cTn>
                              </p:par>
                            </p:childTnLst>
                          </p:cTn>
                        </p:par>
                        <p:par>
                          <p:cTn id="371" fill="hold">
                            <p:stCondLst>
                              <p:cond delay="5250"/>
                            </p:stCondLst>
                            <p:childTnLst>
                              <p:par>
                                <p:cTn id="372" presetID="22" presetClass="entr" presetSubtype="8" fill="hold" grpId="0" nodeType="afterEffect">
                                  <p:stCondLst>
                                    <p:cond delay="0"/>
                                  </p:stCondLst>
                                  <p:childTnLst>
                                    <p:set>
                                      <p:cBhvr>
                                        <p:cTn id="373" dur="1" fill="hold">
                                          <p:stCondLst>
                                            <p:cond delay="0"/>
                                          </p:stCondLst>
                                        </p:cTn>
                                        <p:tgtEl>
                                          <p:spTgt spid="109"/>
                                        </p:tgtEl>
                                        <p:attrNameLst>
                                          <p:attrName>style.visibility</p:attrName>
                                        </p:attrNameLst>
                                      </p:cBhvr>
                                      <p:to>
                                        <p:strVal val="visible"/>
                                      </p:to>
                                    </p:set>
                                    <p:animEffect transition="in" filter="wipe(left)">
                                      <p:cBhvr>
                                        <p:cTn id="374" dur="500"/>
                                        <p:tgtEl>
                                          <p:spTgt spid="109"/>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10"/>
                                        </p:tgtEl>
                                        <p:attrNameLst>
                                          <p:attrName>style.visibility</p:attrName>
                                        </p:attrNameLst>
                                      </p:cBhvr>
                                      <p:to>
                                        <p:strVal val="visible"/>
                                      </p:to>
                                    </p:set>
                                    <p:animEffect transition="in" filter="wipe(left)">
                                      <p:cBhvr>
                                        <p:cTn id="377" dur="500"/>
                                        <p:tgtEl>
                                          <p:spTgt spid="110"/>
                                        </p:tgtEl>
                                      </p:cBhvr>
                                    </p:animEffect>
                                  </p:childTnLst>
                                </p:cTn>
                              </p:par>
                            </p:childTnLst>
                          </p:cTn>
                        </p:par>
                        <p:par>
                          <p:cTn id="378" fill="hold">
                            <p:stCondLst>
                              <p:cond delay="5750"/>
                            </p:stCondLst>
                            <p:childTnLst>
                              <p:par>
                                <p:cTn id="379" presetID="47" presetClass="entr" presetSubtype="0" fill="hold" grpId="0" nodeType="afterEffect">
                                  <p:stCondLst>
                                    <p:cond delay="0"/>
                                  </p:stCondLst>
                                  <p:childTnLst>
                                    <p:set>
                                      <p:cBhvr>
                                        <p:cTn id="380" dur="1" fill="hold">
                                          <p:stCondLst>
                                            <p:cond delay="0"/>
                                          </p:stCondLst>
                                        </p:cTn>
                                        <p:tgtEl>
                                          <p:spTgt spid="111"/>
                                        </p:tgtEl>
                                        <p:attrNameLst>
                                          <p:attrName>style.visibility</p:attrName>
                                        </p:attrNameLst>
                                      </p:cBhvr>
                                      <p:to>
                                        <p:strVal val="visible"/>
                                      </p:to>
                                    </p:set>
                                    <p:animEffect transition="in" filter="fade">
                                      <p:cBhvr>
                                        <p:cTn id="381" dur="1000"/>
                                        <p:tgtEl>
                                          <p:spTgt spid="111"/>
                                        </p:tgtEl>
                                      </p:cBhvr>
                                    </p:animEffect>
                                    <p:anim calcmode="lin" valueType="num">
                                      <p:cBhvr>
                                        <p:cTn id="382" dur="1000" fill="hold"/>
                                        <p:tgtEl>
                                          <p:spTgt spid="111"/>
                                        </p:tgtEl>
                                        <p:attrNameLst>
                                          <p:attrName>ppt_x</p:attrName>
                                        </p:attrNameLst>
                                      </p:cBhvr>
                                      <p:tavLst>
                                        <p:tav tm="0">
                                          <p:val>
                                            <p:strVal val="#ppt_x"/>
                                          </p:val>
                                        </p:tav>
                                        <p:tav tm="100000">
                                          <p:val>
                                            <p:strVal val="#ppt_x"/>
                                          </p:val>
                                        </p:tav>
                                      </p:tavLst>
                                    </p:anim>
                                    <p:anim calcmode="lin" valueType="num">
                                      <p:cBhvr>
                                        <p:cTn id="383" dur="1000" fill="hold"/>
                                        <p:tgtEl>
                                          <p:spTgt spid="111"/>
                                        </p:tgtEl>
                                        <p:attrNameLst>
                                          <p:attrName>ppt_y</p:attrName>
                                        </p:attrNameLst>
                                      </p:cBhvr>
                                      <p:tavLst>
                                        <p:tav tm="0">
                                          <p:val>
                                            <p:strVal val="#ppt_y-.1"/>
                                          </p:val>
                                        </p:tav>
                                        <p:tav tm="100000">
                                          <p:val>
                                            <p:strVal val="#ppt_y"/>
                                          </p:val>
                                        </p:tav>
                                      </p:tavLst>
                                    </p:anim>
                                  </p:childTnLst>
                                </p:cTn>
                              </p:par>
                            </p:childTnLst>
                          </p:cTn>
                        </p:par>
                        <p:par>
                          <p:cTn id="384" fill="hold">
                            <p:stCondLst>
                              <p:cond delay="6750"/>
                            </p:stCondLst>
                            <p:childTnLst>
                              <p:par>
                                <p:cTn id="385" presetID="22" presetClass="entr" presetSubtype="8" fill="hold" nodeType="afterEffect">
                                  <p:stCondLst>
                                    <p:cond delay="0"/>
                                  </p:stCondLst>
                                  <p:childTnLst>
                                    <p:set>
                                      <p:cBhvr>
                                        <p:cTn id="386" dur="1" fill="hold">
                                          <p:stCondLst>
                                            <p:cond delay="0"/>
                                          </p:stCondLst>
                                        </p:cTn>
                                        <p:tgtEl>
                                          <p:spTgt spid="112"/>
                                        </p:tgtEl>
                                        <p:attrNameLst>
                                          <p:attrName>style.visibility</p:attrName>
                                        </p:attrNameLst>
                                      </p:cBhvr>
                                      <p:to>
                                        <p:strVal val="visible"/>
                                      </p:to>
                                    </p:set>
                                    <p:animEffect transition="in" filter="wipe(left)">
                                      <p:cBhvr>
                                        <p:cTn id="387" dur="500"/>
                                        <p:tgtEl>
                                          <p:spTgt spid="112"/>
                                        </p:tgtEl>
                                      </p:cBhvr>
                                    </p:animEffect>
                                  </p:childTnLst>
                                </p:cTn>
                              </p:par>
                            </p:childTnLst>
                          </p:cTn>
                        </p:par>
                        <p:par>
                          <p:cTn id="388" fill="hold">
                            <p:stCondLst>
                              <p:cond delay="7250"/>
                            </p:stCondLst>
                            <p:childTnLst>
                              <p:par>
                                <p:cTn id="389" presetID="22" presetClass="entr" presetSubtype="8" fill="hold" grpId="0" nodeType="afterEffect">
                                  <p:stCondLst>
                                    <p:cond delay="0"/>
                                  </p:stCondLst>
                                  <p:childTnLst>
                                    <p:set>
                                      <p:cBhvr>
                                        <p:cTn id="390" dur="1" fill="hold">
                                          <p:stCondLst>
                                            <p:cond delay="0"/>
                                          </p:stCondLst>
                                        </p:cTn>
                                        <p:tgtEl>
                                          <p:spTgt spid="113"/>
                                        </p:tgtEl>
                                        <p:attrNameLst>
                                          <p:attrName>style.visibility</p:attrName>
                                        </p:attrNameLst>
                                      </p:cBhvr>
                                      <p:to>
                                        <p:strVal val="visible"/>
                                      </p:to>
                                    </p:set>
                                    <p:animEffect transition="in" filter="wipe(left)">
                                      <p:cBhvr>
                                        <p:cTn id="391" dur="500"/>
                                        <p:tgtEl>
                                          <p:spTgt spid="113"/>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14"/>
                                        </p:tgtEl>
                                        <p:attrNameLst>
                                          <p:attrName>style.visibility</p:attrName>
                                        </p:attrNameLst>
                                      </p:cBhvr>
                                      <p:to>
                                        <p:strVal val="visible"/>
                                      </p:to>
                                    </p:set>
                                    <p:animEffect transition="in" filter="wipe(left)">
                                      <p:cBhvr>
                                        <p:cTn id="394" dur="500"/>
                                        <p:tgtEl>
                                          <p:spTgt spid="114"/>
                                        </p:tgtEl>
                                      </p:cBhvr>
                                    </p:animEffect>
                                  </p:childTnLst>
                                </p:cTn>
                              </p:par>
                            </p:childTnLst>
                          </p:cTn>
                        </p:par>
                        <p:par>
                          <p:cTn id="395" fill="hold">
                            <p:stCondLst>
                              <p:cond delay="7750"/>
                            </p:stCondLst>
                            <p:childTnLst>
                              <p:par>
                                <p:cTn id="396" presetID="47" presetClass="entr" presetSubtype="0" fill="hold" grpId="0" nodeType="afterEffect">
                                  <p:stCondLst>
                                    <p:cond delay="0"/>
                                  </p:stCondLst>
                                  <p:childTnLst>
                                    <p:set>
                                      <p:cBhvr>
                                        <p:cTn id="397" dur="1" fill="hold">
                                          <p:stCondLst>
                                            <p:cond delay="0"/>
                                          </p:stCondLst>
                                        </p:cTn>
                                        <p:tgtEl>
                                          <p:spTgt spid="115"/>
                                        </p:tgtEl>
                                        <p:attrNameLst>
                                          <p:attrName>style.visibility</p:attrName>
                                        </p:attrNameLst>
                                      </p:cBhvr>
                                      <p:to>
                                        <p:strVal val="visible"/>
                                      </p:to>
                                    </p:set>
                                    <p:animEffect transition="in" filter="fade">
                                      <p:cBhvr>
                                        <p:cTn id="398" dur="1000"/>
                                        <p:tgtEl>
                                          <p:spTgt spid="115"/>
                                        </p:tgtEl>
                                      </p:cBhvr>
                                    </p:animEffect>
                                    <p:anim calcmode="lin" valueType="num">
                                      <p:cBhvr>
                                        <p:cTn id="399" dur="1000" fill="hold"/>
                                        <p:tgtEl>
                                          <p:spTgt spid="115"/>
                                        </p:tgtEl>
                                        <p:attrNameLst>
                                          <p:attrName>ppt_x</p:attrName>
                                        </p:attrNameLst>
                                      </p:cBhvr>
                                      <p:tavLst>
                                        <p:tav tm="0">
                                          <p:val>
                                            <p:strVal val="#ppt_x"/>
                                          </p:val>
                                        </p:tav>
                                        <p:tav tm="100000">
                                          <p:val>
                                            <p:strVal val="#ppt_x"/>
                                          </p:val>
                                        </p:tav>
                                      </p:tavLst>
                                    </p:anim>
                                    <p:anim calcmode="lin" valueType="num">
                                      <p:cBhvr>
                                        <p:cTn id="400" dur="1000" fill="hold"/>
                                        <p:tgtEl>
                                          <p:spTgt spid="115"/>
                                        </p:tgtEl>
                                        <p:attrNameLst>
                                          <p:attrName>ppt_y</p:attrName>
                                        </p:attrNameLst>
                                      </p:cBhvr>
                                      <p:tavLst>
                                        <p:tav tm="0">
                                          <p:val>
                                            <p:strVal val="#ppt_y-.1"/>
                                          </p:val>
                                        </p:tav>
                                        <p:tav tm="100000">
                                          <p:val>
                                            <p:strVal val="#ppt_y"/>
                                          </p:val>
                                        </p:tav>
                                      </p:tavLst>
                                    </p:anim>
                                  </p:childTnLst>
                                </p:cTn>
                              </p:par>
                            </p:childTnLst>
                          </p:cTn>
                        </p:par>
                        <p:par>
                          <p:cTn id="401" fill="hold">
                            <p:stCondLst>
                              <p:cond delay="8750"/>
                            </p:stCondLst>
                            <p:childTnLst>
                              <p:par>
                                <p:cTn id="402" presetID="22" presetClass="entr" presetSubtype="8" fill="hold" nodeType="afterEffect">
                                  <p:stCondLst>
                                    <p:cond delay="0"/>
                                  </p:stCondLst>
                                  <p:childTnLst>
                                    <p:set>
                                      <p:cBhvr>
                                        <p:cTn id="403" dur="1" fill="hold">
                                          <p:stCondLst>
                                            <p:cond delay="0"/>
                                          </p:stCondLst>
                                        </p:cTn>
                                        <p:tgtEl>
                                          <p:spTgt spid="116"/>
                                        </p:tgtEl>
                                        <p:attrNameLst>
                                          <p:attrName>style.visibility</p:attrName>
                                        </p:attrNameLst>
                                      </p:cBhvr>
                                      <p:to>
                                        <p:strVal val="visible"/>
                                      </p:to>
                                    </p:set>
                                    <p:animEffect transition="in" filter="wipe(left)">
                                      <p:cBhvr>
                                        <p:cTn id="404" dur="500"/>
                                        <p:tgtEl>
                                          <p:spTgt spid="116"/>
                                        </p:tgtEl>
                                      </p:cBhvr>
                                    </p:animEffect>
                                  </p:childTnLst>
                                </p:cTn>
                              </p:par>
                            </p:childTnLst>
                          </p:cTn>
                        </p:par>
                        <p:par>
                          <p:cTn id="405" fill="hold">
                            <p:stCondLst>
                              <p:cond delay="9250"/>
                            </p:stCondLst>
                            <p:childTnLst>
                              <p:par>
                                <p:cTn id="406" presetID="22" presetClass="entr" presetSubtype="8" fill="hold" grpId="0" nodeType="afterEffect">
                                  <p:stCondLst>
                                    <p:cond delay="0"/>
                                  </p:stCondLst>
                                  <p:childTnLst>
                                    <p:set>
                                      <p:cBhvr>
                                        <p:cTn id="407" dur="1" fill="hold">
                                          <p:stCondLst>
                                            <p:cond delay="0"/>
                                          </p:stCondLst>
                                        </p:cTn>
                                        <p:tgtEl>
                                          <p:spTgt spid="117"/>
                                        </p:tgtEl>
                                        <p:attrNameLst>
                                          <p:attrName>style.visibility</p:attrName>
                                        </p:attrNameLst>
                                      </p:cBhvr>
                                      <p:to>
                                        <p:strVal val="visible"/>
                                      </p:to>
                                    </p:set>
                                    <p:animEffect transition="in" filter="wipe(left)">
                                      <p:cBhvr>
                                        <p:cTn id="408" dur="500"/>
                                        <p:tgtEl>
                                          <p:spTgt spid="117"/>
                                        </p:tgtEl>
                                      </p:cBhvr>
                                    </p:animEffect>
                                  </p:childTnLst>
                                </p:cTn>
                              </p:par>
                              <p:par>
                                <p:cTn id="409" presetID="22" presetClass="entr" presetSubtype="8" fill="hold" grpId="0" nodeType="withEffect">
                                  <p:stCondLst>
                                    <p:cond delay="0"/>
                                  </p:stCondLst>
                                  <p:childTnLst>
                                    <p:set>
                                      <p:cBhvr>
                                        <p:cTn id="410" dur="1" fill="hold">
                                          <p:stCondLst>
                                            <p:cond delay="0"/>
                                          </p:stCondLst>
                                        </p:cTn>
                                        <p:tgtEl>
                                          <p:spTgt spid="118"/>
                                        </p:tgtEl>
                                        <p:attrNameLst>
                                          <p:attrName>style.visibility</p:attrName>
                                        </p:attrNameLst>
                                      </p:cBhvr>
                                      <p:to>
                                        <p:strVal val="visible"/>
                                      </p:to>
                                    </p:set>
                                    <p:animEffect transition="in" filter="wipe(left)">
                                      <p:cBhvr>
                                        <p:cTn id="411"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48" grpId="0" animBg="1"/>
      <p:bldP spid="49" grpId="0" animBg="1"/>
      <p:bldP spid="50" grpId="0" animBg="1"/>
      <p:bldP spid="51" grpId="0" animBg="1"/>
      <p:bldP spid="52" grpId="0" animBg="1"/>
      <p:bldP spid="53" grpId="0" animBg="1"/>
      <p:bldP spid="54" grpId="0" animBg="1"/>
      <p:bldP spid="55" grpId="0" animBg="1"/>
      <p:bldP spid="56"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9" grpId="0"/>
      <p:bldP spid="110" grpId="0"/>
      <p:bldP spid="111" grpId="0" animBg="1"/>
      <p:bldP spid="113" grpId="0"/>
      <p:bldP spid="114" grpId="0"/>
      <p:bldP spid="115" grpId="0" animBg="1"/>
      <p:bldP spid="117" grpId="0"/>
      <p:bldP spid="1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7" name="圆角矩形 6"/>
          <p:cNvSpPr/>
          <p:nvPr/>
        </p:nvSpPr>
        <p:spPr>
          <a:xfrm>
            <a:off x="1621610"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8" name="圆角矩形 7"/>
          <p:cNvSpPr/>
          <p:nvPr/>
        </p:nvSpPr>
        <p:spPr>
          <a:xfrm>
            <a:off x="5805682"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nvGrpSpPr>
          <p:cNvPr id="9" name="组合 8"/>
          <p:cNvGrpSpPr/>
          <p:nvPr/>
        </p:nvGrpSpPr>
        <p:grpSpPr>
          <a:xfrm>
            <a:off x="1606363" y="1208043"/>
            <a:ext cx="1747199" cy="1747199"/>
            <a:chOff x="4184106" y="2952206"/>
            <a:chExt cx="3823790" cy="3823790"/>
          </a:xfrm>
        </p:grpSpPr>
        <p:sp>
          <p:nvSpPr>
            <p:cNvPr id="10" name="椭圆 9"/>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11" name="组合 10"/>
            <p:cNvGrpSpPr/>
            <p:nvPr/>
          </p:nvGrpSpPr>
          <p:grpSpPr>
            <a:xfrm>
              <a:off x="4710169" y="3478269"/>
              <a:ext cx="2771663" cy="2771663"/>
              <a:chOff x="2193191" y="1899415"/>
              <a:chExt cx="2421376" cy="2421376"/>
            </a:xfrm>
            <a:effectLst/>
          </p:grpSpPr>
          <p:sp>
            <p:nvSpPr>
              <p:cNvPr id="12" name="椭圆 11"/>
              <p:cNvSpPr/>
              <p:nvPr/>
            </p:nvSpPr>
            <p:spPr>
              <a:xfrm>
                <a:off x="2193191" y="1899415"/>
                <a:ext cx="2421376" cy="2421376"/>
              </a:xfrm>
              <a:prstGeom prst="ellipse">
                <a:avLst/>
              </a:prstGeom>
              <a:solidFill>
                <a:srgbClr val="C00002"/>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13" name="椭圆 12"/>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grpSp>
        <p:nvGrpSpPr>
          <p:cNvPr id="14" name="组合 13"/>
          <p:cNvGrpSpPr/>
          <p:nvPr/>
        </p:nvGrpSpPr>
        <p:grpSpPr>
          <a:xfrm>
            <a:off x="1598793" y="3290527"/>
            <a:ext cx="1762338" cy="597479"/>
            <a:chOff x="2061936" y="5263650"/>
            <a:chExt cx="2349784" cy="796639"/>
          </a:xfrm>
        </p:grpSpPr>
        <p:sp>
          <p:nvSpPr>
            <p:cNvPr id="15" name="文本框 14"/>
            <p:cNvSpPr txBox="1"/>
            <p:nvPr/>
          </p:nvSpPr>
          <p:spPr bwMode="auto">
            <a:xfrm>
              <a:off x="2217364" y="5498597"/>
              <a:ext cx="2038928" cy="561692"/>
            </a:xfrm>
            <a:prstGeom prst="rect">
              <a:avLst/>
            </a:prstGeom>
            <a:noFill/>
          </p:spPr>
          <p:txBody>
            <a:bodyPr wrap="square">
              <a:spAutoFit/>
            </a:bodyPr>
            <a:lstStyle/>
            <a:p>
              <a:pPr>
                <a:lnSpc>
                  <a:spcPct val="125000"/>
                </a:lnSpc>
              </a:pPr>
              <a:r>
                <a:rPr lang="zh-CN" altLang="en-US" sz="900" dirty="0" smtClean="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16" name="文本框 15"/>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rgbClr val="FF0000"/>
                  </a:solidFill>
                  <a:latin typeface="+mj-ea"/>
                  <a:ea typeface="+mj-ea"/>
                </a:rPr>
                <a:t>在此添加标题</a:t>
              </a:r>
            </a:p>
          </p:txBody>
        </p:sp>
      </p:grpSp>
      <p:cxnSp>
        <p:nvCxnSpPr>
          <p:cNvPr id="17" name="直接连接符 16"/>
          <p:cNvCxnSpPr/>
          <p:nvPr/>
        </p:nvCxnSpPr>
        <p:spPr>
          <a:xfrm>
            <a:off x="1867748"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789200" y="1208043"/>
            <a:ext cx="1747199" cy="1747199"/>
            <a:chOff x="4184106" y="2952206"/>
            <a:chExt cx="3823790" cy="3823790"/>
          </a:xfrm>
        </p:grpSpPr>
        <p:sp>
          <p:nvSpPr>
            <p:cNvPr id="19" name="椭圆 1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20" name="组合 19"/>
            <p:cNvGrpSpPr/>
            <p:nvPr/>
          </p:nvGrpSpPr>
          <p:grpSpPr>
            <a:xfrm>
              <a:off x="4710169" y="3478269"/>
              <a:ext cx="2771663" cy="2771663"/>
              <a:chOff x="2193191" y="1899415"/>
              <a:chExt cx="2421376" cy="2421376"/>
            </a:xfrm>
            <a:effectLst/>
          </p:grpSpPr>
          <p:sp>
            <p:nvSpPr>
              <p:cNvPr id="21" name="椭圆 20"/>
              <p:cNvSpPr/>
              <p:nvPr/>
            </p:nvSpPr>
            <p:spPr>
              <a:xfrm>
                <a:off x="2193191" y="1899415"/>
                <a:ext cx="2421376" cy="2421376"/>
              </a:xfrm>
              <a:prstGeom prst="ellipse">
                <a:avLst/>
              </a:prstGeom>
              <a:solidFill>
                <a:srgbClr val="C00002"/>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22" name="椭圆 21"/>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grpSp>
        <p:nvGrpSpPr>
          <p:cNvPr id="23" name="组合 22"/>
          <p:cNvGrpSpPr/>
          <p:nvPr/>
        </p:nvGrpSpPr>
        <p:grpSpPr>
          <a:xfrm>
            <a:off x="5781631" y="3290528"/>
            <a:ext cx="1762338" cy="597477"/>
            <a:chOff x="2061936" y="5263650"/>
            <a:chExt cx="2349784" cy="796636"/>
          </a:xfrm>
        </p:grpSpPr>
        <p:sp>
          <p:nvSpPr>
            <p:cNvPr id="24" name="文本框 23"/>
            <p:cNvSpPr txBox="1"/>
            <p:nvPr/>
          </p:nvSpPr>
          <p:spPr bwMode="auto">
            <a:xfrm>
              <a:off x="2217364" y="5498594"/>
              <a:ext cx="2038928"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5" name="文本框 24"/>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rgbClr val="FF0000"/>
                  </a:solidFill>
                  <a:latin typeface="+mj-ea"/>
                  <a:ea typeface="+mj-ea"/>
                </a:rPr>
                <a:t>在此添加标题</a:t>
              </a:r>
            </a:p>
          </p:txBody>
        </p:sp>
      </p:grpSp>
      <p:cxnSp>
        <p:nvCxnSpPr>
          <p:cNvPr id="26" name="直接连接符 25"/>
          <p:cNvCxnSpPr/>
          <p:nvPr/>
        </p:nvCxnSpPr>
        <p:spPr>
          <a:xfrm>
            <a:off x="6050585"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右箭头 26"/>
          <p:cNvSpPr/>
          <p:nvPr/>
        </p:nvSpPr>
        <p:spPr>
          <a:xfrm flipH="1">
            <a:off x="3679476" y="1932302"/>
            <a:ext cx="1785049" cy="255944"/>
          </a:xfrm>
          <a:prstGeom prst="rightArrow">
            <a:avLst>
              <a:gd name="adj1" fmla="val 55075"/>
              <a:gd name="adj2" fmla="val 61841"/>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sp>
        <p:nvSpPr>
          <p:cNvPr id="28" name="右箭头 27"/>
          <p:cNvSpPr/>
          <p:nvPr/>
        </p:nvSpPr>
        <p:spPr>
          <a:xfrm>
            <a:off x="3679476" y="3434971"/>
            <a:ext cx="1785049" cy="255944"/>
          </a:xfrm>
          <a:prstGeom prst="rightArrow">
            <a:avLst>
              <a:gd name="adj1" fmla="val 55075"/>
              <a:gd name="adj2" fmla="val 61841"/>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grpSp>
        <p:nvGrpSpPr>
          <p:cNvPr id="29" name="组合 28"/>
          <p:cNvGrpSpPr/>
          <p:nvPr/>
        </p:nvGrpSpPr>
        <p:grpSpPr>
          <a:xfrm>
            <a:off x="3718963" y="2515806"/>
            <a:ext cx="1706075" cy="705029"/>
            <a:chOff x="1502659" y="4629752"/>
            <a:chExt cx="2067969" cy="940037"/>
          </a:xfrm>
        </p:grpSpPr>
        <p:sp>
          <p:nvSpPr>
            <p:cNvPr id="30" name="文本框 29"/>
            <p:cNvSpPr txBox="1"/>
            <p:nvPr/>
          </p:nvSpPr>
          <p:spPr bwMode="auto">
            <a:xfrm>
              <a:off x="1502659" y="5008098"/>
              <a:ext cx="2067969" cy="561691"/>
            </a:xfrm>
            <a:prstGeom prst="rect">
              <a:avLst/>
            </a:prstGeom>
            <a:noFill/>
          </p:spPr>
          <p:txBody>
            <a:bodyPr wrap="square">
              <a:spAutoFit/>
            </a:bodyPr>
            <a:lstStyle/>
            <a:p>
              <a:pPr algn="ct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31" name="文本框 30"/>
            <p:cNvSpPr txBox="1"/>
            <p:nvPr/>
          </p:nvSpPr>
          <p:spPr bwMode="auto">
            <a:xfrm>
              <a:off x="1555947" y="4629752"/>
              <a:ext cx="1961390" cy="492442"/>
            </a:xfrm>
            <a:prstGeom prst="rect">
              <a:avLst/>
            </a:prstGeom>
            <a:noFill/>
          </p:spPr>
          <p:txBody>
            <a:bodyPr wrap="square">
              <a:spAutoFit/>
            </a:bodyPr>
            <a:lstStyle/>
            <a:p>
              <a:pPr algn="ctr">
                <a:defRPr/>
              </a:pPr>
              <a:r>
                <a:rPr lang="zh-CN" altLang="en-US" sz="1800" spc="75" dirty="0">
                  <a:solidFill>
                    <a:schemeClr val="tx1">
                      <a:lumMod val="65000"/>
                      <a:lumOff val="35000"/>
                    </a:schemeClr>
                  </a:solidFill>
                  <a:latin typeface="+mj-ea"/>
                  <a:ea typeface="+mj-ea"/>
                </a:rPr>
                <a:t>在此添加标题</a:t>
              </a:r>
            </a:p>
          </p:txBody>
        </p:sp>
      </p:grpSp>
      <p:grpSp>
        <p:nvGrpSpPr>
          <p:cNvPr id="32" name="组合 31"/>
          <p:cNvGrpSpPr/>
          <p:nvPr/>
        </p:nvGrpSpPr>
        <p:grpSpPr>
          <a:xfrm>
            <a:off x="6421995" y="1854435"/>
            <a:ext cx="481610" cy="454415"/>
            <a:chOff x="3098700" y="5569159"/>
            <a:chExt cx="642147" cy="605886"/>
          </a:xfrm>
          <a:solidFill>
            <a:srgbClr val="C00002"/>
          </a:solidFill>
        </p:grpSpPr>
        <p:sp>
          <p:nvSpPr>
            <p:cNvPr id="33"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4"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5"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6"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7"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grpSp>
        <p:nvGrpSpPr>
          <p:cNvPr id="38" name="组合 37"/>
          <p:cNvGrpSpPr/>
          <p:nvPr/>
        </p:nvGrpSpPr>
        <p:grpSpPr>
          <a:xfrm>
            <a:off x="2306391" y="1863987"/>
            <a:ext cx="387965" cy="435313"/>
            <a:chOff x="3199776" y="780891"/>
            <a:chExt cx="470261" cy="527652"/>
          </a:xfrm>
          <a:solidFill>
            <a:srgbClr val="C00002"/>
          </a:solidFill>
        </p:grpSpPr>
        <p:sp>
          <p:nvSpPr>
            <p:cNvPr id="39"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0"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1"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2"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spTree>
    <p:extLst>
      <p:ext uri="{BB962C8B-B14F-4D97-AF65-F5344CB8AC3E}">
        <p14:creationId xmlns:p14="http://schemas.microsoft.com/office/powerpoint/2010/main" val="939145593"/>
      </p:ext>
    </p:extLst>
  </p:cSld>
  <p:clrMapOvr>
    <a:masterClrMapping/>
  </p:clrMapOvr>
  <p:transition spd="slow"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 presetClass="entr" presetSubtype="4" accel="60000" fill="hold" grpId="0" nodeType="afterEffect" p14:presetBounceEnd="40000">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14:bounceEnd="40000">
                                          <p:cBhvr additive="base">
                                            <p:cTn id="24"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accel="60000" fill="hold" grpId="0" nodeType="withEffect" p14:presetBounceEnd="40000">
                                      <p:stCondLst>
                                        <p:cond delay="300"/>
                                      </p:stCondLst>
                                      <p:childTnLst>
                                        <p:set>
                                          <p:cBhvr>
                                            <p:cTn id="27" dur="1" fill="hold">
                                              <p:stCondLst>
                                                <p:cond delay="0"/>
                                              </p:stCondLst>
                                            </p:cTn>
                                            <p:tgtEl>
                                              <p:spTgt spid="8"/>
                                            </p:tgtEl>
                                            <p:attrNameLst>
                                              <p:attrName>style.visibility</p:attrName>
                                            </p:attrNameLst>
                                          </p:cBhvr>
                                          <p:to>
                                            <p:strVal val="visible"/>
                                          </p:to>
                                        </p:set>
                                        <p:anim calcmode="lin" valueType="num" p14:bounceEnd="40000">
                                          <p:cBhvr additive="base">
                                            <p:cTn id="28"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par>
                              <p:cTn id="30" fill="hold">
                                <p:stCondLst>
                                  <p:cond delay="2550"/>
                                </p:stCondLst>
                                <p:childTnLst>
                                  <p:par>
                                    <p:cTn id="31" presetID="53" presetClass="entr" presetSubtype="16"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par>
                              <p:cTn id="36" fill="hold">
                                <p:stCondLst>
                                  <p:cond delay="3050"/>
                                </p:stCondLst>
                                <p:childTnLst>
                                  <p:par>
                                    <p:cTn id="37" presetID="45" presetClass="entr" presetSubtype="0"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anim calcmode="lin" valueType="num">
                                          <p:cBhvr>
                                            <p:cTn id="40" dur="500" fill="hold"/>
                                            <p:tgtEl>
                                              <p:spTgt spid="38"/>
                                            </p:tgtEl>
                                            <p:attrNameLst>
                                              <p:attrName>ppt_w</p:attrName>
                                            </p:attrNameLst>
                                          </p:cBhvr>
                                          <p:tavLst>
                                            <p:tav tm="0" fmla="#ppt_w*sin(2.5*pi*$)">
                                              <p:val>
                                                <p:fltVal val="0"/>
                                              </p:val>
                                            </p:tav>
                                            <p:tav tm="100000">
                                              <p:val>
                                                <p:fltVal val="1"/>
                                              </p:val>
                                            </p:tav>
                                          </p:tavLst>
                                        </p:anim>
                                        <p:anim calcmode="lin" valueType="num">
                                          <p:cBhvr>
                                            <p:cTn id="41" dur="500" fill="hold"/>
                                            <p:tgtEl>
                                              <p:spTgt spid="38"/>
                                            </p:tgtEl>
                                            <p:attrNameLst>
                                              <p:attrName>ppt_h</p:attrName>
                                            </p:attrNameLst>
                                          </p:cBhvr>
                                          <p:tavLst>
                                            <p:tav tm="0">
                                              <p:val>
                                                <p:strVal val="#ppt_h"/>
                                              </p:val>
                                            </p:tav>
                                            <p:tav tm="100000">
                                              <p:val>
                                                <p:strVal val="#ppt_h"/>
                                              </p:val>
                                            </p:tav>
                                          </p:tavLst>
                                        </p:anim>
                                      </p:childTnLst>
                                    </p:cTn>
                                  </p:par>
                                  <p:par>
                                    <p:cTn id="42" presetID="22" presetClass="entr" presetSubtype="8"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p:stCondLst>
                                  <p:cond delay="3550"/>
                                </p:stCondLst>
                                <p:childTnLst>
                                  <p:par>
                                    <p:cTn id="46" presetID="16" presetClass="entr" presetSubtype="37"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barn(outVertical)">
                                          <p:cBhvr>
                                            <p:cTn id="48" dur="500"/>
                                            <p:tgtEl>
                                              <p:spTgt spid="14"/>
                                            </p:tgtEl>
                                          </p:cBhvr>
                                        </p:animEffect>
                                      </p:childTnLst>
                                    </p:cTn>
                                  </p:par>
                                </p:childTnLst>
                              </p:cTn>
                            </p:par>
                            <p:par>
                              <p:cTn id="49" fill="hold">
                                <p:stCondLst>
                                  <p:cond delay="4050"/>
                                </p:stCondLst>
                                <p:childTnLst>
                                  <p:par>
                                    <p:cTn id="50" presetID="53" presetClass="entr" presetSubtype="16"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Effect transition="in" filter="fade">
                                          <p:cBhvr>
                                            <p:cTn id="54" dur="500"/>
                                            <p:tgtEl>
                                              <p:spTgt spid="18"/>
                                            </p:tgtEl>
                                          </p:cBhvr>
                                        </p:animEffect>
                                      </p:childTnLst>
                                    </p:cTn>
                                  </p:par>
                                </p:childTnLst>
                              </p:cTn>
                            </p:par>
                            <p:par>
                              <p:cTn id="55" fill="hold">
                                <p:stCondLst>
                                  <p:cond delay="4550"/>
                                </p:stCondLst>
                                <p:childTnLst>
                                  <p:par>
                                    <p:cTn id="56" presetID="45" presetClass="entr" presetSubtype="0" fill="hold"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par>
                                    <p:cTn id="61" presetID="22" presetClass="entr" presetSubtype="8"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childTnLst>
                              </p:cTn>
                            </p:par>
                            <p:par>
                              <p:cTn id="64" fill="hold">
                                <p:stCondLst>
                                  <p:cond delay="5050"/>
                                </p:stCondLst>
                                <p:childTnLst>
                                  <p:par>
                                    <p:cTn id="65" presetID="16" presetClass="entr" presetSubtype="37"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barn(outVertical)">
                                          <p:cBhvr>
                                            <p:cTn id="67" dur="500"/>
                                            <p:tgtEl>
                                              <p:spTgt spid="23"/>
                                            </p:tgtEl>
                                          </p:cBhvr>
                                        </p:animEffect>
                                      </p:childTnLst>
                                    </p:cTn>
                                  </p:par>
                                </p:childTnLst>
                              </p:cTn>
                            </p:par>
                            <p:par>
                              <p:cTn id="68" fill="hold">
                                <p:stCondLst>
                                  <p:cond delay="5550"/>
                                </p:stCondLst>
                                <p:childTnLst>
                                  <p:par>
                                    <p:cTn id="69" presetID="22" presetClass="entr" presetSubtype="2"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right)">
                                          <p:cBhvr>
                                            <p:cTn id="71" dur="500"/>
                                            <p:tgtEl>
                                              <p:spTgt spid="27"/>
                                            </p:tgtEl>
                                          </p:cBhvr>
                                        </p:animEffect>
                                      </p:childTnLst>
                                    </p:cTn>
                                  </p:par>
                                  <p:par>
                                    <p:cTn id="72" presetID="22" presetClass="entr" presetSubtype="8" fill="hold" grpId="0" nodeType="withEffect">
                                      <p:stCondLst>
                                        <p:cond delay="300"/>
                                      </p:stCondLst>
                                      <p:childTnLst>
                                        <p:set>
                                          <p:cBhvr>
                                            <p:cTn id="73" dur="1" fill="hold">
                                              <p:stCondLst>
                                                <p:cond delay="0"/>
                                              </p:stCondLst>
                                            </p:cTn>
                                            <p:tgtEl>
                                              <p:spTgt spid="28"/>
                                            </p:tgtEl>
                                            <p:attrNameLst>
                                              <p:attrName>style.visibility</p:attrName>
                                            </p:attrNameLst>
                                          </p:cBhvr>
                                          <p:to>
                                            <p:strVal val="visible"/>
                                          </p:to>
                                        </p:set>
                                        <p:animEffect transition="in" filter="wipe(left)">
                                          <p:cBhvr>
                                            <p:cTn id="74" dur="500"/>
                                            <p:tgtEl>
                                              <p:spTgt spid="28"/>
                                            </p:tgtEl>
                                          </p:cBhvr>
                                        </p:animEffect>
                                      </p:childTnLst>
                                    </p:cTn>
                                  </p:par>
                                </p:childTnLst>
                              </p:cTn>
                            </p:par>
                            <p:par>
                              <p:cTn id="75" fill="hold">
                                <p:stCondLst>
                                  <p:cond delay="6350"/>
                                </p:stCondLst>
                                <p:childTnLst>
                                  <p:par>
                                    <p:cTn id="76" presetID="22" presetClass="entr" presetSubtype="1" fill="hold"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up)">
                                          <p:cBhvr>
                                            <p:cTn id="7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 presetClass="entr" presetSubtype="4" accel="6000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4" accel="60000" fill="hold" grpId="0" nodeType="withEffect">
                                      <p:stCondLst>
                                        <p:cond delay="3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par>
                              <p:cTn id="30" fill="hold">
                                <p:stCondLst>
                                  <p:cond delay="2550"/>
                                </p:stCondLst>
                                <p:childTnLst>
                                  <p:par>
                                    <p:cTn id="31" presetID="53" presetClass="entr" presetSubtype="16"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par>
                              <p:cTn id="36" fill="hold">
                                <p:stCondLst>
                                  <p:cond delay="3050"/>
                                </p:stCondLst>
                                <p:childTnLst>
                                  <p:par>
                                    <p:cTn id="37" presetID="45" presetClass="entr" presetSubtype="0"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anim calcmode="lin" valueType="num">
                                          <p:cBhvr>
                                            <p:cTn id="40" dur="500" fill="hold"/>
                                            <p:tgtEl>
                                              <p:spTgt spid="38"/>
                                            </p:tgtEl>
                                            <p:attrNameLst>
                                              <p:attrName>ppt_w</p:attrName>
                                            </p:attrNameLst>
                                          </p:cBhvr>
                                          <p:tavLst>
                                            <p:tav tm="0" fmla="#ppt_w*sin(2.5*pi*$)">
                                              <p:val>
                                                <p:fltVal val="0"/>
                                              </p:val>
                                            </p:tav>
                                            <p:tav tm="100000">
                                              <p:val>
                                                <p:fltVal val="1"/>
                                              </p:val>
                                            </p:tav>
                                          </p:tavLst>
                                        </p:anim>
                                        <p:anim calcmode="lin" valueType="num">
                                          <p:cBhvr>
                                            <p:cTn id="41" dur="500" fill="hold"/>
                                            <p:tgtEl>
                                              <p:spTgt spid="38"/>
                                            </p:tgtEl>
                                            <p:attrNameLst>
                                              <p:attrName>ppt_h</p:attrName>
                                            </p:attrNameLst>
                                          </p:cBhvr>
                                          <p:tavLst>
                                            <p:tav tm="0">
                                              <p:val>
                                                <p:strVal val="#ppt_h"/>
                                              </p:val>
                                            </p:tav>
                                            <p:tav tm="100000">
                                              <p:val>
                                                <p:strVal val="#ppt_h"/>
                                              </p:val>
                                            </p:tav>
                                          </p:tavLst>
                                        </p:anim>
                                      </p:childTnLst>
                                    </p:cTn>
                                  </p:par>
                                  <p:par>
                                    <p:cTn id="42" presetID="22" presetClass="entr" presetSubtype="8"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p:stCondLst>
                                  <p:cond delay="3550"/>
                                </p:stCondLst>
                                <p:childTnLst>
                                  <p:par>
                                    <p:cTn id="46" presetID="16" presetClass="entr" presetSubtype="37"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barn(outVertical)">
                                          <p:cBhvr>
                                            <p:cTn id="48" dur="500"/>
                                            <p:tgtEl>
                                              <p:spTgt spid="14"/>
                                            </p:tgtEl>
                                          </p:cBhvr>
                                        </p:animEffect>
                                      </p:childTnLst>
                                    </p:cTn>
                                  </p:par>
                                </p:childTnLst>
                              </p:cTn>
                            </p:par>
                            <p:par>
                              <p:cTn id="49" fill="hold">
                                <p:stCondLst>
                                  <p:cond delay="4050"/>
                                </p:stCondLst>
                                <p:childTnLst>
                                  <p:par>
                                    <p:cTn id="50" presetID="53" presetClass="entr" presetSubtype="16"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Effect transition="in" filter="fade">
                                          <p:cBhvr>
                                            <p:cTn id="54" dur="500"/>
                                            <p:tgtEl>
                                              <p:spTgt spid="18"/>
                                            </p:tgtEl>
                                          </p:cBhvr>
                                        </p:animEffect>
                                      </p:childTnLst>
                                    </p:cTn>
                                  </p:par>
                                </p:childTnLst>
                              </p:cTn>
                            </p:par>
                            <p:par>
                              <p:cTn id="55" fill="hold">
                                <p:stCondLst>
                                  <p:cond delay="4550"/>
                                </p:stCondLst>
                                <p:childTnLst>
                                  <p:par>
                                    <p:cTn id="56" presetID="45" presetClass="entr" presetSubtype="0" fill="hold"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par>
                                    <p:cTn id="61" presetID="22" presetClass="entr" presetSubtype="8"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childTnLst>
                              </p:cTn>
                            </p:par>
                            <p:par>
                              <p:cTn id="64" fill="hold">
                                <p:stCondLst>
                                  <p:cond delay="5050"/>
                                </p:stCondLst>
                                <p:childTnLst>
                                  <p:par>
                                    <p:cTn id="65" presetID="16" presetClass="entr" presetSubtype="37"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barn(outVertical)">
                                          <p:cBhvr>
                                            <p:cTn id="67" dur="500"/>
                                            <p:tgtEl>
                                              <p:spTgt spid="23"/>
                                            </p:tgtEl>
                                          </p:cBhvr>
                                        </p:animEffect>
                                      </p:childTnLst>
                                    </p:cTn>
                                  </p:par>
                                </p:childTnLst>
                              </p:cTn>
                            </p:par>
                            <p:par>
                              <p:cTn id="68" fill="hold">
                                <p:stCondLst>
                                  <p:cond delay="5550"/>
                                </p:stCondLst>
                                <p:childTnLst>
                                  <p:par>
                                    <p:cTn id="69" presetID="22" presetClass="entr" presetSubtype="2"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right)">
                                          <p:cBhvr>
                                            <p:cTn id="71" dur="500"/>
                                            <p:tgtEl>
                                              <p:spTgt spid="27"/>
                                            </p:tgtEl>
                                          </p:cBhvr>
                                        </p:animEffect>
                                      </p:childTnLst>
                                    </p:cTn>
                                  </p:par>
                                  <p:par>
                                    <p:cTn id="72" presetID="22" presetClass="entr" presetSubtype="8" fill="hold" grpId="0" nodeType="withEffect">
                                      <p:stCondLst>
                                        <p:cond delay="300"/>
                                      </p:stCondLst>
                                      <p:childTnLst>
                                        <p:set>
                                          <p:cBhvr>
                                            <p:cTn id="73" dur="1" fill="hold">
                                              <p:stCondLst>
                                                <p:cond delay="0"/>
                                              </p:stCondLst>
                                            </p:cTn>
                                            <p:tgtEl>
                                              <p:spTgt spid="28"/>
                                            </p:tgtEl>
                                            <p:attrNameLst>
                                              <p:attrName>style.visibility</p:attrName>
                                            </p:attrNameLst>
                                          </p:cBhvr>
                                          <p:to>
                                            <p:strVal val="visible"/>
                                          </p:to>
                                        </p:set>
                                        <p:animEffect transition="in" filter="wipe(left)">
                                          <p:cBhvr>
                                            <p:cTn id="74" dur="500"/>
                                            <p:tgtEl>
                                              <p:spTgt spid="28"/>
                                            </p:tgtEl>
                                          </p:cBhvr>
                                        </p:animEffect>
                                      </p:childTnLst>
                                    </p:cTn>
                                  </p:par>
                                </p:childTnLst>
                              </p:cTn>
                            </p:par>
                            <p:par>
                              <p:cTn id="75" fill="hold">
                                <p:stCondLst>
                                  <p:cond delay="6350"/>
                                </p:stCondLst>
                                <p:childTnLst>
                                  <p:par>
                                    <p:cTn id="76" presetID="22" presetClass="entr" presetSubtype="1" fill="hold"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up)">
                                          <p:cBhvr>
                                            <p:cTn id="7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27" grpId="0" animBg="1"/>
          <p:bldP spid="28"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7" name="五角星 6"/>
          <p:cNvSpPr/>
          <p:nvPr/>
        </p:nvSpPr>
        <p:spPr>
          <a:xfrm>
            <a:off x="2051581" y="1738257"/>
            <a:ext cx="2165350" cy="2165350"/>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grpSp>
        <p:nvGrpSpPr>
          <p:cNvPr id="8" name="组合 7"/>
          <p:cNvGrpSpPr/>
          <p:nvPr/>
        </p:nvGrpSpPr>
        <p:grpSpPr>
          <a:xfrm>
            <a:off x="2524904" y="2354207"/>
            <a:ext cx="1218704" cy="1218704"/>
            <a:chOff x="3962648" y="2819400"/>
            <a:chExt cx="1218704" cy="1218704"/>
          </a:xfrm>
        </p:grpSpPr>
        <p:grpSp>
          <p:nvGrpSpPr>
            <p:cNvPr id="9" name="组合 8"/>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grpSp>
        <p:sp>
          <p:nvSpPr>
            <p:cNvPr id="10" name="TextBox 5"/>
            <p:cNvSpPr txBox="1"/>
            <p:nvPr/>
          </p:nvSpPr>
          <p:spPr>
            <a:xfrm>
              <a:off x="4126543" y="3108951"/>
              <a:ext cx="877163" cy="646331"/>
            </a:xfrm>
            <a:prstGeom prst="rect">
              <a:avLst/>
            </a:prstGeom>
            <a:noFill/>
          </p:spPr>
          <p:txBody>
            <a:bodyPr wrap="none" rtlCol="0">
              <a:spAutoFit/>
            </a:bodyPr>
            <a:lstStyle/>
            <a:p>
              <a:pPr algn="ctr"/>
              <a:r>
                <a:rPr lang="zh-CN" altLang="en-US" dirty="0" smtClean="0">
                  <a:solidFill>
                    <a:schemeClr val="tx1">
                      <a:lumMod val="75000"/>
                      <a:lumOff val="25000"/>
                    </a:schemeClr>
                  </a:solidFill>
                  <a:latin typeface="+mj-ea"/>
                  <a:ea typeface="+mj-ea"/>
                </a:rPr>
                <a:t>利益</a:t>
              </a:r>
              <a:endParaRPr lang="en-US" altLang="zh-CN" dirty="0" smtClean="0">
                <a:solidFill>
                  <a:schemeClr val="tx1">
                    <a:lumMod val="75000"/>
                    <a:lumOff val="25000"/>
                  </a:schemeClr>
                </a:solidFill>
                <a:latin typeface="+mj-ea"/>
                <a:ea typeface="+mj-ea"/>
              </a:endParaRPr>
            </a:p>
            <a:p>
              <a:pPr algn="ctr"/>
              <a:r>
                <a:rPr lang="zh-CN" altLang="en-US" dirty="0" smtClean="0">
                  <a:solidFill>
                    <a:schemeClr val="tx1">
                      <a:lumMod val="75000"/>
                      <a:lumOff val="25000"/>
                    </a:schemeClr>
                  </a:solidFill>
                  <a:latin typeface="+mj-ea"/>
                  <a:ea typeface="+mj-ea"/>
                </a:rPr>
                <a:t>最大化</a:t>
              </a:r>
              <a:endParaRPr lang="en-US" altLang="zh-CN" dirty="0" smtClean="0">
                <a:solidFill>
                  <a:schemeClr val="tx1">
                    <a:lumMod val="75000"/>
                    <a:lumOff val="25000"/>
                  </a:schemeClr>
                </a:solidFill>
                <a:latin typeface="+mj-ea"/>
                <a:ea typeface="+mj-ea"/>
              </a:endParaRPr>
            </a:p>
          </p:txBody>
        </p:sp>
      </p:grpSp>
      <p:sp>
        <p:nvSpPr>
          <p:cNvPr id="13" name="椭圆 12"/>
          <p:cNvSpPr/>
          <p:nvPr/>
        </p:nvSpPr>
        <p:spPr>
          <a:xfrm>
            <a:off x="1548834" y="2218743"/>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4" name="椭圆 13"/>
          <p:cNvSpPr/>
          <p:nvPr/>
        </p:nvSpPr>
        <p:spPr>
          <a:xfrm>
            <a:off x="2779187" y="1221793"/>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mj-ea"/>
              <a:ea typeface="+mj-ea"/>
            </a:endParaRPr>
          </a:p>
        </p:txBody>
      </p:sp>
      <p:sp>
        <p:nvSpPr>
          <p:cNvPr id="15" name="椭圆 14"/>
          <p:cNvSpPr/>
          <p:nvPr/>
        </p:nvSpPr>
        <p:spPr>
          <a:xfrm>
            <a:off x="4023786" y="2218743"/>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6" name="椭圆 15"/>
          <p:cNvSpPr/>
          <p:nvPr/>
        </p:nvSpPr>
        <p:spPr>
          <a:xfrm>
            <a:off x="3532192" y="3661811"/>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7" name="椭圆 16"/>
          <p:cNvSpPr/>
          <p:nvPr/>
        </p:nvSpPr>
        <p:spPr>
          <a:xfrm>
            <a:off x="2038835" y="3649111"/>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8" name="TextBox 13"/>
          <p:cNvSpPr txBox="1"/>
          <p:nvPr/>
        </p:nvSpPr>
        <p:spPr>
          <a:xfrm>
            <a:off x="1782167" y="1401616"/>
            <a:ext cx="902811"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mj-ea"/>
                <a:ea typeface="+mj-ea"/>
              </a:rPr>
              <a:t>标题内容</a:t>
            </a:r>
            <a:endParaRPr lang="zh-CN" altLang="en-US" sz="1400" b="1" dirty="0">
              <a:solidFill>
                <a:schemeClr val="tx1">
                  <a:lumMod val="65000"/>
                  <a:lumOff val="35000"/>
                </a:schemeClr>
              </a:solidFill>
              <a:latin typeface="+mj-ea"/>
              <a:ea typeface="+mj-ea"/>
            </a:endParaRPr>
          </a:p>
        </p:txBody>
      </p:sp>
      <p:sp>
        <p:nvSpPr>
          <p:cNvPr id="19" name="TextBox 14"/>
          <p:cNvSpPr txBox="1"/>
          <p:nvPr/>
        </p:nvSpPr>
        <p:spPr>
          <a:xfrm>
            <a:off x="4844876" y="2418122"/>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sp>
        <p:nvSpPr>
          <p:cNvPr id="20" name="TextBox 15"/>
          <p:cNvSpPr txBox="1"/>
          <p:nvPr/>
        </p:nvSpPr>
        <p:spPr>
          <a:xfrm>
            <a:off x="4338218" y="3920157"/>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sp>
        <p:nvSpPr>
          <p:cNvPr id="21" name="TextBox 16"/>
          <p:cNvSpPr txBox="1"/>
          <p:nvPr/>
        </p:nvSpPr>
        <p:spPr>
          <a:xfrm>
            <a:off x="499348" y="2451600"/>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sp>
        <p:nvSpPr>
          <p:cNvPr id="22" name="TextBox 17"/>
          <p:cNvSpPr txBox="1"/>
          <p:nvPr/>
        </p:nvSpPr>
        <p:spPr>
          <a:xfrm>
            <a:off x="1009878" y="3870314"/>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grpSp>
        <p:nvGrpSpPr>
          <p:cNvPr id="23" name="组合 22"/>
          <p:cNvGrpSpPr/>
          <p:nvPr/>
        </p:nvGrpSpPr>
        <p:grpSpPr>
          <a:xfrm>
            <a:off x="6161692" y="1275118"/>
            <a:ext cx="2077200" cy="432536"/>
            <a:chOff x="814328" y="3219334"/>
            <a:chExt cx="2077200" cy="432536"/>
          </a:xfrm>
        </p:grpSpPr>
        <p:grpSp>
          <p:nvGrpSpPr>
            <p:cNvPr id="24" name="组合 23"/>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6" name="圆角矩形 25"/>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mj-ea"/>
                  <a:ea typeface="+mj-ea"/>
                </a:endParaRPr>
              </a:p>
            </p:txBody>
          </p:sp>
          <p:sp>
            <p:nvSpPr>
              <p:cNvPr id="27" name="圆角矩形 26"/>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mj-ea"/>
                  <a:ea typeface="+mj-ea"/>
                </a:endParaRPr>
              </a:p>
            </p:txBody>
          </p:sp>
        </p:grpSp>
        <p:sp>
          <p:nvSpPr>
            <p:cNvPr id="25"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rgbClr val="FF0000"/>
                  </a:solidFill>
                  <a:latin typeface="+mj-ea"/>
                  <a:ea typeface="+mj-ea"/>
                </a:rPr>
                <a:t>点击输入标题文本</a:t>
              </a:r>
            </a:p>
          </p:txBody>
        </p:sp>
      </p:grpSp>
      <p:sp>
        <p:nvSpPr>
          <p:cNvPr id="28" name="TextBox 23"/>
          <p:cNvSpPr txBox="1"/>
          <p:nvPr/>
        </p:nvSpPr>
        <p:spPr>
          <a:xfrm>
            <a:off x="5940152" y="2004549"/>
            <a:ext cx="2520281" cy="752514"/>
          </a:xfrm>
          <a:prstGeom prst="rect">
            <a:avLst/>
          </a:prstGeom>
          <a:noFill/>
        </p:spPr>
        <p:txBody>
          <a:bodyPr wrap="square" rtlCol="0">
            <a:spAutoFit/>
          </a:bodyPr>
          <a:lstStyle/>
          <a:p>
            <a:pPr>
              <a:lnSpc>
                <a:spcPct val="130000"/>
              </a:lnSpc>
              <a:defRPr/>
            </a:pPr>
            <a:r>
              <a:rPr lang="en-US" altLang="zh-CN" sz="1100" dirty="0">
                <a:latin typeface="+mj-ea"/>
                <a:ea typeface="+mj-ea"/>
              </a:rPr>
              <a:t>01</a:t>
            </a:r>
            <a:r>
              <a:rPr lang="zh-CN" altLang="en-US" sz="1100" dirty="0">
                <a:latin typeface="+mj-ea"/>
                <a:ea typeface="+mj-ea"/>
              </a:rPr>
              <a:t>、点击输入简要文字内容，文字内容需概括精炼，不用多余的文字修饰，言简意赅的说明分项内容</a:t>
            </a:r>
            <a:r>
              <a:rPr lang="en-US" altLang="zh-CN" sz="1100" dirty="0">
                <a:latin typeface="+mj-ea"/>
                <a:ea typeface="+mj-ea"/>
              </a:rPr>
              <a:t>……</a:t>
            </a:r>
            <a:endParaRPr lang="zh-CN" altLang="en-US" sz="1100" dirty="0">
              <a:latin typeface="+mj-ea"/>
              <a:ea typeface="+mj-ea"/>
            </a:endParaRPr>
          </a:p>
        </p:txBody>
      </p:sp>
      <p:sp>
        <p:nvSpPr>
          <p:cNvPr id="29" name="TextBox 24"/>
          <p:cNvSpPr txBox="1"/>
          <p:nvPr/>
        </p:nvSpPr>
        <p:spPr>
          <a:xfrm>
            <a:off x="5940152" y="2827348"/>
            <a:ext cx="2520281" cy="752514"/>
          </a:xfrm>
          <a:prstGeom prst="rect">
            <a:avLst/>
          </a:prstGeom>
          <a:noFill/>
        </p:spPr>
        <p:txBody>
          <a:bodyPr wrap="square" rtlCol="0">
            <a:spAutoFit/>
          </a:bodyPr>
          <a:lstStyle/>
          <a:p>
            <a:pPr>
              <a:lnSpc>
                <a:spcPct val="130000"/>
              </a:lnSpc>
              <a:defRPr/>
            </a:pPr>
            <a:r>
              <a:rPr lang="en-US" altLang="zh-CN" sz="1100" dirty="0">
                <a:latin typeface="+mj-ea"/>
                <a:ea typeface="+mj-ea"/>
              </a:rPr>
              <a:t>02</a:t>
            </a:r>
            <a:r>
              <a:rPr lang="zh-CN" altLang="en-US" sz="1100" dirty="0">
                <a:latin typeface="+mj-ea"/>
                <a:ea typeface="+mj-ea"/>
              </a:rPr>
              <a:t>、点击输入简要文字内容，文字内容需概括精炼，不用多余的文字修饰，言简意赅的说明分项内容</a:t>
            </a:r>
            <a:r>
              <a:rPr lang="en-US" altLang="zh-CN" sz="1100" dirty="0">
                <a:latin typeface="+mj-ea"/>
                <a:ea typeface="+mj-ea"/>
              </a:rPr>
              <a:t>……</a:t>
            </a:r>
            <a:endParaRPr lang="zh-CN" altLang="en-US" sz="1100" dirty="0">
              <a:latin typeface="+mj-ea"/>
              <a:ea typeface="+mj-ea"/>
            </a:endParaRPr>
          </a:p>
        </p:txBody>
      </p:sp>
      <p:sp>
        <p:nvSpPr>
          <p:cNvPr id="30" name="TextBox 25"/>
          <p:cNvSpPr txBox="1"/>
          <p:nvPr/>
        </p:nvSpPr>
        <p:spPr>
          <a:xfrm>
            <a:off x="5940152" y="3691444"/>
            <a:ext cx="2520281" cy="752514"/>
          </a:xfrm>
          <a:prstGeom prst="rect">
            <a:avLst/>
          </a:prstGeom>
          <a:noFill/>
        </p:spPr>
        <p:txBody>
          <a:bodyPr wrap="square" rtlCol="0">
            <a:spAutoFit/>
          </a:bodyPr>
          <a:lstStyle/>
          <a:p>
            <a:pPr>
              <a:lnSpc>
                <a:spcPct val="130000"/>
              </a:lnSpc>
              <a:defRPr/>
            </a:pPr>
            <a:r>
              <a:rPr lang="en-US" altLang="zh-CN" sz="1100" dirty="0">
                <a:latin typeface="+mj-ea"/>
                <a:ea typeface="+mj-ea"/>
              </a:rPr>
              <a:t>03</a:t>
            </a:r>
            <a:r>
              <a:rPr lang="zh-CN" altLang="en-US" sz="1100" dirty="0">
                <a:latin typeface="+mj-ea"/>
                <a:ea typeface="+mj-ea"/>
              </a:rPr>
              <a:t>、点击输入简要文字内容，文字内容需概括精炼，不用多余的文字修饰，言简意赅的说明分项内容</a:t>
            </a:r>
            <a:r>
              <a:rPr lang="en-US" altLang="zh-CN" sz="1100" dirty="0">
                <a:latin typeface="+mj-ea"/>
                <a:ea typeface="+mj-ea"/>
              </a:rPr>
              <a:t>……</a:t>
            </a:r>
            <a:endParaRPr lang="zh-CN" altLang="en-US" sz="1100" dirty="0">
              <a:latin typeface="+mj-ea"/>
              <a:ea typeface="+mj-ea"/>
            </a:endParaRPr>
          </a:p>
        </p:txBody>
      </p:sp>
      <p:sp>
        <p:nvSpPr>
          <p:cNvPr id="31" name="TextBox 26"/>
          <p:cNvSpPr txBox="1"/>
          <p:nvPr/>
        </p:nvSpPr>
        <p:spPr>
          <a:xfrm>
            <a:off x="2799460" y="1451298"/>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20%</a:t>
            </a:r>
            <a:endParaRPr lang="zh-CN" altLang="en-US" sz="1600" b="1" dirty="0" smtClean="0">
              <a:solidFill>
                <a:schemeClr val="bg1"/>
              </a:solidFill>
              <a:latin typeface="+mj-ea"/>
              <a:ea typeface="+mj-ea"/>
            </a:endParaRPr>
          </a:p>
        </p:txBody>
      </p:sp>
      <p:sp>
        <p:nvSpPr>
          <p:cNvPr id="32" name="TextBox 27"/>
          <p:cNvSpPr txBox="1"/>
          <p:nvPr/>
        </p:nvSpPr>
        <p:spPr>
          <a:xfrm>
            <a:off x="1562212"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15%</a:t>
            </a:r>
            <a:endParaRPr lang="zh-CN" altLang="en-US" sz="1600" b="1" dirty="0" smtClean="0">
              <a:solidFill>
                <a:schemeClr val="bg1"/>
              </a:solidFill>
              <a:latin typeface="+mj-ea"/>
              <a:ea typeface="+mj-ea"/>
            </a:endParaRPr>
          </a:p>
        </p:txBody>
      </p:sp>
      <p:sp>
        <p:nvSpPr>
          <p:cNvPr id="33" name="TextBox 28"/>
          <p:cNvSpPr txBox="1"/>
          <p:nvPr/>
        </p:nvSpPr>
        <p:spPr>
          <a:xfrm>
            <a:off x="4043175" y="2453379"/>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mj-ea"/>
                <a:ea typeface="+mj-ea"/>
              </a:rPr>
              <a:t>1</a:t>
            </a:r>
            <a:r>
              <a:rPr lang="en-US" altLang="zh-CN" sz="1600" b="1" dirty="0" smtClean="0">
                <a:solidFill>
                  <a:schemeClr val="bg1"/>
                </a:solidFill>
                <a:latin typeface="+mj-ea"/>
                <a:ea typeface="+mj-ea"/>
              </a:rPr>
              <a:t>0%</a:t>
            </a:r>
            <a:endParaRPr lang="zh-CN" altLang="en-US" sz="1600" b="1" dirty="0" smtClean="0">
              <a:solidFill>
                <a:schemeClr val="bg1"/>
              </a:solidFill>
              <a:latin typeface="+mj-ea"/>
              <a:ea typeface="+mj-ea"/>
            </a:endParaRPr>
          </a:p>
        </p:txBody>
      </p:sp>
      <p:sp>
        <p:nvSpPr>
          <p:cNvPr id="34" name="TextBox 29"/>
          <p:cNvSpPr txBox="1"/>
          <p:nvPr/>
        </p:nvSpPr>
        <p:spPr>
          <a:xfrm>
            <a:off x="2058224" y="389376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35%</a:t>
            </a:r>
            <a:endParaRPr lang="zh-CN" altLang="en-US" sz="1600" b="1" dirty="0" smtClean="0">
              <a:solidFill>
                <a:schemeClr val="bg1"/>
              </a:solidFill>
              <a:latin typeface="+mj-ea"/>
              <a:ea typeface="+mj-ea"/>
            </a:endParaRPr>
          </a:p>
        </p:txBody>
      </p:sp>
      <p:sp>
        <p:nvSpPr>
          <p:cNvPr id="35" name="TextBox 30"/>
          <p:cNvSpPr txBox="1"/>
          <p:nvPr/>
        </p:nvSpPr>
        <p:spPr>
          <a:xfrm>
            <a:off x="3545572" y="3901091"/>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20%</a:t>
            </a:r>
            <a:endParaRPr lang="zh-CN" altLang="en-US" sz="1600" b="1" dirty="0" smtClean="0">
              <a:solidFill>
                <a:schemeClr val="bg1"/>
              </a:solidFill>
              <a:latin typeface="+mj-ea"/>
              <a:ea typeface="+mj-ea"/>
            </a:endParaRPr>
          </a:p>
        </p:txBody>
      </p:sp>
    </p:spTree>
    <p:extLst>
      <p:ext uri="{BB962C8B-B14F-4D97-AF65-F5344CB8AC3E}">
        <p14:creationId xmlns:p14="http://schemas.microsoft.com/office/powerpoint/2010/main" val="893166257"/>
      </p:ext>
    </p:extLst>
  </p:cSld>
  <p:clrMapOvr>
    <a:masterClrMapping/>
  </p:clrMapOvr>
  <p:transition spd="slow"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 presetClass="entr" presetSubtype="4" accel="42000" fill="hold" nodeType="afterEffect" p14:presetBounceEnd="46000">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14:bounceEnd="46000">
                                          <p:cBhvr additive="base">
                                            <p:cTn id="24" dur="1500" fill="hold"/>
                                            <p:tgtEl>
                                              <p:spTgt spid="8"/>
                                            </p:tgtEl>
                                            <p:attrNameLst>
                                              <p:attrName>ppt_x</p:attrName>
                                            </p:attrNameLst>
                                          </p:cBhvr>
                                          <p:tavLst>
                                            <p:tav tm="0">
                                              <p:val>
                                                <p:strVal val="#ppt_x"/>
                                              </p:val>
                                            </p:tav>
                                            <p:tav tm="100000">
                                              <p:val>
                                                <p:strVal val="#ppt_x"/>
                                              </p:val>
                                            </p:tav>
                                          </p:tavLst>
                                        </p:anim>
                                        <p:anim calcmode="lin" valueType="num" p14:bounceEnd="46000">
                                          <p:cBhvr additive="base">
                                            <p:cTn id="25" dur="15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325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3750"/>
                                </p:stCondLst>
                                <p:childTnLst>
                                  <p:par>
                                    <p:cTn id="33" presetID="53" presetClass="entr" presetSubtype="16"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par>
                                    <p:cTn id="38" presetID="53" presetClass="entr" presetSubtype="16" fill="hold" grpId="0" nodeType="withEffect">
                                      <p:stCondLst>
                                        <p:cond delay="10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Effect transition="in" filter="fade">
                                          <p:cBhvr>
                                            <p:cTn id="52" dur="500"/>
                                            <p:tgtEl>
                                              <p:spTgt spid="16"/>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4650"/>
                                </p:stCondLst>
                                <p:childTnLst>
                                  <p:par>
                                    <p:cTn id="59" presetID="10"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500"/>
                                            <p:tgtEl>
                                              <p:spTgt spid="34"/>
                                            </p:tgtEl>
                                          </p:cBhvr>
                                        </p:animEffect>
                                      </p:childTnLst>
                                    </p:cTn>
                                  </p:par>
                                </p:childTnLst>
                              </p:cTn>
                            </p:par>
                            <p:par>
                              <p:cTn id="74" fill="hold">
                                <p:stCondLst>
                                  <p:cond delay="5150"/>
                                </p:stCondLst>
                                <p:childTnLst>
                                  <p:par>
                                    <p:cTn id="75" presetID="12" presetClass="entr" presetSubtype="2"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p:tgtEl>
                                              <p:spTgt spid="18"/>
                                            </p:tgtEl>
                                            <p:attrNameLst>
                                              <p:attrName>ppt_x</p:attrName>
                                            </p:attrNameLst>
                                          </p:cBhvr>
                                          <p:tavLst>
                                            <p:tav tm="0">
                                              <p:val>
                                                <p:strVal val="#ppt_x+#ppt_w*1.125000"/>
                                              </p:val>
                                            </p:tav>
                                            <p:tav tm="100000">
                                              <p:val>
                                                <p:strVal val="#ppt_x"/>
                                              </p:val>
                                            </p:tav>
                                          </p:tavLst>
                                        </p:anim>
                                        <p:animEffect transition="in" filter="wipe(left)">
                                          <p:cBhvr>
                                            <p:cTn id="78" dur="500"/>
                                            <p:tgtEl>
                                              <p:spTgt spid="18"/>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p:tgtEl>
                                              <p:spTgt spid="21"/>
                                            </p:tgtEl>
                                            <p:attrNameLst>
                                              <p:attrName>ppt_x</p:attrName>
                                            </p:attrNameLst>
                                          </p:cBhvr>
                                          <p:tavLst>
                                            <p:tav tm="0">
                                              <p:val>
                                                <p:strVal val="#ppt_x+#ppt_w*1.125000"/>
                                              </p:val>
                                            </p:tav>
                                            <p:tav tm="100000">
                                              <p:val>
                                                <p:strVal val="#ppt_x"/>
                                              </p:val>
                                            </p:tav>
                                          </p:tavLst>
                                        </p:anim>
                                        <p:animEffect transition="in" filter="wipe(left)">
                                          <p:cBhvr>
                                            <p:cTn id="82" dur="500"/>
                                            <p:tgtEl>
                                              <p:spTgt spid="21"/>
                                            </p:tgtEl>
                                          </p:cBhvr>
                                        </p:animEffect>
                                      </p:childTnLst>
                                    </p:cTn>
                                  </p:par>
                                  <p:par>
                                    <p:cTn id="83" presetID="12" presetClass="entr" presetSubtype="2"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p:tgtEl>
                                              <p:spTgt spid="22"/>
                                            </p:tgtEl>
                                            <p:attrNameLst>
                                              <p:attrName>ppt_x</p:attrName>
                                            </p:attrNameLst>
                                          </p:cBhvr>
                                          <p:tavLst>
                                            <p:tav tm="0">
                                              <p:val>
                                                <p:strVal val="#ppt_x+#ppt_w*1.125000"/>
                                              </p:val>
                                            </p:tav>
                                            <p:tav tm="100000">
                                              <p:val>
                                                <p:strVal val="#ppt_x"/>
                                              </p:val>
                                            </p:tav>
                                          </p:tavLst>
                                        </p:anim>
                                        <p:animEffect transition="in" filter="wipe(left)">
                                          <p:cBhvr>
                                            <p:cTn id="86" dur="500"/>
                                            <p:tgtEl>
                                              <p:spTgt spid="22"/>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ppt_x</p:attrName>
                                            </p:attrNameLst>
                                          </p:cBhvr>
                                          <p:tavLst>
                                            <p:tav tm="0">
                                              <p:val>
                                                <p:strVal val="#ppt_x-#ppt_w*1.125000"/>
                                              </p:val>
                                            </p:tav>
                                            <p:tav tm="100000">
                                              <p:val>
                                                <p:strVal val="#ppt_x"/>
                                              </p:val>
                                            </p:tav>
                                          </p:tavLst>
                                        </p:anim>
                                        <p:animEffect transition="in" filter="wipe(right)">
                                          <p:cBhvr>
                                            <p:cTn id="90" dur="500"/>
                                            <p:tgtEl>
                                              <p:spTgt spid="19"/>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additive="base">
                                            <p:cTn id="93" dur="500"/>
                                            <p:tgtEl>
                                              <p:spTgt spid="20"/>
                                            </p:tgtEl>
                                            <p:attrNameLst>
                                              <p:attrName>ppt_x</p:attrName>
                                            </p:attrNameLst>
                                          </p:cBhvr>
                                          <p:tavLst>
                                            <p:tav tm="0">
                                              <p:val>
                                                <p:strVal val="#ppt_x-#ppt_w*1.125000"/>
                                              </p:val>
                                            </p:tav>
                                            <p:tav tm="100000">
                                              <p:val>
                                                <p:strVal val="#ppt_x"/>
                                              </p:val>
                                            </p:tav>
                                          </p:tavLst>
                                        </p:anim>
                                        <p:animEffect transition="in" filter="wipe(right)">
                                          <p:cBhvr>
                                            <p:cTn id="94" dur="500"/>
                                            <p:tgtEl>
                                              <p:spTgt spid="20"/>
                                            </p:tgtEl>
                                          </p:cBhvr>
                                        </p:animEffect>
                                      </p:childTnLst>
                                    </p:cTn>
                                  </p:par>
                                </p:childTnLst>
                              </p:cTn>
                            </p:par>
                            <p:par>
                              <p:cTn id="95" fill="hold">
                                <p:stCondLst>
                                  <p:cond delay="5650"/>
                                </p:stCondLst>
                                <p:childTnLst>
                                  <p:par>
                                    <p:cTn id="96" presetID="42" presetClass="entr" presetSubtype="0" fill="hold"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500"/>
                                            <p:tgtEl>
                                              <p:spTgt spid="23"/>
                                            </p:tgtEl>
                                          </p:cBhvr>
                                        </p:animEffect>
                                        <p:anim calcmode="lin" valueType="num">
                                          <p:cBhvr>
                                            <p:cTn id="99" dur="500" fill="hold"/>
                                            <p:tgtEl>
                                              <p:spTgt spid="23"/>
                                            </p:tgtEl>
                                            <p:attrNameLst>
                                              <p:attrName>ppt_x</p:attrName>
                                            </p:attrNameLst>
                                          </p:cBhvr>
                                          <p:tavLst>
                                            <p:tav tm="0">
                                              <p:val>
                                                <p:strVal val="#ppt_x"/>
                                              </p:val>
                                            </p:tav>
                                            <p:tav tm="100000">
                                              <p:val>
                                                <p:strVal val="#ppt_x"/>
                                              </p:val>
                                            </p:tav>
                                          </p:tavLst>
                                        </p:anim>
                                        <p:anim calcmode="lin" valueType="num">
                                          <p:cBhvr>
                                            <p:cTn id="100" dur="500" fill="hold"/>
                                            <p:tgtEl>
                                              <p:spTgt spid="23"/>
                                            </p:tgtEl>
                                            <p:attrNameLst>
                                              <p:attrName>ppt_y</p:attrName>
                                            </p:attrNameLst>
                                          </p:cBhvr>
                                          <p:tavLst>
                                            <p:tav tm="0">
                                              <p:val>
                                                <p:strVal val="#ppt_y+.1"/>
                                              </p:val>
                                            </p:tav>
                                            <p:tav tm="100000">
                                              <p:val>
                                                <p:strVal val="#ppt_y"/>
                                              </p:val>
                                            </p:tav>
                                          </p:tavLst>
                                        </p:anim>
                                      </p:childTnLst>
                                    </p:cTn>
                                  </p:par>
                                </p:childTnLst>
                              </p:cTn>
                            </p:par>
                            <p:par>
                              <p:cTn id="101" fill="hold">
                                <p:stCondLst>
                                  <p:cond delay="6150"/>
                                </p:stCondLst>
                                <p:childTnLst>
                                  <p:par>
                                    <p:cTn id="102" presetID="22" presetClass="entr" presetSubtype="1"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wipe(up)">
                                          <p:cBhvr>
                                            <p:cTn id="104" dur="500"/>
                                            <p:tgtEl>
                                              <p:spTgt spid="28"/>
                                            </p:tgtEl>
                                          </p:cBhvr>
                                        </p:animEffect>
                                      </p:childTnLst>
                                    </p:cTn>
                                  </p:par>
                                  <p:par>
                                    <p:cTn id="105" presetID="22" presetClass="entr" presetSubtype="1" fill="hold" grpId="0" nodeType="withEffect">
                                      <p:stCondLst>
                                        <p:cond delay="100"/>
                                      </p:stCondLst>
                                      <p:childTnLst>
                                        <p:set>
                                          <p:cBhvr>
                                            <p:cTn id="106" dur="1" fill="hold">
                                              <p:stCondLst>
                                                <p:cond delay="0"/>
                                              </p:stCondLst>
                                            </p:cTn>
                                            <p:tgtEl>
                                              <p:spTgt spid="29"/>
                                            </p:tgtEl>
                                            <p:attrNameLst>
                                              <p:attrName>style.visibility</p:attrName>
                                            </p:attrNameLst>
                                          </p:cBhvr>
                                          <p:to>
                                            <p:strVal val="visible"/>
                                          </p:to>
                                        </p:set>
                                        <p:animEffect transition="in" filter="wipe(up)">
                                          <p:cBhvr>
                                            <p:cTn id="107" dur="500"/>
                                            <p:tgtEl>
                                              <p:spTgt spid="29"/>
                                            </p:tgtEl>
                                          </p:cBhvr>
                                        </p:animEffect>
                                      </p:childTnLst>
                                    </p:cTn>
                                  </p:par>
                                  <p:par>
                                    <p:cTn id="108" presetID="22" presetClass="entr" presetSubtype="1" fill="hold" grpId="0" nodeType="withEffect">
                                      <p:stCondLst>
                                        <p:cond delay="200"/>
                                      </p:stCondLst>
                                      <p:childTnLst>
                                        <p:set>
                                          <p:cBhvr>
                                            <p:cTn id="109" dur="1" fill="hold">
                                              <p:stCondLst>
                                                <p:cond delay="0"/>
                                              </p:stCondLst>
                                            </p:cTn>
                                            <p:tgtEl>
                                              <p:spTgt spid="30"/>
                                            </p:tgtEl>
                                            <p:attrNameLst>
                                              <p:attrName>style.visibility</p:attrName>
                                            </p:attrNameLst>
                                          </p:cBhvr>
                                          <p:to>
                                            <p:strVal val="visible"/>
                                          </p:to>
                                        </p:set>
                                        <p:animEffect transition="in" filter="wipe(up)">
                                          <p:cBhvr>
                                            <p:cTn id="11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13" grpId="0" animBg="1"/>
          <p:bldP spid="14" grpId="0" animBg="1"/>
          <p:bldP spid="15" grpId="0" animBg="1"/>
          <p:bldP spid="16" grpId="0" animBg="1"/>
          <p:bldP spid="17" grpId="0" animBg="1"/>
          <p:bldP spid="18" grpId="0"/>
          <p:bldP spid="19" grpId="0"/>
          <p:bldP spid="20" grpId="0"/>
          <p:bldP spid="21" grpId="0"/>
          <p:bldP spid="22" grpId="0"/>
          <p:bldP spid="28" grpId="0"/>
          <p:bldP spid="29" grpId="0"/>
          <p:bldP spid="30" grpId="0"/>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 presetClass="entr" presetSubtype="4" accel="4200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1500" fill="hold"/>
                                            <p:tgtEl>
                                              <p:spTgt spid="8"/>
                                            </p:tgtEl>
                                            <p:attrNameLst>
                                              <p:attrName>ppt_x</p:attrName>
                                            </p:attrNameLst>
                                          </p:cBhvr>
                                          <p:tavLst>
                                            <p:tav tm="0">
                                              <p:val>
                                                <p:strVal val="#ppt_x"/>
                                              </p:val>
                                            </p:tav>
                                            <p:tav tm="100000">
                                              <p:val>
                                                <p:strVal val="#ppt_x"/>
                                              </p:val>
                                            </p:tav>
                                          </p:tavLst>
                                        </p:anim>
                                        <p:anim calcmode="lin" valueType="num">
                                          <p:cBhvr additive="base">
                                            <p:cTn id="25" dur="15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325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3750"/>
                                </p:stCondLst>
                                <p:childTnLst>
                                  <p:par>
                                    <p:cTn id="33" presetID="53" presetClass="entr" presetSubtype="16"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par>
                                    <p:cTn id="38" presetID="53" presetClass="entr" presetSubtype="16" fill="hold" grpId="0" nodeType="withEffect">
                                      <p:stCondLst>
                                        <p:cond delay="10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Effect transition="in" filter="fade">
                                          <p:cBhvr>
                                            <p:cTn id="52" dur="500"/>
                                            <p:tgtEl>
                                              <p:spTgt spid="16"/>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4650"/>
                                </p:stCondLst>
                                <p:childTnLst>
                                  <p:par>
                                    <p:cTn id="59" presetID="10"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500"/>
                                            <p:tgtEl>
                                              <p:spTgt spid="34"/>
                                            </p:tgtEl>
                                          </p:cBhvr>
                                        </p:animEffect>
                                      </p:childTnLst>
                                    </p:cTn>
                                  </p:par>
                                </p:childTnLst>
                              </p:cTn>
                            </p:par>
                            <p:par>
                              <p:cTn id="74" fill="hold">
                                <p:stCondLst>
                                  <p:cond delay="5150"/>
                                </p:stCondLst>
                                <p:childTnLst>
                                  <p:par>
                                    <p:cTn id="75" presetID="12" presetClass="entr" presetSubtype="2"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p:tgtEl>
                                              <p:spTgt spid="18"/>
                                            </p:tgtEl>
                                            <p:attrNameLst>
                                              <p:attrName>ppt_x</p:attrName>
                                            </p:attrNameLst>
                                          </p:cBhvr>
                                          <p:tavLst>
                                            <p:tav tm="0">
                                              <p:val>
                                                <p:strVal val="#ppt_x+#ppt_w*1.125000"/>
                                              </p:val>
                                            </p:tav>
                                            <p:tav tm="100000">
                                              <p:val>
                                                <p:strVal val="#ppt_x"/>
                                              </p:val>
                                            </p:tav>
                                          </p:tavLst>
                                        </p:anim>
                                        <p:animEffect transition="in" filter="wipe(left)">
                                          <p:cBhvr>
                                            <p:cTn id="78" dur="500"/>
                                            <p:tgtEl>
                                              <p:spTgt spid="18"/>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p:tgtEl>
                                              <p:spTgt spid="21"/>
                                            </p:tgtEl>
                                            <p:attrNameLst>
                                              <p:attrName>ppt_x</p:attrName>
                                            </p:attrNameLst>
                                          </p:cBhvr>
                                          <p:tavLst>
                                            <p:tav tm="0">
                                              <p:val>
                                                <p:strVal val="#ppt_x+#ppt_w*1.125000"/>
                                              </p:val>
                                            </p:tav>
                                            <p:tav tm="100000">
                                              <p:val>
                                                <p:strVal val="#ppt_x"/>
                                              </p:val>
                                            </p:tav>
                                          </p:tavLst>
                                        </p:anim>
                                        <p:animEffect transition="in" filter="wipe(left)">
                                          <p:cBhvr>
                                            <p:cTn id="82" dur="500"/>
                                            <p:tgtEl>
                                              <p:spTgt spid="21"/>
                                            </p:tgtEl>
                                          </p:cBhvr>
                                        </p:animEffect>
                                      </p:childTnLst>
                                    </p:cTn>
                                  </p:par>
                                  <p:par>
                                    <p:cTn id="83" presetID="12" presetClass="entr" presetSubtype="2"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p:tgtEl>
                                              <p:spTgt spid="22"/>
                                            </p:tgtEl>
                                            <p:attrNameLst>
                                              <p:attrName>ppt_x</p:attrName>
                                            </p:attrNameLst>
                                          </p:cBhvr>
                                          <p:tavLst>
                                            <p:tav tm="0">
                                              <p:val>
                                                <p:strVal val="#ppt_x+#ppt_w*1.125000"/>
                                              </p:val>
                                            </p:tav>
                                            <p:tav tm="100000">
                                              <p:val>
                                                <p:strVal val="#ppt_x"/>
                                              </p:val>
                                            </p:tav>
                                          </p:tavLst>
                                        </p:anim>
                                        <p:animEffect transition="in" filter="wipe(left)">
                                          <p:cBhvr>
                                            <p:cTn id="86" dur="500"/>
                                            <p:tgtEl>
                                              <p:spTgt spid="22"/>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ppt_x</p:attrName>
                                            </p:attrNameLst>
                                          </p:cBhvr>
                                          <p:tavLst>
                                            <p:tav tm="0">
                                              <p:val>
                                                <p:strVal val="#ppt_x-#ppt_w*1.125000"/>
                                              </p:val>
                                            </p:tav>
                                            <p:tav tm="100000">
                                              <p:val>
                                                <p:strVal val="#ppt_x"/>
                                              </p:val>
                                            </p:tav>
                                          </p:tavLst>
                                        </p:anim>
                                        <p:animEffect transition="in" filter="wipe(right)">
                                          <p:cBhvr>
                                            <p:cTn id="90" dur="500"/>
                                            <p:tgtEl>
                                              <p:spTgt spid="19"/>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additive="base">
                                            <p:cTn id="93" dur="500"/>
                                            <p:tgtEl>
                                              <p:spTgt spid="20"/>
                                            </p:tgtEl>
                                            <p:attrNameLst>
                                              <p:attrName>ppt_x</p:attrName>
                                            </p:attrNameLst>
                                          </p:cBhvr>
                                          <p:tavLst>
                                            <p:tav tm="0">
                                              <p:val>
                                                <p:strVal val="#ppt_x-#ppt_w*1.125000"/>
                                              </p:val>
                                            </p:tav>
                                            <p:tav tm="100000">
                                              <p:val>
                                                <p:strVal val="#ppt_x"/>
                                              </p:val>
                                            </p:tav>
                                          </p:tavLst>
                                        </p:anim>
                                        <p:animEffect transition="in" filter="wipe(right)">
                                          <p:cBhvr>
                                            <p:cTn id="94" dur="500"/>
                                            <p:tgtEl>
                                              <p:spTgt spid="20"/>
                                            </p:tgtEl>
                                          </p:cBhvr>
                                        </p:animEffect>
                                      </p:childTnLst>
                                    </p:cTn>
                                  </p:par>
                                </p:childTnLst>
                              </p:cTn>
                            </p:par>
                            <p:par>
                              <p:cTn id="95" fill="hold">
                                <p:stCondLst>
                                  <p:cond delay="5650"/>
                                </p:stCondLst>
                                <p:childTnLst>
                                  <p:par>
                                    <p:cTn id="96" presetID="42" presetClass="entr" presetSubtype="0" fill="hold"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500"/>
                                            <p:tgtEl>
                                              <p:spTgt spid="23"/>
                                            </p:tgtEl>
                                          </p:cBhvr>
                                        </p:animEffect>
                                        <p:anim calcmode="lin" valueType="num">
                                          <p:cBhvr>
                                            <p:cTn id="99" dur="500" fill="hold"/>
                                            <p:tgtEl>
                                              <p:spTgt spid="23"/>
                                            </p:tgtEl>
                                            <p:attrNameLst>
                                              <p:attrName>ppt_x</p:attrName>
                                            </p:attrNameLst>
                                          </p:cBhvr>
                                          <p:tavLst>
                                            <p:tav tm="0">
                                              <p:val>
                                                <p:strVal val="#ppt_x"/>
                                              </p:val>
                                            </p:tav>
                                            <p:tav tm="100000">
                                              <p:val>
                                                <p:strVal val="#ppt_x"/>
                                              </p:val>
                                            </p:tav>
                                          </p:tavLst>
                                        </p:anim>
                                        <p:anim calcmode="lin" valueType="num">
                                          <p:cBhvr>
                                            <p:cTn id="100" dur="500" fill="hold"/>
                                            <p:tgtEl>
                                              <p:spTgt spid="23"/>
                                            </p:tgtEl>
                                            <p:attrNameLst>
                                              <p:attrName>ppt_y</p:attrName>
                                            </p:attrNameLst>
                                          </p:cBhvr>
                                          <p:tavLst>
                                            <p:tav tm="0">
                                              <p:val>
                                                <p:strVal val="#ppt_y+.1"/>
                                              </p:val>
                                            </p:tav>
                                            <p:tav tm="100000">
                                              <p:val>
                                                <p:strVal val="#ppt_y"/>
                                              </p:val>
                                            </p:tav>
                                          </p:tavLst>
                                        </p:anim>
                                      </p:childTnLst>
                                    </p:cTn>
                                  </p:par>
                                </p:childTnLst>
                              </p:cTn>
                            </p:par>
                            <p:par>
                              <p:cTn id="101" fill="hold">
                                <p:stCondLst>
                                  <p:cond delay="6150"/>
                                </p:stCondLst>
                                <p:childTnLst>
                                  <p:par>
                                    <p:cTn id="102" presetID="22" presetClass="entr" presetSubtype="1"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wipe(up)">
                                          <p:cBhvr>
                                            <p:cTn id="104" dur="500"/>
                                            <p:tgtEl>
                                              <p:spTgt spid="28"/>
                                            </p:tgtEl>
                                          </p:cBhvr>
                                        </p:animEffect>
                                      </p:childTnLst>
                                    </p:cTn>
                                  </p:par>
                                  <p:par>
                                    <p:cTn id="105" presetID="22" presetClass="entr" presetSubtype="1" fill="hold" grpId="0" nodeType="withEffect">
                                      <p:stCondLst>
                                        <p:cond delay="100"/>
                                      </p:stCondLst>
                                      <p:childTnLst>
                                        <p:set>
                                          <p:cBhvr>
                                            <p:cTn id="106" dur="1" fill="hold">
                                              <p:stCondLst>
                                                <p:cond delay="0"/>
                                              </p:stCondLst>
                                            </p:cTn>
                                            <p:tgtEl>
                                              <p:spTgt spid="29"/>
                                            </p:tgtEl>
                                            <p:attrNameLst>
                                              <p:attrName>style.visibility</p:attrName>
                                            </p:attrNameLst>
                                          </p:cBhvr>
                                          <p:to>
                                            <p:strVal val="visible"/>
                                          </p:to>
                                        </p:set>
                                        <p:animEffect transition="in" filter="wipe(up)">
                                          <p:cBhvr>
                                            <p:cTn id="107" dur="500"/>
                                            <p:tgtEl>
                                              <p:spTgt spid="29"/>
                                            </p:tgtEl>
                                          </p:cBhvr>
                                        </p:animEffect>
                                      </p:childTnLst>
                                    </p:cTn>
                                  </p:par>
                                  <p:par>
                                    <p:cTn id="108" presetID="22" presetClass="entr" presetSubtype="1" fill="hold" grpId="0" nodeType="withEffect">
                                      <p:stCondLst>
                                        <p:cond delay="200"/>
                                      </p:stCondLst>
                                      <p:childTnLst>
                                        <p:set>
                                          <p:cBhvr>
                                            <p:cTn id="109" dur="1" fill="hold">
                                              <p:stCondLst>
                                                <p:cond delay="0"/>
                                              </p:stCondLst>
                                            </p:cTn>
                                            <p:tgtEl>
                                              <p:spTgt spid="30"/>
                                            </p:tgtEl>
                                            <p:attrNameLst>
                                              <p:attrName>style.visibility</p:attrName>
                                            </p:attrNameLst>
                                          </p:cBhvr>
                                          <p:to>
                                            <p:strVal val="visible"/>
                                          </p:to>
                                        </p:set>
                                        <p:animEffect transition="in" filter="wipe(up)">
                                          <p:cBhvr>
                                            <p:cTn id="11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13" grpId="0" animBg="1"/>
          <p:bldP spid="14" grpId="0" animBg="1"/>
          <p:bldP spid="15" grpId="0" animBg="1"/>
          <p:bldP spid="16" grpId="0" animBg="1"/>
          <p:bldP spid="17" grpId="0" animBg="1"/>
          <p:bldP spid="18" grpId="0"/>
          <p:bldP spid="19" grpId="0"/>
          <p:bldP spid="20" grpId="0"/>
          <p:bldP spid="21" grpId="0"/>
          <p:bldP spid="22" grpId="0"/>
          <p:bldP spid="28" grpId="0"/>
          <p:bldP spid="29" grpId="0"/>
          <p:bldP spid="30" grpId="0"/>
          <p:bldP spid="31" grpId="0"/>
          <p:bldP spid="32" grpId="0"/>
          <p:bldP spid="33" grpId="0"/>
          <p:bldP spid="34" grpId="0"/>
          <p:bldP spid="3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4"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6"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7"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9"/>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9"/>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6" y="475477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KSO_Shape"/>
          <p:cNvSpPr>
            <a:spLocks/>
          </p:cNvSpPr>
          <p:nvPr/>
        </p:nvSpPr>
        <p:spPr bwMode="auto">
          <a:xfrm>
            <a:off x="4195719" y="1834428"/>
            <a:ext cx="752562" cy="74503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383692711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fltVal val="0.5"/>
                                          </p:val>
                                        </p:tav>
                                        <p:tav tm="100000">
                                          <p:val>
                                            <p:strVal val="#ppt_x"/>
                                          </p:val>
                                        </p:tav>
                                      </p:tavLst>
                                    </p:anim>
                                    <p:anim calcmode="lin" valueType="num">
                                      <p:cBhvr>
                                        <p:cTn id="21" dur="500" fill="hold"/>
                                        <p:tgtEl>
                                          <p:spTgt spid="11"/>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8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00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p:bldP spid="7" grpId="0"/>
      <p:bldP spid="8" grpId="0"/>
      <p:bldP spid="9" grpId="0"/>
      <p:bldP spid="10" grpId="0"/>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7" name="矩形 4"/>
          <p:cNvSpPr>
            <a:spLocks noChangeArrowheads="1"/>
          </p:cNvSpPr>
          <p:nvPr/>
        </p:nvSpPr>
        <p:spPr bwMode="auto">
          <a:xfrm>
            <a:off x="1743606" y="2690267"/>
            <a:ext cx="1259201" cy="46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399" b="1" dirty="0">
                <a:solidFill>
                  <a:srgbClr val="2C3637"/>
                </a:solidFill>
                <a:latin typeface="Impact MT Std" pitchFamily="34" charset="0"/>
                <a:ea typeface="微软雅黑" pitchFamily="34" charset="-122"/>
                <a:sym typeface="微软雅黑" pitchFamily="34" charset="-122"/>
              </a:rPr>
              <a:t>TODAY</a:t>
            </a:r>
            <a:endParaRPr lang="zh-CN" altLang="en-US" sz="2399" b="1" dirty="0">
              <a:solidFill>
                <a:srgbClr val="2C3637"/>
              </a:solidFill>
              <a:latin typeface="Impact MT Std" pitchFamily="34" charset="0"/>
              <a:ea typeface="微软雅黑" pitchFamily="34" charset="-122"/>
              <a:sym typeface="微软雅黑" pitchFamily="34" charset="-122"/>
            </a:endParaRPr>
          </a:p>
        </p:txBody>
      </p:sp>
      <p:sp>
        <p:nvSpPr>
          <p:cNvPr id="8" name="矩形 4"/>
          <p:cNvSpPr>
            <a:spLocks noChangeArrowheads="1"/>
          </p:cNvSpPr>
          <p:nvPr/>
        </p:nvSpPr>
        <p:spPr bwMode="auto">
          <a:xfrm>
            <a:off x="620589" y="2906236"/>
            <a:ext cx="2213670" cy="1754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5399" b="1" dirty="0" smtClean="0">
                <a:solidFill>
                  <a:srgbClr val="2C3637"/>
                </a:solidFill>
                <a:latin typeface="Impact MT Std" pitchFamily="34" charset="0"/>
                <a:ea typeface="微软雅黑" pitchFamily="34" charset="-122"/>
                <a:sym typeface="微软雅黑" pitchFamily="34" charset="-122"/>
              </a:rPr>
              <a:t>2016.11</a:t>
            </a:r>
            <a:endParaRPr lang="zh-CN" altLang="en-US" sz="5399" b="1" dirty="0">
              <a:solidFill>
                <a:srgbClr val="2C3637"/>
              </a:solidFill>
              <a:latin typeface="Impact MT Std" pitchFamily="34" charset="0"/>
              <a:ea typeface="微软雅黑" pitchFamily="34" charset="-122"/>
              <a:sym typeface="微软雅黑" pitchFamily="34" charset="-122"/>
            </a:endParaRPr>
          </a:p>
        </p:txBody>
      </p:sp>
      <p:sp>
        <p:nvSpPr>
          <p:cNvPr id="9" name="矩形 4"/>
          <p:cNvSpPr>
            <a:spLocks noChangeArrowheads="1"/>
          </p:cNvSpPr>
          <p:nvPr/>
        </p:nvSpPr>
        <p:spPr bwMode="auto">
          <a:xfrm>
            <a:off x="890548" y="3655591"/>
            <a:ext cx="19437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800" b="1" dirty="0">
                <a:solidFill>
                  <a:srgbClr val="C00000"/>
                </a:solidFill>
                <a:latin typeface="Impact MT Std" pitchFamily="34" charset="0"/>
                <a:ea typeface="微软雅黑" pitchFamily="34" charset="-122"/>
                <a:sym typeface="微软雅黑" pitchFamily="34" charset="-122"/>
              </a:rPr>
              <a:t>历史最好记录</a:t>
            </a:r>
          </a:p>
        </p:txBody>
      </p:sp>
      <p:sp>
        <p:nvSpPr>
          <p:cNvPr id="10" name="椭圆 9"/>
          <p:cNvSpPr/>
          <p:nvPr/>
        </p:nvSpPr>
        <p:spPr>
          <a:xfrm>
            <a:off x="2141051" y="2096356"/>
            <a:ext cx="593911" cy="59391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cxnSp>
        <p:nvCxnSpPr>
          <p:cNvPr id="11" name="直接箭头连接符 10"/>
          <p:cNvCxnSpPr/>
          <p:nvPr/>
        </p:nvCxnSpPr>
        <p:spPr>
          <a:xfrm flipV="1">
            <a:off x="2249034" y="2258332"/>
            <a:ext cx="0" cy="386934"/>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2" name="矩形 4"/>
          <p:cNvSpPr>
            <a:spLocks noChangeArrowheads="1"/>
          </p:cNvSpPr>
          <p:nvPr/>
        </p:nvSpPr>
        <p:spPr bwMode="auto">
          <a:xfrm>
            <a:off x="2195042" y="2197809"/>
            <a:ext cx="587339"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099" b="1" dirty="0">
                <a:solidFill>
                  <a:schemeClr val="bg1"/>
                </a:solidFill>
                <a:latin typeface="Impact MT Std" pitchFamily="34" charset="0"/>
                <a:ea typeface="微软雅黑" pitchFamily="34" charset="-122"/>
                <a:sym typeface="微软雅黑" pitchFamily="34" charset="-122"/>
              </a:rPr>
              <a:t>5%</a:t>
            </a:r>
            <a:endParaRPr lang="zh-CN" altLang="en-US" sz="2099" b="1" dirty="0">
              <a:solidFill>
                <a:schemeClr val="bg1"/>
              </a:solidFill>
              <a:latin typeface="Impact MT Std" pitchFamily="34" charset="0"/>
              <a:ea typeface="微软雅黑" pitchFamily="34" charset="-122"/>
              <a:sym typeface="微软雅黑" pitchFamily="34" charset="-122"/>
            </a:endParaRPr>
          </a:p>
        </p:txBody>
      </p:sp>
      <p:cxnSp>
        <p:nvCxnSpPr>
          <p:cNvPr id="13" name="直接连接符 12"/>
          <p:cNvCxnSpPr/>
          <p:nvPr/>
        </p:nvCxnSpPr>
        <p:spPr>
          <a:xfrm>
            <a:off x="3050226" y="1632636"/>
            <a:ext cx="0" cy="3401492"/>
          </a:xfrm>
          <a:prstGeom prst="line">
            <a:avLst/>
          </a:prstGeom>
          <a:ln>
            <a:solidFill>
              <a:srgbClr val="2C3637"/>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Freeform 6"/>
          <p:cNvSpPr>
            <a:spLocks/>
          </p:cNvSpPr>
          <p:nvPr/>
        </p:nvSpPr>
        <p:spPr bwMode="auto">
          <a:xfrm>
            <a:off x="3452541" y="1686628"/>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15" name="Freeform 7"/>
          <p:cNvSpPr>
            <a:spLocks/>
          </p:cNvSpPr>
          <p:nvPr/>
        </p:nvSpPr>
        <p:spPr bwMode="auto">
          <a:xfrm>
            <a:off x="3452541" y="2529164"/>
            <a:ext cx="198795" cy="372926"/>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16" name="Freeform 8"/>
          <p:cNvSpPr>
            <a:spLocks/>
          </p:cNvSpPr>
          <p:nvPr/>
        </p:nvSpPr>
        <p:spPr bwMode="auto">
          <a:xfrm>
            <a:off x="3706201" y="1686628"/>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17" name="Freeform 9"/>
          <p:cNvSpPr>
            <a:spLocks/>
          </p:cNvSpPr>
          <p:nvPr/>
        </p:nvSpPr>
        <p:spPr bwMode="auto">
          <a:xfrm>
            <a:off x="3959860" y="1686628"/>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18" name="Freeform 10"/>
          <p:cNvSpPr>
            <a:spLocks/>
          </p:cNvSpPr>
          <p:nvPr/>
        </p:nvSpPr>
        <p:spPr bwMode="auto">
          <a:xfrm>
            <a:off x="4214587" y="1686628"/>
            <a:ext cx="199863" cy="1215461"/>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19" name="Freeform 11"/>
          <p:cNvSpPr>
            <a:spLocks/>
          </p:cNvSpPr>
          <p:nvPr/>
        </p:nvSpPr>
        <p:spPr bwMode="auto">
          <a:xfrm>
            <a:off x="3706201" y="2275235"/>
            <a:ext cx="198795" cy="626855"/>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0" name="Freeform 12"/>
          <p:cNvSpPr>
            <a:spLocks/>
          </p:cNvSpPr>
          <p:nvPr/>
        </p:nvSpPr>
        <p:spPr bwMode="auto">
          <a:xfrm>
            <a:off x="3959860" y="2012804"/>
            <a:ext cx="199863" cy="88928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1" name="Freeform 13"/>
          <p:cNvSpPr>
            <a:spLocks/>
          </p:cNvSpPr>
          <p:nvPr/>
        </p:nvSpPr>
        <p:spPr bwMode="auto">
          <a:xfrm>
            <a:off x="4214587" y="1840686"/>
            <a:ext cx="199863" cy="106140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2" name="Freeform 14"/>
          <p:cNvSpPr>
            <a:spLocks/>
          </p:cNvSpPr>
          <p:nvPr/>
        </p:nvSpPr>
        <p:spPr bwMode="auto">
          <a:xfrm>
            <a:off x="4999047" y="1686628"/>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3" name="Freeform 15"/>
          <p:cNvSpPr>
            <a:spLocks/>
          </p:cNvSpPr>
          <p:nvPr/>
        </p:nvSpPr>
        <p:spPr bwMode="auto">
          <a:xfrm>
            <a:off x="5252588" y="1686628"/>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4" name="Freeform 16"/>
          <p:cNvSpPr>
            <a:spLocks/>
          </p:cNvSpPr>
          <p:nvPr/>
        </p:nvSpPr>
        <p:spPr bwMode="auto">
          <a:xfrm>
            <a:off x="5507197" y="1686628"/>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5" name="Freeform 17"/>
          <p:cNvSpPr>
            <a:spLocks/>
          </p:cNvSpPr>
          <p:nvPr/>
        </p:nvSpPr>
        <p:spPr bwMode="auto">
          <a:xfrm>
            <a:off x="5761805" y="1686628"/>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6" name="Freeform 18"/>
          <p:cNvSpPr>
            <a:spLocks/>
          </p:cNvSpPr>
          <p:nvPr/>
        </p:nvSpPr>
        <p:spPr bwMode="auto">
          <a:xfrm>
            <a:off x="4999047" y="2721470"/>
            <a:ext cx="198795" cy="180619"/>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7" name="Freeform 19"/>
          <p:cNvSpPr>
            <a:spLocks/>
          </p:cNvSpPr>
          <p:nvPr/>
        </p:nvSpPr>
        <p:spPr bwMode="auto">
          <a:xfrm>
            <a:off x="5252588" y="2280546"/>
            <a:ext cx="199863" cy="621543"/>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8" name="Freeform 20"/>
          <p:cNvSpPr>
            <a:spLocks/>
          </p:cNvSpPr>
          <p:nvPr/>
        </p:nvSpPr>
        <p:spPr bwMode="auto">
          <a:xfrm>
            <a:off x="5507197" y="1840686"/>
            <a:ext cx="199863" cy="106140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29" name="Freeform 21"/>
          <p:cNvSpPr>
            <a:spLocks/>
          </p:cNvSpPr>
          <p:nvPr/>
        </p:nvSpPr>
        <p:spPr bwMode="auto">
          <a:xfrm>
            <a:off x="5761805" y="2435667"/>
            <a:ext cx="199863" cy="466423"/>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0" name="Freeform 22"/>
          <p:cNvSpPr>
            <a:spLocks/>
          </p:cNvSpPr>
          <p:nvPr/>
        </p:nvSpPr>
        <p:spPr bwMode="auto">
          <a:xfrm>
            <a:off x="6545553" y="1686628"/>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1" name="Freeform 23"/>
          <p:cNvSpPr>
            <a:spLocks/>
          </p:cNvSpPr>
          <p:nvPr/>
        </p:nvSpPr>
        <p:spPr bwMode="auto">
          <a:xfrm>
            <a:off x="6800755" y="1686628"/>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2" name="Freeform 24"/>
          <p:cNvSpPr>
            <a:spLocks/>
          </p:cNvSpPr>
          <p:nvPr/>
        </p:nvSpPr>
        <p:spPr bwMode="auto">
          <a:xfrm>
            <a:off x="7054889" y="1686628"/>
            <a:ext cx="198795"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3" name="Freeform 25"/>
          <p:cNvSpPr>
            <a:spLocks/>
          </p:cNvSpPr>
          <p:nvPr/>
        </p:nvSpPr>
        <p:spPr bwMode="auto">
          <a:xfrm>
            <a:off x="7309024" y="1686628"/>
            <a:ext cx="199863" cy="121546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4" name="Freeform 26"/>
          <p:cNvSpPr>
            <a:spLocks/>
          </p:cNvSpPr>
          <p:nvPr/>
        </p:nvSpPr>
        <p:spPr bwMode="auto">
          <a:xfrm>
            <a:off x="7309024" y="1835372"/>
            <a:ext cx="199863" cy="1066716"/>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5" name="Freeform 27"/>
          <p:cNvSpPr>
            <a:spLocks/>
          </p:cNvSpPr>
          <p:nvPr/>
        </p:nvSpPr>
        <p:spPr bwMode="auto">
          <a:xfrm>
            <a:off x="7054889" y="2032993"/>
            <a:ext cx="198795" cy="869098"/>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6" name="Freeform 28"/>
          <p:cNvSpPr>
            <a:spLocks/>
          </p:cNvSpPr>
          <p:nvPr/>
        </p:nvSpPr>
        <p:spPr bwMode="auto">
          <a:xfrm>
            <a:off x="6800755" y="2280546"/>
            <a:ext cx="198795" cy="621543"/>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7" name="Freeform 29"/>
          <p:cNvSpPr>
            <a:spLocks/>
          </p:cNvSpPr>
          <p:nvPr/>
        </p:nvSpPr>
        <p:spPr bwMode="auto">
          <a:xfrm>
            <a:off x="6545553" y="2537664"/>
            <a:ext cx="199863" cy="364426"/>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8" name="Oval 38"/>
          <p:cNvSpPr>
            <a:spLocks noChangeArrowheads="1"/>
          </p:cNvSpPr>
          <p:nvPr/>
        </p:nvSpPr>
        <p:spPr bwMode="auto">
          <a:xfrm>
            <a:off x="3674848" y="3104705"/>
            <a:ext cx="504468" cy="503178"/>
          </a:xfrm>
          <a:prstGeom prst="ellipse">
            <a:avLst/>
          </a:prstGeom>
          <a:solidFill>
            <a:schemeClr val="bg1"/>
          </a:solidFill>
          <a:ln w="12700" cap="flat">
            <a:solidFill>
              <a:srgbClr val="414455"/>
            </a:solidFill>
            <a:prstDash val="solid"/>
            <a:miter lim="800000"/>
            <a:headEnd/>
            <a:tailEnd/>
          </a:ln>
          <a:extLst/>
        </p:spPr>
        <p:txBody>
          <a:bodyPr vert="horz" wrap="square" lIns="61399" tIns="30699" rIns="61399" bIns="30699" numCol="1" anchor="t" anchorCtr="0" compatLnSpc="1">
            <a:prstTxWarp prst="textNoShape">
              <a:avLst/>
            </a:prstTxWarp>
          </a:bodyPr>
          <a:lstStyle/>
          <a:p>
            <a:endParaRPr lang="zh-CN" altLang="en-US" sz="1012"/>
          </a:p>
        </p:txBody>
      </p:sp>
      <p:sp>
        <p:nvSpPr>
          <p:cNvPr id="39" name="Freeform 39"/>
          <p:cNvSpPr>
            <a:spLocks noEditPoints="1"/>
          </p:cNvSpPr>
          <p:nvPr/>
        </p:nvSpPr>
        <p:spPr bwMode="auto">
          <a:xfrm>
            <a:off x="3804423" y="3221604"/>
            <a:ext cx="267572" cy="26937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40" name="Oval 40"/>
          <p:cNvSpPr>
            <a:spLocks noChangeArrowheads="1"/>
          </p:cNvSpPr>
          <p:nvPr/>
        </p:nvSpPr>
        <p:spPr bwMode="auto">
          <a:xfrm>
            <a:off x="5219493" y="3104705"/>
            <a:ext cx="506173" cy="503178"/>
          </a:xfrm>
          <a:prstGeom prst="ellipse">
            <a:avLst/>
          </a:prstGeom>
          <a:solidFill>
            <a:schemeClr val="bg1"/>
          </a:solidFill>
          <a:ln w="12700" cap="flat">
            <a:solidFill>
              <a:srgbClr val="414455"/>
            </a:solidFill>
            <a:prstDash val="solid"/>
            <a:miter lim="800000"/>
            <a:headEnd/>
            <a:tailEnd/>
          </a:ln>
          <a:extLst/>
        </p:spPr>
        <p:txBody>
          <a:bodyPr vert="horz" wrap="square" lIns="61399" tIns="30699" rIns="61399" bIns="30699" numCol="1" anchor="t" anchorCtr="0" compatLnSpc="1">
            <a:prstTxWarp prst="textNoShape">
              <a:avLst/>
            </a:prstTxWarp>
          </a:bodyPr>
          <a:lstStyle/>
          <a:p>
            <a:endParaRPr lang="zh-CN" altLang="en-US" sz="1012"/>
          </a:p>
        </p:txBody>
      </p:sp>
      <p:sp>
        <p:nvSpPr>
          <p:cNvPr id="41" name="Oval 41"/>
          <p:cNvSpPr>
            <a:spLocks noChangeArrowheads="1"/>
          </p:cNvSpPr>
          <p:nvPr/>
        </p:nvSpPr>
        <p:spPr bwMode="auto">
          <a:xfrm>
            <a:off x="6769388" y="3104705"/>
            <a:ext cx="504468" cy="503178"/>
          </a:xfrm>
          <a:prstGeom prst="ellipse">
            <a:avLst/>
          </a:prstGeom>
          <a:solidFill>
            <a:schemeClr val="bg1"/>
          </a:solidFill>
          <a:ln w="12700" cap="flat">
            <a:solidFill>
              <a:srgbClr val="414455"/>
            </a:solidFill>
            <a:prstDash val="solid"/>
            <a:miter lim="800000"/>
            <a:headEnd/>
            <a:tailEnd/>
          </a:ln>
          <a:extLst/>
        </p:spPr>
        <p:txBody>
          <a:bodyPr vert="horz" wrap="square" lIns="61399" tIns="30699" rIns="61399" bIns="30699" numCol="1" anchor="t" anchorCtr="0" compatLnSpc="1">
            <a:prstTxWarp prst="textNoShape">
              <a:avLst/>
            </a:prstTxWarp>
          </a:bodyPr>
          <a:lstStyle/>
          <a:p>
            <a:endParaRPr lang="zh-CN" altLang="en-US" sz="1012"/>
          </a:p>
        </p:txBody>
      </p:sp>
      <p:sp>
        <p:nvSpPr>
          <p:cNvPr id="42" name="Freeform 43"/>
          <p:cNvSpPr>
            <a:spLocks noEditPoints="1"/>
          </p:cNvSpPr>
          <p:nvPr/>
        </p:nvSpPr>
        <p:spPr bwMode="auto">
          <a:xfrm>
            <a:off x="6916809" y="3272430"/>
            <a:ext cx="209627" cy="167729"/>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43" name="Freeform 44"/>
          <p:cNvSpPr>
            <a:spLocks noEditPoints="1"/>
          </p:cNvSpPr>
          <p:nvPr/>
        </p:nvSpPr>
        <p:spPr bwMode="auto">
          <a:xfrm>
            <a:off x="5327179" y="3231453"/>
            <a:ext cx="289729" cy="25074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E62A2A"/>
          </a:solidFill>
          <a:ln>
            <a:noFill/>
          </a:ln>
          <a:extLst/>
        </p:spPr>
        <p:txBody>
          <a:bodyPr vert="horz" wrap="square" lIns="61399" tIns="30699" rIns="61399" bIns="30699" numCol="1" anchor="t" anchorCtr="0" compatLnSpc="1">
            <a:prstTxWarp prst="textNoShape">
              <a:avLst/>
            </a:prstTxWarp>
          </a:bodyPr>
          <a:lstStyle/>
          <a:p>
            <a:endParaRPr lang="zh-CN" altLang="en-US" sz="1012"/>
          </a:p>
        </p:txBody>
      </p:sp>
      <p:sp>
        <p:nvSpPr>
          <p:cNvPr id="44" name="TextBox 69"/>
          <p:cNvSpPr txBox="1"/>
          <p:nvPr/>
        </p:nvSpPr>
        <p:spPr>
          <a:xfrm>
            <a:off x="3257506" y="3935845"/>
            <a:ext cx="1412478"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sz="1050" dirty="0"/>
              <a:t>您的内容打在这里，或者通过复制您的文本后。您的内容打在这里，或者通过复制您的文本后。</a:t>
            </a:r>
          </a:p>
        </p:txBody>
      </p:sp>
      <p:sp>
        <p:nvSpPr>
          <p:cNvPr id="45" name="TextBox 70"/>
          <p:cNvSpPr txBox="1"/>
          <p:nvPr/>
        </p:nvSpPr>
        <p:spPr>
          <a:xfrm>
            <a:off x="3576647" y="3679457"/>
            <a:ext cx="761747" cy="323165"/>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sz="1500" dirty="0"/>
              <a:t>业务一</a:t>
            </a:r>
          </a:p>
        </p:txBody>
      </p:sp>
      <p:sp>
        <p:nvSpPr>
          <p:cNvPr id="46" name="TextBox 71"/>
          <p:cNvSpPr txBox="1"/>
          <p:nvPr/>
        </p:nvSpPr>
        <p:spPr>
          <a:xfrm>
            <a:off x="4823273" y="3935845"/>
            <a:ext cx="1412478"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1050" dirty="0"/>
              <a:t>您的内容打在这里，或者通过复制您的文本后。您的内容打在这里，或者通过复制您的文本后。</a:t>
            </a:r>
          </a:p>
        </p:txBody>
      </p:sp>
      <p:sp>
        <p:nvSpPr>
          <p:cNvPr id="47" name="TextBox 72"/>
          <p:cNvSpPr txBox="1"/>
          <p:nvPr/>
        </p:nvSpPr>
        <p:spPr>
          <a:xfrm>
            <a:off x="5142413" y="3704851"/>
            <a:ext cx="761747" cy="323165"/>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sz="1500" dirty="0"/>
              <a:t>业务二</a:t>
            </a:r>
          </a:p>
        </p:txBody>
      </p:sp>
      <p:sp>
        <p:nvSpPr>
          <p:cNvPr id="48" name="TextBox 73"/>
          <p:cNvSpPr txBox="1"/>
          <p:nvPr/>
        </p:nvSpPr>
        <p:spPr>
          <a:xfrm>
            <a:off x="6389039" y="3935845"/>
            <a:ext cx="1412478"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1050" dirty="0"/>
              <a:t>您的内容打在这里，或者通过复制您的文本后。您的内容打在这里，或者通过复制您的文本后。</a:t>
            </a:r>
          </a:p>
        </p:txBody>
      </p:sp>
      <p:sp>
        <p:nvSpPr>
          <p:cNvPr id="49" name="TextBox 74"/>
          <p:cNvSpPr txBox="1"/>
          <p:nvPr/>
        </p:nvSpPr>
        <p:spPr>
          <a:xfrm>
            <a:off x="6654187" y="3704851"/>
            <a:ext cx="761747" cy="323165"/>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sz="1500" dirty="0"/>
              <a:t>业务三</a:t>
            </a:r>
          </a:p>
        </p:txBody>
      </p:sp>
    </p:spTree>
    <p:extLst>
      <p:ext uri="{BB962C8B-B14F-4D97-AF65-F5344CB8AC3E}">
        <p14:creationId xmlns:p14="http://schemas.microsoft.com/office/powerpoint/2010/main" val="421708826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1750"/>
                            </p:stCondLst>
                            <p:childTnLst>
                              <p:par>
                                <p:cTn id="34" presetID="22" presetClass="entr" presetSubtype="1"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par>
                                <p:cTn id="37" presetID="2" presetClass="entr" presetSubtype="8"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0-#ppt_w/2"/>
                                          </p:val>
                                        </p:tav>
                                        <p:tav tm="100000">
                                          <p:val>
                                            <p:strVal val="#ppt_x"/>
                                          </p:val>
                                        </p:tav>
                                      </p:tavLst>
                                    </p:anim>
                                    <p:anim calcmode="lin" valueType="num">
                                      <p:cBhvr additive="base">
                                        <p:cTn id="44" dur="50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250"/>
                            </p:stCondLst>
                            <p:childTnLst>
                              <p:par>
                                <p:cTn id="50" presetID="45"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anim calcmode="lin" valueType="num">
                                      <p:cBhvr>
                                        <p:cTn id="53" dur="500" fill="hold"/>
                                        <p:tgtEl>
                                          <p:spTgt spid="38"/>
                                        </p:tgtEl>
                                        <p:attrNameLst>
                                          <p:attrName>ppt_w</p:attrName>
                                        </p:attrNameLst>
                                      </p:cBhvr>
                                      <p:tavLst>
                                        <p:tav tm="0" fmla="#ppt_w*sin(2.5*pi*$)">
                                          <p:val>
                                            <p:fltVal val="0"/>
                                          </p:val>
                                        </p:tav>
                                        <p:tav tm="100000">
                                          <p:val>
                                            <p:fltVal val="1"/>
                                          </p:val>
                                        </p:tav>
                                      </p:tavLst>
                                    </p:anim>
                                    <p:anim calcmode="lin" valueType="num">
                                      <p:cBhvr>
                                        <p:cTn id="54" dur="500" fill="hold"/>
                                        <p:tgtEl>
                                          <p:spTgt spid="38"/>
                                        </p:tgtEl>
                                        <p:attrNameLst>
                                          <p:attrName>ppt_h</p:attrName>
                                        </p:attrNameLst>
                                      </p:cBhvr>
                                      <p:tavLst>
                                        <p:tav tm="0">
                                          <p:val>
                                            <p:strVal val="#ppt_h"/>
                                          </p:val>
                                        </p:tav>
                                        <p:tav tm="100000">
                                          <p:val>
                                            <p:strVal val="#ppt_h"/>
                                          </p:val>
                                        </p:tav>
                                      </p:tavLst>
                                    </p:anim>
                                  </p:childTnLst>
                                </p:cTn>
                              </p:par>
                              <p:par>
                                <p:cTn id="55" presetID="45" presetClass="entr" presetSubtype="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anim calcmode="lin" valueType="num">
                                      <p:cBhvr>
                                        <p:cTn id="58" dur="500" fill="hold"/>
                                        <p:tgtEl>
                                          <p:spTgt spid="39"/>
                                        </p:tgtEl>
                                        <p:attrNameLst>
                                          <p:attrName>ppt_w</p:attrName>
                                        </p:attrNameLst>
                                      </p:cBhvr>
                                      <p:tavLst>
                                        <p:tav tm="0" fmla="#ppt_w*sin(2.5*pi*$)">
                                          <p:val>
                                            <p:fltVal val="0"/>
                                          </p:val>
                                        </p:tav>
                                        <p:tav tm="100000">
                                          <p:val>
                                            <p:fltVal val="1"/>
                                          </p:val>
                                        </p:tav>
                                      </p:tavLst>
                                    </p:anim>
                                    <p:anim calcmode="lin" valueType="num">
                                      <p:cBhvr>
                                        <p:cTn id="59" dur="500" fill="hold"/>
                                        <p:tgtEl>
                                          <p:spTgt spid="39"/>
                                        </p:tgtEl>
                                        <p:attrNameLst>
                                          <p:attrName>ppt_h</p:attrName>
                                        </p:attrNameLst>
                                      </p:cBhvr>
                                      <p:tavLst>
                                        <p:tav tm="0">
                                          <p:val>
                                            <p:strVal val="#ppt_h"/>
                                          </p:val>
                                        </p:tav>
                                        <p:tav tm="100000">
                                          <p:val>
                                            <p:strVal val="#ppt_h"/>
                                          </p:val>
                                        </p:tav>
                                      </p:tavLst>
                                    </p:anim>
                                  </p:childTnLst>
                                </p:cTn>
                              </p:par>
                            </p:childTnLst>
                          </p:cTn>
                        </p:par>
                        <p:par>
                          <p:cTn id="60" fill="hold">
                            <p:stCondLst>
                              <p:cond delay="2750"/>
                            </p:stCondLst>
                            <p:childTnLst>
                              <p:par>
                                <p:cTn id="61" presetID="47" presetClass="entr" presetSubtype="0"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1000"/>
                                        <p:tgtEl>
                                          <p:spTgt spid="45"/>
                                        </p:tgtEl>
                                      </p:cBhvr>
                                    </p:animEffect>
                                    <p:anim calcmode="lin" valueType="num">
                                      <p:cBhvr>
                                        <p:cTn id="64" dur="1000" fill="hold"/>
                                        <p:tgtEl>
                                          <p:spTgt spid="45"/>
                                        </p:tgtEl>
                                        <p:attrNameLst>
                                          <p:attrName>ppt_x</p:attrName>
                                        </p:attrNameLst>
                                      </p:cBhvr>
                                      <p:tavLst>
                                        <p:tav tm="0">
                                          <p:val>
                                            <p:strVal val="#ppt_x"/>
                                          </p:val>
                                        </p:tav>
                                        <p:tav tm="100000">
                                          <p:val>
                                            <p:strVal val="#ppt_x"/>
                                          </p:val>
                                        </p:tav>
                                      </p:tavLst>
                                    </p:anim>
                                    <p:anim calcmode="lin" valueType="num">
                                      <p:cBhvr>
                                        <p:cTn id="65" dur="1000" fill="hold"/>
                                        <p:tgtEl>
                                          <p:spTgt spid="4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fade">
                                      <p:cBhvr>
                                        <p:cTn id="68" dur="1000"/>
                                        <p:tgtEl>
                                          <p:spTgt spid="44"/>
                                        </p:tgtEl>
                                      </p:cBhvr>
                                    </p:animEffect>
                                    <p:anim calcmode="lin" valueType="num">
                                      <p:cBhvr>
                                        <p:cTn id="69" dur="1000" fill="hold"/>
                                        <p:tgtEl>
                                          <p:spTgt spid="44"/>
                                        </p:tgtEl>
                                        <p:attrNameLst>
                                          <p:attrName>ppt_x</p:attrName>
                                        </p:attrNameLst>
                                      </p:cBhvr>
                                      <p:tavLst>
                                        <p:tav tm="0">
                                          <p:val>
                                            <p:strVal val="#ppt_x"/>
                                          </p:val>
                                        </p:tav>
                                        <p:tav tm="100000">
                                          <p:val>
                                            <p:strVal val="#ppt_x"/>
                                          </p:val>
                                        </p:tav>
                                      </p:tavLst>
                                    </p:anim>
                                    <p:anim calcmode="lin" valueType="num">
                                      <p:cBhvr>
                                        <p:cTn id="70" dur="1000" fill="hold"/>
                                        <p:tgtEl>
                                          <p:spTgt spid="44"/>
                                        </p:tgtEl>
                                        <p:attrNameLst>
                                          <p:attrName>ppt_y</p:attrName>
                                        </p:attrNameLst>
                                      </p:cBhvr>
                                      <p:tavLst>
                                        <p:tav tm="0">
                                          <p:val>
                                            <p:strVal val="#ppt_y-.1"/>
                                          </p:val>
                                        </p:tav>
                                        <p:tav tm="100000">
                                          <p:val>
                                            <p:strVal val="#ppt_y"/>
                                          </p:val>
                                        </p:tav>
                                      </p:tavLst>
                                    </p:anim>
                                  </p:childTnLst>
                                </p:cTn>
                              </p:par>
                              <p:par>
                                <p:cTn id="71" presetID="22" presetClass="entr" presetSubtype="4"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down)">
                                      <p:cBhvr>
                                        <p:cTn id="73" dur="500"/>
                                        <p:tgtEl>
                                          <p:spTgt spid="14"/>
                                        </p:tgtEl>
                                      </p:cBhvr>
                                    </p:animEffect>
                                  </p:childTnLst>
                                </p:cTn>
                              </p:par>
                              <p:par>
                                <p:cTn id="74" presetID="22" presetClass="entr" presetSubtype="4" fill="hold" grpId="0" nodeType="withEffect">
                                  <p:stCondLst>
                                    <p:cond delay="200"/>
                                  </p:stCondLst>
                                  <p:childTnLst>
                                    <p:set>
                                      <p:cBhvr>
                                        <p:cTn id="75" dur="1" fill="hold">
                                          <p:stCondLst>
                                            <p:cond delay="0"/>
                                          </p:stCondLst>
                                        </p:cTn>
                                        <p:tgtEl>
                                          <p:spTgt spid="16"/>
                                        </p:tgtEl>
                                        <p:attrNameLst>
                                          <p:attrName>style.visibility</p:attrName>
                                        </p:attrNameLst>
                                      </p:cBhvr>
                                      <p:to>
                                        <p:strVal val="visible"/>
                                      </p:to>
                                    </p:set>
                                    <p:animEffect transition="in" filter="wipe(down)">
                                      <p:cBhvr>
                                        <p:cTn id="76" dur="500"/>
                                        <p:tgtEl>
                                          <p:spTgt spid="16"/>
                                        </p:tgtEl>
                                      </p:cBhvr>
                                    </p:animEffect>
                                  </p:childTnLst>
                                </p:cTn>
                              </p:par>
                              <p:par>
                                <p:cTn id="77" presetID="22" presetClass="entr" presetSubtype="4" fill="hold" grpId="0" nodeType="withEffect">
                                  <p:stCondLst>
                                    <p:cond delay="400"/>
                                  </p:stCondLst>
                                  <p:childTnLst>
                                    <p:set>
                                      <p:cBhvr>
                                        <p:cTn id="78" dur="1" fill="hold">
                                          <p:stCondLst>
                                            <p:cond delay="0"/>
                                          </p:stCondLst>
                                        </p:cTn>
                                        <p:tgtEl>
                                          <p:spTgt spid="17"/>
                                        </p:tgtEl>
                                        <p:attrNameLst>
                                          <p:attrName>style.visibility</p:attrName>
                                        </p:attrNameLst>
                                      </p:cBhvr>
                                      <p:to>
                                        <p:strVal val="visible"/>
                                      </p:to>
                                    </p:set>
                                    <p:animEffect transition="in" filter="wipe(down)">
                                      <p:cBhvr>
                                        <p:cTn id="79" dur="500"/>
                                        <p:tgtEl>
                                          <p:spTgt spid="17"/>
                                        </p:tgtEl>
                                      </p:cBhvr>
                                    </p:animEffect>
                                  </p:childTnLst>
                                </p:cTn>
                              </p:par>
                              <p:par>
                                <p:cTn id="80" presetID="22" presetClass="entr" presetSubtype="4" fill="hold" grpId="0" nodeType="withEffect">
                                  <p:stCondLst>
                                    <p:cond delay="600"/>
                                  </p:stCondLst>
                                  <p:childTnLst>
                                    <p:set>
                                      <p:cBhvr>
                                        <p:cTn id="81" dur="1" fill="hold">
                                          <p:stCondLst>
                                            <p:cond delay="0"/>
                                          </p:stCondLst>
                                        </p:cTn>
                                        <p:tgtEl>
                                          <p:spTgt spid="18"/>
                                        </p:tgtEl>
                                        <p:attrNameLst>
                                          <p:attrName>style.visibility</p:attrName>
                                        </p:attrNameLst>
                                      </p:cBhvr>
                                      <p:to>
                                        <p:strVal val="visible"/>
                                      </p:to>
                                    </p:set>
                                    <p:animEffect transition="in" filter="wipe(down)">
                                      <p:cBhvr>
                                        <p:cTn id="82" dur="500"/>
                                        <p:tgtEl>
                                          <p:spTgt spid="18"/>
                                        </p:tgtEl>
                                      </p:cBhvr>
                                    </p:animEffect>
                                  </p:childTnLst>
                                </p:cTn>
                              </p:par>
                            </p:childTnLst>
                          </p:cTn>
                        </p:par>
                        <p:par>
                          <p:cTn id="83" fill="hold">
                            <p:stCondLst>
                              <p:cond delay="3850"/>
                            </p:stCondLst>
                            <p:childTnLst>
                              <p:par>
                                <p:cTn id="84" presetID="22" presetClass="entr" presetSubtype="4"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wipe(down)">
                                      <p:cBhvr>
                                        <p:cTn id="86" dur="500"/>
                                        <p:tgtEl>
                                          <p:spTgt spid="15"/>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down)">
                                      <p:cBhvr>
                                        <p:cTn id="89" dur="500"/>
                                        <p:tgtEl>
                                          <p:spTgt spid="19"/>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down)">
                                      <p:cBhvr>
                                        <p:cTn id="92" dur="500"/>
                                        <p:tgtEl>
                                          <p:spTgt spid="20"/>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wipe(down)">
                                      <p:cBhvr>
                                        <p:cTn id="95" dur="500"/>
                                        <p:tgtEl>
                                          <p:spTgt spid="21"/>
                                        </p:tgtEl>
                                      </p:cBhvr>
                                    </p:animEffect>
                                  </p:childTnLst>
                                </p:cTn>
                              </p:par>
                            </p:childTnLst>
                          </p:cTn>
                        </p:par>
                        <p:par>
                          <p:cTn id="96" fill="hold">
                            <p:stCondLst>
                              <p:cond delay="4350"/>
                            </p:stCondLst>
                            <p:childTnLst>
                              <p:par>
                                <p:cTn id="97" presetID="45" presetClass="entr" presetSubtype="0" fill="hold" grpId="0"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anim calcmode="lin" valueType="num">
                                      <p:cBhvr>
                                        <p:cTn id="100" dur="500" fill="hold"/>
                                        <p:tgtEl>
                                          <p:spTgt spid="40"/>
                                        </p:tgtEl>
                                        <p:attrNameLst>
                                          <p:attrName>ppt_w</p:attrName>
                                        </p:attrNameLst>
                                      </p:cBhvr>
                                      <p:tavLst>
                                        <p:tav tm="0" fmla="#ppt_w*sin(2.5*pi*$)">
                                          <p:val>
                                            <p:fltVal val="0"/>
                                          </p:val>
                                        </p:tav>
                                        <p:tav tm="100000">
                                          <p:val>
                                            <p:fltVal val="1"/>
                                          </p:val>
                                        </p:tav>
                                      </p:tavLst>
                                    </p:anim>
                                    <p:anim calcmode="lin" valueType="num">
                                      <p:cBhvr>
                                        <p:cTn id="101" dur="500" fill="hold"/>
                                        <p:tgtEl>
                                          <p:spTgt spid="40"/>
                                        </p:tgtEl>
                                        <p:attrNameLst>
                                          <p:attrName>ppt_h</p:attrName>
                                        </p:attrNameLst>
                                      </p:cBhvr>
                                      <p:tavLst>
                                        <p:tav tm="0">
                                          <p:val>
                                            <p:strVal val="#ppt_h"/>
                                          </p:val>
                                        </p:tav>
                                        <p:tav tm="100000">
                                          <p:val>
                                            <p:strVal val="#ppt_h"/>
                                          </p:val>
                                        </p:tav>
                                      </p:tavLst>
                                    </p:anim>
                                  </p:childTnLst>
                                </p:cTn>
                              </p:par>
                              <p:par>
                                <p:cTn id="102" presetID="45" presetClass="entr" presetSubtype="0" fill="hold" grpId="0" nodeType="with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fade">
                                      <p:cBhvr>
                                        <p:cTn id="104" dur="500"/>
                                        <p:tgtEl>
                                          <p:spTgt spid="43"/>
                                        </p:tgtEl>
                                      </p:cBhvr>
                                    </p:animEffect>
                                    <p:anim calcmode="lin" valueType="num">
                                      <p:cBhvr>
                                        <p:cTn id="105" dur="500" fill="hold"/>
                                        <p:tgtEl>
                                          <p:spTgt spid="43"/>
                                        </p:tgtEl>
                                        <p:attrNameLst>
                                          <p:attrName>ppt_w</p:attrName>
                                        </p:attrNameLst>
                                      </p:cBhvr>
                                      <p:tavLst>
                                        <p:tav tm="0" fmla="#ppt_w*sin(2.5*pi*$)">
                                          <p:val>
                                            <p:fltVal val="0"/>
                                          </p:val>
                                        </p:tav>
                                        <p:tav tm="100000">
                                          <p:val>
                                            <p:fltVal val="1"/>
                                          </p:val>
                                        </p:tav>
                                      </p:tavLst>
                                    </p:anim>
                                    <p:anim calcmode="lin" valueType="num">
                                      <p:cBhvr>
                                        <p:cTn id="106" dur="500" fill="hold"/>
                                        <p:tgtEl>
                                          <p:spTgt spid="43"/>
                                        </p:tgtEl>
                                        <p:attrNameLst>
                                          <p:attrName>ppt_h</p:attrName>
                                        </p:attrNameLst>
                                      </p:cBhvr>
                                      <p:tavLst>
                                        <p:tav tm="0">
                                          <p:val>
                                            <p:strVal val="#ppt_h"/>
                                          </p:val>
                                        </p:tav>
                                        <p:tav tm="100000">
                                          <p:val>
                                            <p:strVal val="#ppt_h"/>
                                          </p:val>
                                        </p:tav>
                                      </p:tavLst>
                                    </p:anim>
                                  </p:childTnLst>
                                </p:cTn>
                              </p:par>
                            </p:childTnLst>
                          </p:cTn>
                        </p:par>
                        <p:par>
                          <p:cTn id="107" fill="hold">
                            <p:stCondLst>
                              <p:cond delay="4850"/>
                            </p:stCondLst>
                            <p:childTnLst>
                              <p:par>
                                <p:cTn id="108" presetID="47" presetClass="entr" presetSubtype="0" fill="hold" grpId="0" nodeType="afterEffect">
                                  <p:stCondLst>
                                    <p:cond delay="0"/>
                                  </p:stCondLst>
                                  <p:childTnLst>
                                    <p:set>
                                      <p:cBhvr>
                                        <p:cTn id="109" dur="1" fill="hold">
                                          <p:stCondLst>
                                            <p:cond delay="0"/>
                                          </p:stCondLst>
                                        </p:cTn>
                                        <p:tgtEl>
                                          <p:spTgt spid="47"/>
                                        </p:tgtEl>
                                        <p:attrNameLst>
                                          <p:attrName>style.visibility</p:attrName>
                                        </p:attrNameLst>
                                      </p:cBhvr>
                                      <p:to>
                                        <p:strVal val="visible"/>
                                      </p:to>
                                    </p:set>
                                    <p:animEffect transition="in" filter="fade">
                                      <p:cBhvr>
                                        <p:cTn id="110" dur="1000"/>
                                        <p:tgtEl>
                                          <p:spTgt spid="47"/>
                                        </p:tgtEl>
                                      </p:cBhvr>
                                    </p:animEffect>
                                    <p:anim calcmode="lin" valueType="num">
                                      <p:cBhvr>
                                        <p:cTn id="111" dur="1000" fill="hold"/>
                                        <p:tgtEl>
                                          <p:spTgt spid="47"/>
                                        </p:tgtEl>
                                        <p:attrNameLst>
                                          <p:attrName>ppt_x</p:attrName>
                                        </p:attrNameLst>
                                      </p:cBhvr>
                                      <p:tavLst>
                                        <p:tav tm="0">
                                          <p:val>
                                            <p:strVal val="#ppt_x"/>
                                          </p:val>
                                        </p:tav>
                                        <p:tav tm="100000">
                                          <p:val>
                                            <p:strVal val="#ppt_x"/>
                                          </p:val>
                                        </p:tav>
                                      </p:tavLst>
                                    </p:anim>
                                    <p:anim calcmode="lin" valueType="num">
                                      <p:cBhvr>
                                        <p:cTn id="112" dur="1000" fill="hold"/>
                                        <p:tgtEl>
                                          <p:spTgt spid="47"/>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0"/>
                                  </p:stCondLst>
                                  <p:childTnLst>
                                    <p:set>
                                      <p:cBhvr>
                                        <p:cTn id="114" dur="1" fill="hold">
                                          <p:stCondLst>
                                            <p:cond delay="0"/>
                                          </p:stCondLst>
                                        </p:cTn>
                                        <p:tgtEl>
                                          <p:spTgt spid="46"/>
                                        </p:tgtEl>
                                        <p:attrNameLst>
                                          <p:attrName>style.visibility</p:attrName>
                                        </p:attrNameLst>
                                      </p:cBhvr>
                                      <p:to>
                                        <p:strVal val="visible"/>
                                      </p:to>
                                    </p:set>
                                    <p:animEffect transition="in" filter="fade">
                                      <p:cBhvr>
                                        <p:cTn id="115" dur="1000"/>
                                        <p:tgtEl>
                                          <p:spTgt spid="46"/>
                                        </p:tgtEl>
                                      </p:cBhvr>
                                    </p:animEffect>
                                    <p:anim calcmode="lin" valueType="num">
                                      <p:cBhvr>
                                        <p:cTn id="116" dur="1000" fill="hold"/>
                                        <p:tgtEl>
                                          <p:spTgt spid="46"/>
                                        </p:tgtEl>
                                        <p:attrNameLst>
                                          <p:attrName>ppt_x</p:attrName>
                                        </p:attrNameLst>
                                      </p:cBhvr>
                                      <p:tavLst>
                                        <p:tav tm="0">
                                          <p:val>
                                            <p:strVal val="#ppt_x"/>
                                          </p:val>
                                        </p:tav>
                                        <p:tav tm="100000">
                                          <p:val>
                                            <p:strVal val="#ppt_x"/>
                                          </p:val>
                                        </p:tav>
                                      </p:tavLst>
                                    </p:anim>
                                    <p:anim calcmode="lin" valueType="num">
                                      <p:cBhvr>
                                        <p:cTn id="117" dur="1000" fill="hold"/>
                                        <p:tgtEl>
                                          <p:spTgt spid="46"/>
                                        </p:tgtEl>
                                        <p:attrNameLst>
                                          <p:attrName>ppt_y</p:attrName>
                                        </p:attrNameLst>
                                      </p:cBhvr>
                                      <p:tavLst>
                                        <p:tav tm="0">
                                          <p:val>
                                            <p:strVal val="#ppt_y-.1"/>
                                          </p:val>
                                        </p:tav>
                                        <p:tav tm="100000">
                                          <p:val>
                                            <p:strVal val="#ppt_y"/>
                                          </p:val>
                                        </p:tav>
                                      </p:tavLst>
                                    </p:anim>
                                  </p:childTnLst>
                                </p:cTn>
                              </p:par>
                              <p:par>
                                <p:cTn id="118" presetID="22" presetClass="entr" presetSubtype="4"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wipe(down)">
                                      <p:cBhvr>
                                        <p:cTn id="120" dur="500"/>
                                        <p:tgtEl>
                                          <p:spTgt spid="22"/>
                                        </p:tgtEl>
                                      </p:cBhvr>
                                    </p:animEffect>
                                  </p:childTnLst>
                                </p:cTn>
                              </p:par>
                              <p:par>
                                <p:cTn id="121" presetID="22" presetClass="entr" presetSubtype="4" fill="hold" grpId="0" nodeType="withEffect">
                                  <p:stCondLst>
                                    <p:cond delay="200"/>
                                  </p:stCondLst>
                                  <p:childTnLst>
                                    <p:set>
                                      <p:cBhvr>
                                        <p:cTn id="122" dur="1" fill="hold">
                                          <p:stCondLst>
                                            <p:cond delay="0"/>
                                          </p:stCondLst>
                                        </p:cTn>
                                        <p:tgtEl>
                                          <p:spTgt spid="23"/>
                                        </p:tgtEl>
                                        <p:attrNameLst>
                                          <p:attrName>style.visibility</p:attrName>
                                        </p:attrNameLst>
                                      </p:cBhvr>
                                      <p:to>
                                        <p:strVal val="visible"/>
                                      </p:to>
                                    </p:set>
                                    <p:animEffect transition="in" filter="wipe(down)">
                                      <p:cBhvr>
                                        <p:cTn id="123" dur="500"/>
                                        <p:tgtEl>
                                          <p:spTgt spid="23"/>
                                        </p:tgtEl>
                                      </p:cBhvr>
                                    </p:animEffect>
                                  </p:childTnLst>
                                </p:cTn>
                              </p:par>
                              <p:par>
                                <p:cTn id="124" presetID="22" presetClass="entr" presetSubtype="4" fill="hold" grpId="0" nodeType="withEffect">
                                  <p:stCondLst>
                                    <p:cond delay="400"/>
                                  </p:stCondLst>
                                  <p:childTnLst>
                                    <p:set>
                                      <p:cBhvr>
                                        <p:cTn id="125" dur="1" fill="hold">
                                          <p:stCondLst>
                                            <p:cond delay="0"/>
                                          </p:stCondLst>
                                        </p:cTn>
                                        <p:tgtEl>
                                          <p:spTgt spid="24"/>
                                        </p:tgtEl>
                                        <p:attrNameLst>
                                          <p:attrName>style.visibility</p:attrName>
                                        </p:attrNameLst>
                                      </p:cBhvr>
                                      <p:to>
                                        <p:strVal val="visible"/>
                                      </p:to>
                                    </p:set>
                                    <p:animEffect transition="in" filter="wipe(down)">
                                      <p:cBhvr>
                                        <p:cTn id="126" dur="500"/>
                                        <p:tgtEl>
                                          <p:spTgt spid="24"/>
                                        </p:tgtEl>
                                      </p:cBhvr>
                                    </p:animEffect>
                                  </p:childTnLst>
                                </p:cTn>
                              </p:par>
                              <p:par>
                                <p:cTn id="127" presetID="22" presetClass="entr" presetSubtype="4" fill="hold" grpId="0" nodeType="withEffect">
                                  <p:stCondLst>
                                    <p:cond delay="600"/>
                                  </p:stCondLst>
                                  <p:childTnLst>
                                    <p:set>
                                      <p:cBhvr>
                                        <p:cTn id="128" dur="1" fill="hold">
                                          <p:stCondLst>
                                            <p:cond delay="0"/>
                                          </p:stCondLst>
                                        </p:cTn>
                                        <p:tgtEl>
                                          <p:spTgt spid="25"/>
                                        </p:tgtEl>
                                        <p:attrNameLst>
                                          <p:attrName>style.visibility</p:attrName>
                                        </p:attrNameLst>
                                      </p:cBhvr>
                                      <p:to>
                                        <p:strVal val="visible"/>
                                      </p:to>
                                    </p:set>
                                    <p:animEffect transition="in" filter="wipe(down)">
                                      <p:cBhvr>
                                        <p:cTn id="129" dur="500"/>
                                        <p:tgtEl>
                                          <p:spTgt spid="25"/>
                                        </p:tgtEl>
                                      </p:cBhvr>
                                    </p:animEffect>
                                  </p:childTnLst>
                                </p:cTn>
                              </p:par>
                            </p:childTnLst>
                          </p:cTn>
                        </p:par>
                        <p:par>
                          <p:cTn id="130" fill="hold">
                            <p:stCondLst>
                              <p:cond delay="5950"/>
                            </p:stCondLst>
                            <p:childTnLst>
                              <p:par>
                                <p:cTn id="131" presetID="22" presetClass="entr" presetSubtype="4" fill="hold" grpId="0" nodeType="afterEffect">
                                  <p:stCondLst>
                                    <p:cond delay="0"/>
                                  </p:stCondLst>
                                  <p:childTnLst>
                                    <p:set>
                                      <p:cBhvr>
                                        <p:cTn id="132" dur="1" fill="hold">
                                          <p:stCondLst>
                                            <p:cond delay="0"/>
                                          </p:stCondLst>
                                        </p:cTn>
                                        <p:tgtEl>
                                          <p:spTgt spid="26"/>
                                        </p:tgtEl>
                                        <p:attrNameLst>
                                          <p:attrName>style.visibility</p:attrName>
                                        </p:attrNameLst>
                                      </p:cBhvr>
                                      <p:to>
                                        <p:strVal val="visible"/>
                                      </p:to>
                                    </p:set>
                                    <p:animEffect transition="in" filter="wipe(down)">
                                      <p:cBhvr>
                                        <p:cTn id="133" dur="500"/>
                                        <p:tgtEl>
                                          <p:spTgt spid="26"/>
                                        </p:tgtEl>
                                      </p:cBhvr>
                                    </p:animEffect>
                                  </p:childTnLst>
                                </p:cTn>
                              </p:par>
                              <p:par>
                                <p:cTn id="134" presetID="22" presetClass="entr" presetSubtype="4" fill="hold" grpId="0" nodeType="withEffect">
                                  <p:stCondLst>
                                    <p:cond delay="0"/>
                                  </p:stCondLst>
                                  <p:childTnLst>
                                    <p:set>
                                      <p:cBhvr>
                                        <p:cTn id="135" dur="1" fill="hold">
                                          <p:stCondLst>
                                            <p:cond delay="0"/>
                                          </p:stCondLst>
                                        </p:cTn>
                                        <p:tgtEl>
                                          <p:spTgt spid="27"/>
                                        </p:tgtEl>
                                        <p:attrNameLst>
                                          <p:attrName>style.visibility</p:attrName>
                                        </p:attrNameLst>
                                      </p:cBhvr>
                                      <p:to>
                                        <p:strVal val="visible"/>
                                      </p:to>
                                    </p:set>
                                    <p:animEffect transition="in" filter="wipe(down)">
                                      <p:cBhvr>
                                        <p:cTn id="136" dur="500"/>
                                        <p:tgtEl>
                                          <p:spTgt spid="27"/>
                                        </p:tgtEl>
                                      </p:cBhvr>
                                    </p:animEffect>
                                  </p:childTnLst>
                                </p:cTn>
                              </p:par>
                              <p:par>
                                <p:cTn id="137" presetID="22" presetClass="entr" presetSubtype="4" fill="hold" grpId="0" nodeType="withEffect">
                                  <p:stCondLst>
                                    <p:cond delay="0"/>
                                  </p:stCondLst>
                                  <p:childTnLst>
                                    <p:set>
                                      <p:cBhvr>
                                        <p:cTn id="138" dur="1" fill="hold">
                                          <p:stCondLst>
                                            <p:cond delay="0"/>
                                          </p:stCondLst>
                                        </p:cTn>
                                        <p:tgtEl>
                                          <p:spTgt spid="28"/>
                                        </p:tgtEl>
                                        <p:attrNameLst>
                                          <p:attrName>style.visibility</p:attrName>
                                        </p:attrNameLst>
                                      </p:cBhvr>
                                      <p:to>
                                        <p:strVal val="visible"/>
                                      </p:to>
                                    </p:set>
                                    <p:animEffect transition="in" filter="wipe(down)">
                                      <p:cBhvr>
                                        <p:cTn id="139" dur="500"/>
                                        <p:tgtEl>
                                          <p:spTgt spid="28"/>
                                        </p:tgtEl>
                                      </p:cBhvr>
                                    </p:animEffect>
                                  </p:childTnLst>
                                </p:cTn>
                              </p:par>
                              <p:par>
                                <p:cTn id="140" presetID="22" presetClass="entr" presetSubtype="4" fill="hold" grpId="0" nodeType="with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wipe(down)">
                                      <p:cBhvr>
                                        <p:cTn id="142" dur="500"/>
                                        <p:tgtEl>
                                          <p:spTgt spid="29"/>
                                        </p:tgtEl>
                                      </p:cBhvr>
                                    </p:animEffect>
                                  </p:childTnLst>
                                </p:cTn>
                              </p:par>
                            </p:childTnLst>
                          </p:cTn>
                        </p:par>
                        <p:par>
                          <p:cTn id="143" fill="hold">
                            <p:stCondLst>
                              <p:cond delay="6450"/>
                            </p:stCondLst>
                            <p:childTnLst>
                              <p:par>
                                <p:cTn id="144" presetID="45" presetClass="entr" presetSubtype="0" fill="hold" grpId="0" nodeType="afterEffect">
                                  <p:stCondLst>
                                    <p:cond delay="0"/>
                                  </p:stCondLst>
                                  <p:childTnLst>
                                    <p:set>
                                      <p:cBhvr>
                                        <p:cTn id="145" dur="1" fill="hold">
                                          <p:stCondLst>
                                            <p:cond delay="0"/>
                                          </p:stCondLst>
                                        </p:cTn>
                                        <p:tgtEl>
                                          <p:spTgt spid="41"/>
                                        </p:tgtEl>
                                        <p:attrNameLst>
                                          <p:attrName>style.visibility</p:attrName>
                                        </p:attrNameLst>
                                      </p:cBhvr>
                                      <p:to>
                                        <p:strVal val="visible"/>
                                      </p:to>
                                    </p:set>
                                    <p:animEffect transition="in" filter="fade">
                                      <p:cBhvr>
                                        <p:cTn id="146" dur="500"/>
                                        <p:tgtEl>
                                          <p:spTgt spid="41"/>
                                        </p:tgtEl>
                                      </p:cBhvr>
                                    </p:animEffect>
                                    <p:anim calcmode="lin" valueType="num">
                                      <p:cBhvr>
                                        <p:cTn id="147" dur="500" fill="hold"/>
                                        <p:tgtEl>
                                          <p:spTgt spid="41"/>
                                        </p:tgtEl>
                                        <p:attrNameLst>
                                          <p:attrName>ppt_w</p:attrName>
                                        </p:attrNameLst>
                                      </p:cBhvr>
                                      <p:tavLst>
                                        <p:tav tm="0" fmla="#ppt_w*sin(2.5*pi*$)">
                                          <p:val>
                                            <p:fltVal val="0"/>
                                          </p:val>
                                        </p:tav>
                                        <p:tav tm="100000">
                                          <p:val>
                                            <p:fltVal val="1"/>
                                          </p:val>
                                        </p:tav>
                                      </p:tavLst>
                                    </p:anim>
                                    <p:anim calcmode="lin" valueType="num">
                                      <p:cBhvr>
                                        <p:cTn id="148" dur="500" fill="hold"/>
                                        <p:tgtEl>
                                          <p:spTgt spid="41"/>
                                        </p:tgtEl>
                                        <p:attrNameLst>
                                          <p:attrName>ppt_h</p:attrName>
                                        </p:attrNameLst>
                                      </p:cBhvr>
                                      <p:tavLst>
                                        <p:tav tm="0">
                                          <p:val>
                                            <p:strVal val="#ppt_h"/>
                                          </p:val>
                                        </p:tav>
                                        <p:tav tm="100000">
                                          <p:val>
                                            <p:strVal val="#ppt_h"/>
                                          </p:val>
                                        </p:tav>
                                      </p:tavLst>
                                    </p:anim>
                                  </p:childTnLst>
                                </p:cTn>
                              </p:par>
                              <p:par>
                                <p:cTn id="149" presetID="45" presetClass="entr" presetSubtype="0" fill="hold" grpId="0" nodeType="withEffect">
                                  <p:stCondLst>
                                    <p:cond delay="0"/>
                                  </p:stCondLst>
                                  <p:childTnLst>
                                    <p:set>
                                      <p:cBhvr>
                                        <p:cTn id="150" dur="1" fill="hold">
                                          <p:stCondLst>
                                            <p:cond delay="0"/>
                                          </p:stCondLst>
                                        </p:cTn>
                                        <p:tgtEl>
                                          <p:spTgt spid="42"/>
                                        </p:tgtEl>
                                        <p:attrNameLst>
                                          <p:attrName>style.visibility</p:attrName>
                                        </p:attrNameLst>
                                      </p:cBhvr>
                                      <p:to>
                                        <p:strVal val="visible"/>
                                      </p:to>
                                    </p:set>
                                    <p:animEffect transition="in" filter="fade">
                                      <p:cBhvr>
                                        <p:cTn id="151" dur="500"/>
                                        <p:tgtEl>
                                          <p:spTgt spid="42"/>
                                        </p:tgtEl>
                                      </p:cBhvr>
                                    </p:animEffect>
                                    <p:anim calcmode="lin" valueType="num">
                                      <p:cBhvr>
                                        <p:cTn id="152" dur="500" fill="hold"/>
                                        <p:tgtEl>
                                          <p:spTgt spid="42"/>
                                        </p:tgtEl>
                                        <p:attrNameLst>
                                          <p:attrName>ppt_w</p:attrName>
                                        </p:attrNameLst>
                                      </p:cBhvr>
                                      <p:tavLst>
                                        <p:tav tm="0" fmla="#ppt_w*sin(2.5*pi*$)">
                                          <p:val>
                                            <p:fltVal val="0"/>
                                          </p:val>
                                        </p:tav>
                                        <p:tav tm="100000">
                                          <p:val>
                                            <p:fltVal val="1"/>
                                          </p:val>
                                        </p:tav>
                                      </p:tavLst>
                                    </p:anim>
                                    <p:anim calcmode="lin" valueType="num">
                                      <p:cBhvr>
                                        <p:cTn id="153" dur="500" fill="hold"/>
                                        <p:tgtEl>
                                          <p:spTgt spid="42"/>
                                        </p:tgtEl>
                                        <p:attrNameLst>
                                          <p:attrName>ppt_h</p:attrName>
                                        </p:attrNameLst>
                                      </p:cBhvr>
                                      <p:tavLst>
                                        <p:tav tm="0">
                                          <p:val>
                                            <p:strVal val="#ppt_h"/>
                                          </p:val>
                                        </p:tav>
                                        <p:tav tm="100000">
                                          <p:val>
                                            <p:strVal val="#ppt_h"/>
                                          </p:val>
                                        </p:tav>
                                      </p:tavLst>
                                    </p:anim>
                                  </p:childTnLst>
                                </p:cTn>
                              </p:par>
                            </p:childTnLst>
                          </p:cTn>
                        </p:par>
                        <p:par>
                          <p:cTn id="154" fill="hold">
                            <p:stCondLst>
                              <p:cond delay="6950"/>
                            </p:stCondLst>
                            <p:childTnLst>
                              <p:par>
                                <p:cTn id="155" presetID="47" presetClass="entr" presetSubtype="0" fill="hold" grpId="0" nodeType="afterEffect">
                                  <p:stCondLst>
                                    <p:cond delay="0"/>
                                  </p:stCondLst>
                                  <p:childTnLst>
                                    <p:set>
                                      <p:cBhvr>
                                        <p:cTn id="156" dur="1" fill="hold">
                                          <p:stCondLst>
                                            <p:cond delay="0"/>
                                          </p:stCondLst>
                                        </p:cTn>
                                        <p:tgtEl>
                                          <p:spTgt spid="49"/>
                                        </p:tgtEl>
                                        <p:attrNameLst>
                                          <p:attrName>style.visibility</p:attrName>
                                        </p:attrNameLst>
                                      </p:cBhvr>
                                      <p:to>
                                        <p:strVal val="visible"/>
                                      </p:to>
                                    </p:set>
                                    <p:animEffect transition="in" filter="fade">
                                      <p:cBhvr>
                                        <p:cTn id="157" dur="1000"/>
                                        <p:tgtEl>
                                          <p:spTgt spid="49"/>
                                        </p:tgtEl>
                                      </p:cBhvr>
                                    </p:animEffect>
                                    <p:anim calcmode="lin" valueType="num">
                                      <p:cBhvr>
                                        <p:cTn id="158" dur="1000" fill="hold"/>
                                        <p:tgtEl>
                                          <p:spTgt spid="49"/>
                                        </p:tgtEl>
                                        <p:attrNameLst>
                                          <p:attrName>ppt_x</p:attrName>
                                        </p:attrNameLst>
                                      </p:cBhvr>
                                      <p:tavLst>
                                        <p:tav tm="0">
                                          <p:val>
                                            <p:strVal val="#ppt_x"/>
                                          </p:val>
                                        </p:tav>
                                        <p:tav tm="100000">
                                          <p:val>
                                            <p:strVal val="#ppt_x"/>
                                          </p:val>
                                        </p:tav>
                                      </p:tavLst>
                                    </p:anim>
                                    <p:anim calcmode="lin" valueType="num">
                                      <p:cBhvr>
                                        <p:cTn id="159" dur="1000" fill="hold"/>
                                        <p:tgtEl>
                                          <p:spTgt spid="49"/>
                                        </p:tgtEl>
                                        <p:attrNameLst>
                                          <p:attrName>ppt_y</p:attrName>
                                        </p:attrNameLst>
                                      </p:cBhvr>
                                      <p:tavLst>
                                        <p:tav tm="0">
                                          <p:val>
                                            <p:strVal val="#ppt_y-.1"/>
                                          </p:val>
                                        </p:tav>
                                        <p:tav tm="100000">
                                          <p:val>
                                            <p:strVal val="#ppt_y"/>
                                          </p:val>
                                        </p:tav>
                                      </p:tavLst>
                                    </p:anim>
                                  </p:childTnLst>
                                </p:cTn>
                              </p:par>
                              <p:par>
                                <p:cTn id="160" presetID="47" presetClass="entr" presetSubtype="0" fill="hold" grpId="0" nodeType="withEffect">
                                  <p:stCondLst>
                                    <p:cond delay="0"/>
                                  </p:stCondLst>
                                  <p:childTnLst>
                                    <p:set>
                                      <p:cBhvr>
                                        <p:cTn id="161" dur="1" fill="hold">
                                          <p:stCondLst>
                                            <p:cond delay="0"/>
                                          </p:stCondLst>
                                        </p:cTn>
                                        <p:tgtEl>
                                          <p:spTgt spid="48"/>
                                        </p:tgtEl>
                                        <p:attrNameLst>
                                          <p:attrName>style.visibility</p:attrName>
                                        </p:attrNameLst>
                                      </p:cBhvr>
                                      <p:to>
                                        <p:strVal val="visible"/>
                                      </p:to>
                                    </p:set>
                                    <p:animEffect transition="in" filter="fade">
                                      <p:cBhvr>
                                        <p:cTn id="162" dur="1000"/>
                                        <p:tgtEl>
                                          <p:spTgt spid="48"/>
                                        </p:tgtEl>
                                      </p:cBhvr>
                                    </p:animEffect>
                                    <p:anim calcmode="lin" valueType="num">
                                      <p:cBhvr>
                                        <p:cTn id="163" dur="1000" fill="hold"/>
                                        <p:tgtEl>
                                          <p:spTgt spid="48"/>
                                        </p:tgtEl>
                                        <p:attrNameLst>
                                          <p:attrName>ppt_x</p:attrName>
                                        </p:attrNameLst>
                                      </p:cBhvr>
                                      <p:tavLst>
                                        <p:tav tm="0">
                                          <p:val>
                                            <p:strVal val="#ppt_x"/>
                                          </p:val>
                                        </p:tav>
                                        <p:tav tm="100000">
                                          <p:val>
                                            <p:strVal val="#ppt_x"/>
                                          </p:val>
                                        </p:tav>
                                      </p:tavLst>
                                    </p:anim>
                                    <p:anim calcmode="lin" valueType="num">
                                      <p:cBhvr>
                                        <p:cTn id="164" dur="1000" fill="hold"/>
                                        <p:tgtEl>
                                          <p:spTgt spid="48"/>
                                        </p:tgtEl>
                                        <p:attrNameLst>
                                          <p:attrName>ppt_y</p:attrName>
                                        </p:attrNameLst>
                                      </p:cBhvr>
                                      <p:tavLst>
                                        <p:tav tm="0">
                                          <p:val>
                                            <p:strVal val="#ppt_y-.1"/>
                                          </p:val>
                                        </p:tav>
                                        <p:tav tm="100000">
                                          <p:val>
                                            <p:strVal val="#ppt_y"/>
                                          </p:val>
                                        </p:tav>
                                      </p:tavLst>
                                    </p:anim>
                                  </p:childTnLst>
                                </p:cTn>
                              </p:par>
                              <p:par>
                                <p:cTn id="165" presetID="22" presetClass="entr" presetSubtype="4" fill="hold" grpId="0" nodeType="withEffect">
                                  <p:stCondLst>
                                    <p:cond delay="0"/>
                                  </p:stCondLst>
                                  <p:childTnLst>
                                    <p:set>
                                      <p:cBhvr>
                                        <p:cTn id="166" dur="1" fill="hold">
                                          <p:stCondLst>
                                            <p:cond delay="0"/>
                                          </p:stCondLst>
                                        </p:cTn>
                                        <p:tgtEl>
                                          <p:spTgt spid="30"/>
                                        </p:tgtEl>
                                        <p:attrNameLst>
                                          <p:attrName>style.visibility</p:attrName>
                                        </p:attrNameLst>
                                      </p:cBhvr>
                                      <p:to>
                                        <p:strVal val="visible"/>
                                      </p:to>
                                    </p:set>
                                    <p:animEffect transition="in" filter="wipe(down)">
                                      <p:cBhvr>
                                        <p:cTn id="167" dur="500"/>
                                        <p:tgtEl>
                                          <p:spTgt spid="30"/>
                                        </p:tgtEl>
                                      </p:cBhvr>
                                    </p:animEffect>
                                  </p:childTnLst>
                                </p:cTn>
                              </p:par>
                              <p:par>
                                <p:cTn id="168" presetID="22" presetClass="entr" presetSubtype="4" fill="hold" grpId="0" nodeType="withEffect">
                                  <p:stCondLst>
                                    <p:cond delay="200"/>
                                  </p:stCondLst>
                                  <p:childTnLst>
                                    <p:set>
                                      <p:cBhvr>
                                        <p:cTn id="169" dur="1" fill="hold">
                                          <p:stCondLst>
                                            <p:cond delay="0"/>
                                          </p:stCondLst>
                                        </p:cTn>
                                        <p:tgtEl>
                                          <p:spTgt spid="31"/>
                                        </p:tgtEl>
                                        <p:attrNameLst>
                                          <p:attrName>style.visibility</p:attrName>
                                        </p:attrNameLst>
                                      </p:cBhvr>
                                      <p:to>
                                        <p:strVal val="visible"/>
                                      </p:to>
                                    </p:set>
                                    <p:animEffect transition="in" filter="wipe(down)">
                                      <p:cBhvr>
                                        <p:cTn id="170" dur="500"/>
                                        <p:tgtEl>
                                          <p:spTgt spid="31"/>
                                        </p:tgtEl>
                                      </p:cBhvr>
                                    </p:animEffect>
                                  </p:childTnLst>
                                </p:cTn>
                              </p:par>
                              <p:par>
                                <p:cTn id="171" presetID="22" presetClass="entr" presetSubtype="4" fill="hold" grpId="0" nodeType="withEffect">
                                  <p:stCondLst>
                                    <p:cond delay="400"/>
                                  </p:stCondLst>
                                  <p:childTnLst>
                                    <p:set>
                                      <p:cBhvr>
                                        <p:cTn id="172" dur="1" fill="hold">
                                          <p:stCondLst>
                                            <p:cond delay="0"/>
                                          </p:stCondLst>
                                        </p:cTn>
                                        <p:tgtEl>
                                          <p:spTgt spid="32"/>
                                        </p:tgtEl>
                                        <p:attrNameLst>
                                          <p:attrName>style.visibility</p:attrName>
                                        </p:attrNameLst>
                                      </p:cBhvr>
                                      <p:to>
                                        <p:strVal val="visible"/>
                                      </p:to>
                                    </p:set>
                                    <p:animEffect transition="in" filter="wipe(down)">
                                      <p:cBhvr>
                                        <p:cTn id="173" dur="500"/>
                                        <p:tgtEl>
                                          <p:spTgt spid="32"/>
                                        </p:tgtEl>
                                      </p:cBhvr>
                                    </p:animEffect>
                                  </p:childTnLst>
                                </p:cTn>
                              </p:par>
                              <p:par>
                                <p:cTn id="174" presetID="22" presetClass="entr" presetSubtype="4" fill="hold" grpId="0" nodeType="withEffect">
                                  <p:stCondLst>
                                    <p:cond delay="600"/>
                                  </p:stCondLst>
                                  <p:childTnLst>
                                    <p:set>
                                      <p:cBhvr>
                                        <p:cTn id="175" dur="1" fill="hold">
                                          <p:stCondLst>
                                            <p:cond delay="0"/>
                                          </p:stCondLst>
                                        </p:cTn>
                                        <p:tgtEl>
                                          <p:spTgt spid="33"/>
                                        </p:tgtEl>
                                        <p:attrNameLst>
                                          <p:attrName>style.visibility</p:attrName>
                                        </p:attrNameLst>
                                      </p:cBhvr>
                                      <p:to>
                                        <p:strVal val="visible"/>
                                      </p:to>
                                    </p:set>
                                    <p:animEffect transition="in" filter="wipe(down)">
                                      <p:cBhvr>
                                        <p:cTn id="176" dur="500"/>
                                        <p:tgtEl>
                                          <p:spTgt spid="33"/>
                                        </p:tgtEl>
                                      </p:cBhvr>
                                    </p:animEffect>
                                  </p:childTnLst>
                                </p:cTn>
                              </p:par>
                            </p:childTnLst>
                          </p:cTn>
                        </p:par>
                        <p:par>
                          <p:cTn id="177" fill="hold">
                            <p:stCondLst>
                              <p:cond delay="8050"/>
                            </p:stCondLst>
                            <p:childTnLst>
                              <p:par>
                                <p:cTn id="178" presetID="22" presetClass="entr" presetSubtype="4" fill="hold" grpId="0" nodeType="afterEffect">
                                  <p:stCondLst>
                                    <p:cond delay="0"/>
                                  </p:stCondLst>
                                  <p:childTnLst>
                                    <p:set>
                                      <p:cBhvr>
                                        <p:cTn id="179" dur="1" fill="hold">
                                          <p:stCondLst>
                                            <p:cond delay="0"/>
                                          </p:stCondLst>
                                        </p:cTn>
                                        <p:tgtEl>
                                          <p:spTgt spid="37"/>
                                        </p:tgtEl>
                                        <p:attrNameLst>
                                          <p:attrName>style.visibility</p:attrName>
                                        </p:attrNameLst>
                                      </p:cBhvr>
                                      <p:to>
                                        <p:strVal val="visible"/>
                                      </p:to>
                                    </p:set>
                                    <p:animEffect transition="in" filter="wipe(down)">
                                      <p:cBhvr>
                                        <p:cTn id="180" dur="500"/>
                                        <p:tgtEl>
                                          <p:spTgt spid="37"/>
                                        </p:tgtEl>
                                      </p:cBhvr>
                                    </p:animEffect>
                                  </p:childTnLst>
                                </p:cTn>
                              </p:par>
                              <p:par>
                                <p:cTn id="181" presetID="22" presetClass="entr" presetSubtype="4" fill="hold" grpId="0" nodeType="withEffect">
                                  <p:stCondLst>
                                    <p:cond delay="0"/>
                                  </p:stCondLst>
                                  <p:childTnLst>
                                    <p:set>
                                      <p:cBhvr>
                                        <p:cTn id="182" dur="1" fill="hold">
                                          <p:stCondLst>
                                            <p:cond delay="0"/>
                                          </p:stCondLst>
                                        </p:cTn>
                                        <p:tgtEl>
                                          <p:spTgt spid="36"/>
                                        </p:tgtEl>
                                        <p:attrNameLst>
                                          <p:attrName>style.visibility</p:attrName>
                                        </p:attrNameLst>
                                      </p:cBhvr>
                                      <p:to>
                                        <p:strVal val="visible"/>
                                      </p:to>
                                    </p:set>
                                    <p:animEffect transition="in" filter="wipe(down)">
                                      <p:cBhvr>
                                        <p:cTn id="183" dur="500"/>
                                        <p:tgtEl>
                                          <p:spTgt spid="36"/>
                                        </p:tgtEl>
                                      </p:cBhvr>
                                    </p:animEffect>
                                  </p:childTnLst>
                                </p:cTn>
                              </p:par>
                              <p:par>
                                <p:cTn id="184" presetID="22" presetClass="entr" presetSubtype="4" fill="hold" grpId="0" nodeType="withEffect">
                                  <p:stCondLst>
                                    <p:cond delay="0"/>
                                  </p:stCondLst>
                                  <p:childTnLst>
                                    <p:set>
                                      <p:cBhvr>
                                        <p:cTn id="185" dur="1" fill="hold">
                                          <p:stCondLst>
                                            <p:cond delay="0"/>
                                          </p:stCondLst>
                                        </p:cTn>
                                        <p:tgtEl>
                                          <p:spTgt spid="35"/>
                                        </p:tgtEl>
                                        <p:attrNameLst>
                                          <p:attrName>style.visibility</p:attrName>
                                        </p:attrNameLst>
                                      </p:cBhvr>
                                      <p:to>
                                        <p:strVal val="visible"/>
                                      </p:to>
                                    </p:set>
                                    <p:animEffect transition="in" filter="wipe(down)">
                                      <p:cBhvr>
                                        <p:cTn id="186" dur="500"/>
                                        <p:tgtEl>
                                          <p:spTgt spid="35"/>
                                        </p:tgtEl>
                                      </p:cBhvr>
                                    </p:animEffect>
                                  </p:childTnLst>
                                </p:cTn>
                              </p:par>
                              <p:par>
                                <p:cTn id="187" presetID="22" presetClass="entr" presetSubtype="4" fill="hold" grpId="0" nodeType="withEffect">
                                  <p:stCondLst>
                                    <p:cond delay="0"/>
                                  </p:stCondLst>
                                  <p:childTnLst>
                                    <p:set>
                                      <p:cBhvr>
                                        <p:cTn id="188" dur="1" fill="hold">
                                          <p:stCondLst>
                                            <p:cond delay="0"/>
                                          </p:stCondLst>
                                        </p:cTn>
                                        <p:tgtEl>
                                          <p:spTgt spid="34"/>
                                        </p:tgtEl>
                                        <p:attrNameLst>
                                          <p:attrName>style.visibility</p:attrName>
                                        </p:attrNameLst>
                                      </p:cBhvr>
                                      <p:to>
                                        <p:strVal val="visible"/>
                                      </p:to>
                                    </p:set>
                                    <p:animEffect transition="in" filter="wipe(down)">
                                      <p:cBhvr>
                                        <p:cTn id="18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P spid="9" grpId="0"/>
      <p:bldP spid="10" grpId="0" animBg="1"/>
      <p:bldP spid="12" grpId="0"/>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7" name="Group 15"/>
          <p:cNvGrpSpPr/>
          <p:nvPr/>
        </p:nvGrpSpPr>
        <p:grpSpPr>
          <a:xfrm>
            <a:off x="1518637" y="1724816"/>
            <a:ext cx="3316210" cy="1861590"/>
            <a:chOff x="714174" y="1657350"/>
            <a:chExt cx="2638626" cy="1683224"/>
          </a:xfrm>
        </p:grpSpPr>
        <p:cxnSp>
          <p:nvCxnSpPr>
            <p:cNvPr id="8"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9" name="Group 17"/>
            <p:cNvGrpSpPr/>
            <p:nvPr/>
          </p:nvGrpSpPr>
          <p:grpSpPr>
            <a:xfrm>
              <a:off x="951571" y="1657350"/>
              <a:ext cx="202844" cy="1676400"/>
              <a:chOff x="951571" y="1657350"/>
              <a:chExt cx="202844" cy="1676400"/>
            </a:xfrm>
          </p:grpSpPr>
          <p:cxnSp>
            <p:nvCxnSpPr>
              <p:cNvPr id="25"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10" name="Group 18"/>
            <p:cNvGrpSpPr/>
            <p:nvPr/>
          </p:nvGrpSpPr>
          <p:grpSpPr>
            <a:xfrm>
              <a:off x="1336791" y="1657350"/>
              <a:ext cx="202844" cy="1676400"/>
              <a:chOff x="1346378" y="1657350"/>
              <a:chExt cx="202844" cy="1676400"/>
            </a:xfrm>
          </p:grpSpPr>
          <p:cxnSp>
            <p:nvCxnSpPr>
              <p:cNvPr id="23"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11" name="Group 19"/>
            <p:cNvGrpSpPr/>
            <p:nvPr/>
          </p:nvGrpSpPr>
          <p:grpSpPr>
            <a:xfrm>
              <a:off x="1722011" y="1657350"/>
              <a:ext cx="202844" cy="1676400"/>
              <a:chOff x="1695492" y="1657350"/>
              <a:chExt cx="202844" cy="1676400"/>
            </a:xfrm>
          </p:grpSpPr>
          <p:cxnSp>
            <p:nvCxnSpPr>
              <p:cNvPr id="21"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12" name="Group 20"/>
            <p:cNvGrpSpPr/>
            <p:nvPr/>
          </p:nvGrpSpPr>
          <p:grpSpPr>
            <a:xfrm>
              <a:off x="2107231" y="1657350"/>
              <a:ext cx="202844" cy="1676400"/>
              <a:chOff x="2090299" y="1657350"/>
              <a:chExt cx="202844" cy="1676400"/>
            </a:xfrm>
          </p:grpSpPr>
          <p:cxnSp>
            <p:nvCxnSpPr>
              <p:cNvPr id="19"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13" name="Group 21"/>
            <p:cNvGrpSpPr/>
            <p:nvPr/>
          </p:nvGrpSpPr>
          <p:grpSpPr>
            <a:xfrm>
              <a:off x="2492451" y="1657350"/>
              <a:ext cx="202844" cy="1676400"/>
              <a:chOff x="2482864" y="1657350"/>
              <a:chExt cx="202844" cy="1676400"/>
            </a:xfrm>
          </p:grpSpPr>
          <p:cxnSp>
            <p:nvCxnSpPr>
              <p:cNvPr id="17"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14" name="Group 22"/>
            <p:cNvGrpSpPr/>
            <p:nvPr/>
          </p:nvGrpSpPr>
          <p:grpSpPr>
            <a:xfrm>
              <a:off x="2877671" y="1657350"/>
              <a:ext cx="202844" cy="1676400"/>
              <a:chOff x="2877671" y="1657350"/>
              <a:chExt cx="202844" cy="1676400"/>
            </a:xfrm>
          </p:grpSpPr>
          <p:cxnSp>
            <p:nvCxnSpPr>
              <p:cNvPr id="15"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grpSp>
        <p:nvGrpSpPr>
          <p:cNvPr id="27" name="Group 36"/>
          <p:cNvGrpSpPr/>
          <p:nvPr/>
        </p:nvGrpSpPr>
        <p:grpSpPr>
          <a:xfrm>
            <a:off x="1878960" y="2863639"/>
            <a:ext cx="2541099" cy="138499"/>
            <a:chOff x="1136453" y="3332262"/>
            <a:chExt cx="1973481" cy="150175"/>
          </a:xfrm>
        </p:grpSpPr>
        <p:sp>
          <p:nvSpPr>
            <p:cNvPr id="28"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fontAlgn="base">
                <a:spcBef>
                  <a:spcPct val="0"/>
                </a:spcBef>
                <a:spcAft>
                  <a:spcPct val="0"/>
                </a:spcAft>
              </a:pPr>
              <a:r>
                <a:rPr lang="en-US" sz="900" b="1" dirty="0">
                  <a:solidFill>
                    <a:schemeClr val="bg1">
                      <a:lumMod val="95000"/>
                    </a:schemeClr>
                  </a:solidFill>
                  <a:cs typeface="Arial" pitchFamily="34" charset="0"/>
                </a:rPr>
                <a:t>39</a:t>
              </a:r>
              <a:endParaRPr lang="en-US" sz="2399" b="1" dirty="0">
                <a:solidFill>
                  <a:schemeClr val="bg1">
                    <a:lumMod val="95000"/>
                  </a:schemeClr>
                </a:solidFill>
                <a:cs typeface="Arial" pitchFamily="34" charset="0"/>
              </a:endParaRPr>
            </a:p>
          </p:txBody>
        </p:sp>
        <p:sp>
          <p:nvSpPr>
            <p:cNvPr id="29"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fontAlgn="base">
                <a:spcBef>
                  <a:spcPct val="0"/>
                </a:spcBef>
                <a:spcAft>
                  <a:spcPct val="0"/>
                </a:spcAft>
              </a:pPr>
              <a:r>
                <a:rPr lang="en-US" sz="900" b="1" dirty="0">
                  <a:solidFill>
                    <a:schemeClr val="bg1">
                      <a:lumMod val="95000"/>
                    </a:schemeClr>
                  </a:solidFill>
                  <a:cs typeface="Arial" pitchFamily="34" charset="0"/>
                </a:rPr>
                <a:t>97</a:t>
              </a:r>
              <a:endParaRPr lang="en-US" sz="2399" b="1" dirty="0">
                <a:solidFill>
                  <a:schemeClr val="bg1">
                    <a:lumMod val="95000"/>
                  </a:schemeClr>
                </a:solidFill>
                <a:cs typeface="Arial" pitchFamily="34" charset="0"/>
              </a:endParaRPr>
            </a:p>
          </p:txBody>
        </p:sp>
        <p:sp>
          <p:nvSpPr>
            <p:cNvPr id="30"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fontAlgn="base">
                <a:spcBef>
                  <a:spcPct val="0"/>
                </a:spcBef>
                <a:spcAft>
                  <a:spcPct val="0"/>
                </a:spcAft>
              </a:pPr>
              <a:r>
                <a:rPr lang="en-US" sz="900" b="1" dirty="0">
                  <a:solidFill>
                    <a:schemeClr val="bg1">
                      <a:lumMod val="95000"/>
                    </a:schemeClr>
                  </a:solidFill>
                  <a:cs typeface="Arial" pitchFamily="34" charset="0"/>
                </a:rPr>
                <a:t>80</a:t>
              </a:r>
              <a:endParaRPr lang="en-US" sz="2399" b="1" dirty="0">
                <a:solidFill>
                  <a:schemeClr val="bg1">
                    <a:lumMod val="95000"/>
                  </a:schemeClr>
                </a:solidFill>
                <a:cs typeface="Arial" pitchFamily="34" charset="0"/>
              </a:endParaRPr>
            </a:p>
          </p:txBody>
        </p:sp>
        <p:sp>
          <p:nvSpPr>
            <p:cNvPr id="31"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fontAlgn="base">
                <a:spcBef>
                  <a:spcPct val="0"/>
                </a:spcBef>
                <a:spcAft>
                  <a:spcPct val="0"/>
                </a:spcAft>
              </a:pPr>
              <a:r>
                <a:rPr lang="en-US" sz="900" b="1" dirty="0">
                  <a:solidFill>
                    <a:schemeClr val="bg1">
                      <a:lumMod val="95000"/>
                    </a:schemeClr>
                  </a:solidFill>
                  <a:cs typeface="Arial" pitchFamily="34" charset="0"/>
                </a:rPr>
                <a:t>63</a:t>
              </a:r>
              <a:endParaRPr lang="en-US" sz="2399" b="1" dirty="0">
                <a:solidFill>
                  <a:schemeClr val="bg1">
                    <a:lumMod val="95000"/>
                  </a:schemeClr>
                </a:solidFill>
                <a:cs typeface="Arial" pitchFamily="34" charset="0"/>
              </a:endParaRPr>
            </a:p>
          </p:txBody>
        </p:sp>
        <p:sp>
          <p:nvSpPr>
            <p:cNvPr id="32"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fontAlgn="base">
                <a:spcBef>
                  <a:spcPct val="0"/>
                </a:spcBef>
                <a:spcAft>
                  <a:spcPct val="0"/>
                </a:spcAft>
              </a:pPr>
              <a:r>
                <a:rPr lang="en-US" sz="900" b="1" dirty="0">
                  <a:solidFill>
                    <a:schemeClr val="bg1">
                      <a:lumMod val="95000"/>
                    </a:schemeClr>
                  </a:solidFill>
                  <a:cs typeface="Arial" pitchFamily="34" charset="0"/>
                </a:rPr>
                <a:t>82</a:t>
              </a:r>
              <a:endParaRPr lang="en-US" sz="2399" b="1" dirty="0">
                <a:solidFill>
                  <a:schemeClr val="bg1">
                    <a:lumMod val="95000"/>
                  </a:schemeClr>
                </a:solidFill>
                <a:cs typeface="Arial" pitchFamily="34" charset="0"/>
              </a:endParaRPr>
            </a:p>
          </p:txBody>
        </p:sp>
        <p:sp>
          <p:nvSpPr>
            <p:cNvPr id="33"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fontAlgn="base">
                <a:spcBef>
                  <a:spcPct val="0"/>
                </a:spcBef>
                <a:spcAft>
                  <a:spcPct val="0"/>
                </a:spcAft>
              </a:pPr>
              <a:r>
                <a:rPr lang="en-US" sz="900" b="1" dirty="0">
                  <a:solidFill>
                    <a:schemeClr val="bg1">
                      <a:lumMod val="95000"/>
                    </a:schemeClr>
                  </a:solidFill>
                  <a:cs typeface="Arial" pitchFamily="34" charset="0"/>
                </a:rPr>
                <a:t>90</a:t>
              </a:r>
              <a:endParaRPr lang="en-US" sz="2399" b="1" dirty="0">
                <a:solidFill>
                  <a:schemeClr val="bg1">
                    <a:lumMod val="95000"/>
                  </a:schemeClr>
                </a:solidFill>
                <a:cs typeface="Arial" pitchFamily="34" charset="0"/>
              </a:endParaRPr>
            </a:p>
          </p:txBody>
        </p:sp>
      </p:grpSp>
      <p:sp>
        <p:nvSpPr>
          <p:cNvPr id="34" name="TextBox 58"/>
          <p:cNvSpPr txBox="1"/>
          <p:nvPr/>
        </p:nvSpPr>
        <p:spPr>
          <a:xfrm>
            <a:off x="5158799" y="1826394"/>
            <a:ext cx="3131532" cy="646331"/>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35" name="TextBox 59"/>
          <p:cNvSpPr txBox="1"/>
          <p:nvPr/>
        </p:nvSpPr>
        <p:spPr>
          <a:xfrm>
            <a:off x="5158799" y="1463298"/>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36" name="TextBox 60"/>
          <p:cNvSpPr txBox="1"/>
          <p:nvPr/>
        </p:nvSpPr>
        <p:spPr>
          <a:xfrm>
            <a:off x="5158798" y="2812359"/>
            <a:ext cx="2429637" cy="507703"/>
          </a:xfrm>
          <a:prstGeom prst="rect">
            <a:avLst/>
          </a:prstGeom>
          <a:noFill/>
        </p:spPr>
        <p:txBody>
          <a:bodyPr wrap="square" lIns="0" tIns="0" rIns="0" bIns="0" rtlCol="0">
            <a:spAutoFit/>
          </a:bodyPr>
          <a:lstStyle/>
          <a:p>
            <a:r>
              <a:rPr lang="en-US" altLang="zh-CN" sz="3299" dirty="0">
                <a:solidFill>
                  <a:srgbClr val="C00000"/>
                </a:solidFill>
                <a:latin typeface="Impact MT Std" pitchFamily="34" charset="0"/>
                <a:ea typeface="微软雅黑" pitchFamily="34" charset="-122"/>
              </a:rPr>
              <a:t>53,648,258</a:t>
            </a:r>
            <a:endParaRPr lang="zh-CN" altLang="en-US" sz="3299" dirty="0">
              <a:solidFill>
                <a:srgbClr val="C00000"/>
              </a:solidFill>
              <a:latin typeface="Impact MT Std" pitchFamily="34" charset="0"/>
              <a:ea typeface="微软雅黑" pitchFamily="34" charset="-122"/>
            </a:endParaRPr>
          </a:p>
        </p:txBody>
      </p:sp>
      <p:sp>
        <p:nvSpPr>
          <p:cNvPr id="37" name="TextBox 61"/>
          <p:cNvSpPr txBox="1"/>
          <p:nvPr/>
        </p:nvSpPr>
        <p:spPr>
          <a:xfrm>
            <a:off x="5175939" y="2634532"/>
            <a:ext cx="1079839"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全年总额：</a:t>
            </a:r>
          </a:p>
        </p:txBody>
      </p:sp>
      <p:sp>
        <p:nvSpPr>
          <p:cNvPr id="38" name="椭圆 37"/>
          <p:cNvSpPr>
            <a:spLocks noChangeAspect="1"/>
          </p:cNvSpPr>
          <p:nvPr/>
        </p:nvSpPr>
        <p:spPr>
          <a:xfrm>
            <a:off x="5706339" y="3546902"/>
            <a:ext cx="80979" cy="8097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39" name="椭圆 38"/>
          <p:cNvSpPr>
            <a:spLocks noChangeAspect="1"/>
          </p:cNvSpPr>
          <p:nvPr/>
        </p:nvSpPr>
        <p:spPr>
          <a:xfrm>
            <a:off x="6553070" y="3535879"/>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40" name="TextBox 64"/>
          <p:cNvSpPr txBox="1"/>
          <p:nvPr/>
        </p:nvSpPr>
        <p:spPr>
          <a:xfrm>
            <a:off x="5184112" y="3507836"/>
            <a:ext cx="476072"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毛利润</a:t>
            </a:r>
          </a:p>
        </p:txBody>
      </p:sp>
      <p:sp>
        <p:nvSpPr>
          <p:cNvPr id="41" name="TextBox 65"/>
          <p:cNvSpPr txBox="1"/>
          <p:nvPr/>
        </p:nvSpPr>
        <p:spPr>
          <a:xfrm>
            <a:off x="6030843" y="3495598"/>
            <a:ext cx="476072"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纯利润</a:t>
            </a:r>
          </a:p>
        </p:txBody>
      </p:sp>
      <p:sp>
        <p:nvSpPr>
          <p:cNvPr id="42" name="椭圆 41"/>
          <p:cNvSpPr>
            <a:spLocks noChangeAspect="1"/>
          </p:cNvSpPr>
          <p:nvPr/>
        </p:nvSpPr>
        <p:spPr>
          <a:xfrm>
            <a:off x="6713743" y="3535879"/>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43" name="椭圆 42"/>
          <p:cNvSpPr>
            <a:spLocks noChangeAspect="1"/>
          </p:cNvSpPr>
          <p:nvPr/>
        </p:nvSpPr>
        <p:spPr>
          <a:xfrm>
            <a:off x="6868055" y="3535879"/>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44" name="椭圆 43"/>
          <p:cNvSpPr>
            <a:spLocks noChangeAspect="1"/>
          </p:cNvSpPr>
          <p:nvPr/>
        </p:nvSpPr>
        <p:spPr>
          <a:xfrm>
            <a:off x="7021529" y="3535879"/>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45" name="TextBox 90"/>
          <p:cNvSpPr txBox="1"/>
          <p:nvPr/>
        </p:nvSpPr>
        <p:spPr>
          <a:xfrm>
            <a:off x="1514342" y="4426570"/>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6" name="TextBox 91"/>
          <p:cNvSpPr txBox="1"/>
          <p:nvPr/>
        </p:nvSpPr>
        <p:spPr>
          <a:xfrm>
            <a:off x="3830661" y="4100442"/>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2359609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2" presetClass="entr" presetSubtype="4"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par>
                          <p:cTn id="25" fill="hold">
                            <p:stCondLst>
                              <p:cond delay="2250"/>
                            </p:stCondLst>
                            <p:childTnLst>
                              <p:par>
                                <p:cTn id="26" presetID="10"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childTnLst>
                          </p:cTn>
                        </p:par>
                        <p:par>
                          <p:cTn id="29" fill="hold">
                            <p:stCondLst>
                              <p:cond delay="2750"/>
                            </p:stCondLst>
                            <p:childTnLst>
                              <p:par>
                                <p:cTn id="30" presetID="2" presetClass="entr" presetSubtype="2"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300" fill="hold"/>
                                        <p:tgtEl>
                                          <p:spTgt spid="35"/>
                                        </p:tgtEl>
                                        <p:attrNameLst>
                                          <p:attrName>ppt_x</p:attrName>
                                        </p:attrNameLst>
                                      </p:cBhvr>
                                      <p:tavLst>
                                        <p:tav tm="0">
                                          <p:val>
                                            <p:strVal val="1+#ppt_w/2"/>
                                          </p:val>
                                        </p:tav>
                                        <p:tav tm="100000">
                                          <p:val>
                                            <p:strVal val="#ppt_x"/>
                                          </p:val>
                                        </p:tav>
                                      </p:tavLst>
                                    </p:anim>
                                    <p:anim calcmode="lin" valueType="num">
                                      <p:cBhvr additive="base">
                                        <p:cTn id="33" dur="300" fill="hold"/>
                                        <p:tgtEl>
                                          <p:spTgt spid="35"/>
                                        </p:tgtEl>
                                        <p:attrNameLst>
                                          <p:attrName>ppt_y</p:attrName>
                                        </p:attrNameLst>
                                      </p:cBhvr>
                                      <p:tavLst>
                                        <p:tav tm="0">
                                          <p:val>
                                            <p:strVal val="#ppt_y"/>
                                          </p:val>
                                        </p:tav>
                                        <p:tav tm="100000">
                                          <p:val>
                                            <p:strVal val="#ppt_y"/>
                                          </p:val>
                                        </p:tav>
                                      </p:tavLst>
                                    </p:anim>
                                  </p:childTnLst>
                                </p:cTn>
                              </p:par>
                            </p:childTnLst>
                          </p:cTn>
                        </p:par>
                        <p:par>
                          <p:cTn id="34" fill="hold">
                            <p:stCondLst>
                              <p:cond delay="3050"/>
                            </p:stCondLst>
                            <p:childTnLst>
                              <p:par>
                                <p:cTn id="35" presetID="2" presetClass="entr" presetSubtype="2"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300" fill="hold"/>
                                        <p:tgtEl>
                                          <p:spTgt spid="34"/>
                                        </p:tgtEl>
                                        <p:attrNameLst>
                                          <p:attrName>ppt_x</p:attrName>
                                        </p:attrNameLst>
                                      </p:cBhvr>
                                      <p:tavLst>
                                        <p:tav tm="0">
                                          <p:val>
                                            <p:strVal val="1+#ppt_w/2"/>
                                          </p:val>
                                        </p:tav>
                                        <p:tav tm="100000">
                                          <p:val>
                                            <p:strVal val="#ppt_x"/>
                                          </p:val>
                                        </p:tav>
                                      </p:tavLst>
                                    </p:anim>
                                    <p:anim calcmode="lin" valueType="num">
                                      <p:cBhvr additive="base">
                                        <p:cTn id="38" dur="300" fill="hold"/>
                                        <p:tgtEl>
                                          <p:spTgt spid="34"/>
                                        </p:tgtEl>
                                        <p:attrNameLst>
                                          <p:attrName>ppt_y</p:attrName>
                                        </p:attrNameLst>
                                      </p:cBhvr>
                                      <p:tavLst>
                                        <p:tav tm="0">
                                          <p:val>
                                            <p:strVal val="#ppt_y"/>
                                          </p:val>
                                        </p:tav>
                                        <p:tav tm="100000">
                                          <p:val>
                                            <p:strVal val="#ppt_y"/>
                                          </p:val>
                                        </p:tav>
                                      </p:tavLst>
                                    </p:anim>
                                  </p:childTnLst>
                                </p:cTn>
                              </p:par>
                            </p:childTnLst>
                          </p:cTn>
                        </p:par>
                        <p:par>
                          <p:cTn id="39" fill="hold">
                            <p:stCondLst>
                              <p:cond delay="3350"/>
                            </p:stCondLst>
                            <p:childTnLst>
                              <p:par>
                                <p:cTn id="40" presetID="22" presetClass="entr" presetSubtype="8"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left)">
                                      <p:cBhvr>
                                        <p:cTn id="42" dur="500"/>
                                        <p:tgtEl>
                                          <p:spTgt spid="37"/>
                                        </p:tgtEl>
                                      </p:cBhvr>
                                    </p:animEffect>
                                  </p:childTnLst>
                                </p:cTn>
                              </p:par>
                            </p:childTnLst>
                          </p:cTn>
                        </p:par>
                        <p:par>
                          <p:cTn id="43" fill="hold">
                            <p:stCondLst>
                              <p:cond delay="3850"/>
                            </p:stCondLst>
                            <p:childTnLst>
                              <p:par>
                                <p:cTn id="44" presetID="22" presetClass="entr" presetSubtype="8"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childTnLst>
                          </p:cTn>
                        </p:par>
                        <p:par>
                          <p:cTn id="47" fill="hold">
                            <p:stCondLst>
                              <p:cond delay="4350"/>
                            </p:stCondLst>
                            <p:childTnLst>
                              <p:par>
                                <p:cTn id="48" presetID="22" presetClass="entr" presetSubtype="8"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childTnLst>
                          </p:cTn>
                        </p:par>
                        <p:par>
                          <p:cTn id="51" fill="hold">
                            <p:stCondLst>
                              <p:cond delay="4850"/>
                            </p:stCondLst>
                            <p:childTnLst>
                              <p:par>
                                <p:cTn id="52" presetID="53" presetClass="entr" presetSubtype="16"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p:cTn id="54" dur="300" fill="hold"/>
                                        <p:tgtEl>
                                          <p:spTgt spid="38"/>
                                        </p:tgtEl>
                                        <p:attrNameLst>
                                          <p:attrName>ppt_w</p:attrName>
                                        </p:attrNameLst>
                                      </p:cBhvr>
                                      <p:tavLst>
                                        <p:tav tm="0">
                                          <p:val>
                                            <p:fltVal val="0"/>
                                          </p:val>
                                        </p:tav>
                                        <p:tav tm="100000">
                                          <p:val>
                                            <p:strVal val="#ppt_w"/>
                                          </p:val>
                                        </p:tav>
                                      </p:tavLst>
                                    </p:anim>
                                    <p:anim calcmode="lin" valueType="num">
                                      <p:cBhvr>
                                        <p:cTn id="55" dur="300" fill="hold"/>
                                        <p:tgtEl>
                                          <p:spTgt spid="38"/>
                                        </p:tgtEl>
                                        <p:attrNameLst>
                                          <p:attrName>ppt_h</p:attrName>
                                        </p:attrNameLst>
                                      </p:cBhvr>
                                      <p:tavLst>
                                        <p:tav tm="0">
                                          <p:val>
                                            <p:fltVal val="0"/>
                                          </p:val>
                                        </p:tav>
                                        <p:tav tm="100000">
                                          <p:val>
                                            <p:strVal val="#ppt_h"/>
                                          </p:val>
                                        </p:tav>
                                      </p:tavLst>
                                    </p:anim>
                                    <p:animEffect transition="in" filter="fade">
                                      <p:cBhvr>
                                        <p:cTn id="56" dur="300"/>
                                        <p:tgtEl>
                                          <p:spTgt spid="38"/>
                                        </p:tgtEl>
                                      </p:cBhvr>
                                    </p:animEffect>
                                  </p:childTnLst>
                                </p:cTn>
                              </p:par>
                            </p:childTnLst>
                          </p:cTn>
                        </p:par>
                        <p:par>
                          <p:cTn id="57" fill="hold">
                            <p:stCondLst>
                              <p:cond delay="5150"/>
                            </p:stCondLst>
                            <p:childTnLst>
                              <p:par>
                                <p:cTn id="58" presetID="22" presetClass="entr" presetSubtype="8"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left)">
                                      <p:cBhvr>
                                        <p:cTn id="60" dur="500"/>
                                        <p:tgtEl>
                                          <p:spTgt spid="41"/>
                                        </p:tgtEl>
                                      </p:cBhvr>
                                    </p:animEffect>
                                  </p:childTnLst>
                                </p:cTn>
                              </p:par>
                            </p:childTnLst>
                          </p:cTn>
                        </p:par>
                        <p:par>
                          <p:cTn id="61" fill="hold">
                            <p:stCondLst>
                              <p:cond delay="5650"/>
                            </p:stCondLst>
                            <p:childTnLst>
                              <p:par>
                                <p:cTn id="62" presetID="53" presetClass="entr" presetSubtype="16"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300" fill="hold"/>
                                        <p:tgtEl>
                                          <p:spTgt spid="39"/>
                                        </p:tgtEl>
                                        <p:attrNameLst>
                                          <p:attrName>ppt_w</p:attrName>
                                        </p:attrNameLst>
                                      </p:cBhvr>
                                      <p:tavLst>
                                        <p:tav tm="0">
                                          <p:val>
                                            <p:fltVal val="0"/>
                                          </p:val>
                                        </p:tav>
                                        <p:tav tm="100000">
                                          <p:val>
                                            <p:strVal val="#ppt_w"/>
                                          </p:val>
                                        </p:tav>
                                      </p:tavLst>
                                    </p:anim>
                                    <p:anim calcmode="lin" valueType="num">
                                      <p:cBhvr>
                                        <p:cTn id="65" dur="300" fill="hold"/>
                                        <p:tgtEl>
                                          <p:spTgt spid="39"/>
                                        </p:tgtEl>
                                        <p:attrNameLst>
                                          <p:attrName>ppt_h</p:attrName>
                                        </p:attrNameLst>
                                      </p:cBhvr>
                                      <p:tavLst>
                                        <p:tav tm="0">
                                          <p:val>
                                            <p:fltVal val="0"/>
                                          </p:val>
                                        </p:tav>
                                        <p:tav tm="100000">
                                          <p:val>
                                            <p:strVal val="#ppt_h"/>
                                          </p:val>
                                        </p:tav>
                                      </p:tavLst>
                                    </p:anim>
                                    <p:animEffect transition="in" filter="fade">
                                      <p:cBhvr>
                                        <p:cTn id="66" dur="300"/>
                                        <p:tgtEl>
                                          <p:spTgt spid="39"/>
                                        </p:tgtEl>
                                      </p:cBhvr>
                                    </p:animEffect>
                                  </p:childTnLst>
                                </p:cTn>
                              </p:par>
                            </p:childTnLst>
                          </p:cTn>
                        </p:par>
                        <p:par>
                          <p:cTn id="67" fill="hold">
                            <p:stCondLst>
                              <p:cond delay="5950"/>
                            </p:stCondLst>
                            <p:childTnLst>
                              <p:par>
                                <p:cTn id="68" presetID="53" presetClass="entr" presetSubtype="16"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p:cTn id="70" dur="300" fill="hold"/>
                                        <p:tgtEl>
                                          <p:spTgt spid="42"/>
                                        </p:tgtEl>
                                        <p:attrNameLst>
                                          <p:attrName>ppt_w</p:attrName>
                                        </p:attrNameLst>
                                      </p:cBhvr>
                                      <p:tavLst>
                                        <p:tav tm="0">
                                          <p:val>
                                            <p:fltVal val="0"/>
                                          </p:val>
                                        </p:tav>
                                        <p:tav tm="100000">
                                          <p:val>
                                            <p:strVal val="#ppt_w"/>
                                          </p:val>
                                        </p:tav>
                                      </p:tavLst>
                                    </p:anim>
                                    <p:anim calcmode="lin" valueType="num">
                                      <p:cBhvr>
                                        <p:cTn id="71" dur="300" fill="hold"/>
                                        <p:tgtEl>
                                          <p:spTgt spid="42"/>
                                        </p:tgtEl>
                                        <p:attrNameLst>
                                          <p:attrName>ppt_h</p:attrName>
                                        </p:attrNameLst>
                                      </p:cBhvr>
                                      <p:tavLst>
                                        <p:tav tm="0">
                                          <p:val>
                                            <p:fltVal val="0"/>
                                          </p:val>
                                        </p:tav>
                                        <p:tav tm="100000">
                                          <p:val>
                                            <p:strVal val="#ppt_h"/>
                                          </p:val>
                                        </p:tav>
                                      </p:tavLst>
                                    </p:anim>
                                    <p:animEffect transition="in" filter="fade">
                                      <p:cBhvr>
                                        <p:cTn id="72" dur="300"/>
                                        <p:tgtEl>
                                          <p:spTgt spid="42"/>
                                        </p:tgtEl>
                                      </p:cBhvr>
                                    </p:animEffect>
                                  </p:childTnLst>
                                </p:cTn>
                              </p:par>
                            </p:childTnLst>
                          </p:cTn>
                        </p:par>
                        <p:par>
                          <p:cTn id="73" fill="hold">
                            <p:stCondLst>
                              <p:cond delay="6250"/>
                            </p:stCondLst>
                            <p:childTnLst>
                              <p:par>
                                <p:cTn id="74" presetID="53" presetClass="entr" presetSubtype="16"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 calcmode="lin" valueType="num">
                                      <p:cBhvr>
                                        <p:cTn id="76" dur="300" fill="hold"/>
                                        <p:tgtEl>
                                          <p:spTgt spid="43"/>
                                        </p:tgtEl>
                                        <p:attrNameLst>
                                          <p:attrName>ppt_w</p:attrName>
                                        </p:attrNameLst>
                                      </p:cBhvr>
                                      <p:tavLst>
                                        <p:tav tm="0">
                                          <p:val>
                                            <p:fltVal val="0"/>
                                          </p:val>
                                        </p:tav>
                                        <p:tav tm="100000">
                                          <p:val>
                                            <p:strVal val="#ppt_w"/>
                                          </p:val>
                                        </p:tav>
                                      </p:tavLst>
                                    </p:anim>
                                    <p:anim calcmode="lin" valueType="num">
                                      <p:cBhvr>
                                        <p:cTn id="77" dur="300" fill="hold"/>
                                        <p:tgtEl>
                                          <p:spTgt spid="43"/>
                                        </p:tgtEl>
                                        <p:attrNameLst>
                                          <p:attrName>ppt_h</p:attrName>
                                        </p:attrNameLst>
                                      </p:cBhvr>
                                      <p:tavLst>
                                        <p:tav tm="0">
                                          <p:val>
                                            <p:fltVal val="0"/>
                                          </p:val>
                                        </p:tav>
                                        <p:tav tm="100000">
                                          <p:val>
                                            <p:strVal val="#ppt_h"/>
                                          </p:val>
                                        </p:tav>
                                      </p:tavLst>
                                    </p:anim>
                                    <p:animEffect transition="in" filter="fade">
                                      <p:cBhvr>
                                        <p:cTn id="78" dur="300"/>
                                        <p:tgtEl>
                                          <p:spTgt spid="43"/>
                                        </p:tgtEl>
                                      </p:cBhvr>
                                    </p:animEffect>
                                  </p:childTnLst>
                                </p:cTn>
                              </p:par>
                            </p:childTnLst>
                          </p:cTn>
                        </p:par>
                        <p:par>
                          <p:cTn id="79" fill="hold">
                            <p:stCondLst>
                              <p:cond delay="6550"/>
                            </p:stCondLst>
                            <p:childTnLst>
                              <p:par>
                                <p:cTn id="80" presetID="53" presetClass="entr" presetSubtype="16"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 calcmode="lin" valueType="num">
                                      <p:cBhvr>
                                        <p:cTn id="82" dur="300" fill="hold"/>
                                        <p:tgtEl>
                                          <p:spTgt spid="44"/>
                                        </p:tgtEl>
                                        <p:attrNameLst>
                                          <p:attrName>ppt_w</p:attrName>
                                        </p:attrNameLst>
                                      </p:cBhvr>
                                      <p:tavLst>
                                        <p:tav tm="0">
                                          <p:val>
                                            <p:fltVal val="0"/>
                                          </p:val>
                                        </p:tav>
                                        <p:tav tm="100000">
                                          <p:val>
                                            <p:strVal val="#ppt_w"/>
                                          </p:val>
                                        </p:tav>
                                      </p:tavLst>
                                    </p:anim>
                                    <p:anim calcmode="lin" valueType="num">
                                      <p:cBhvr>
                                        <p:cTn id="83" dur="300" fill="hold"/>
                                        <p:tgtEl>
                                          <p:spTgt spid="44"/>
                                        </p:tgtEl>
                                        <p:attrNameLst>
                                          <p:attrName>ppt_h</p:attrName>
                                        </p:attrNameLst>
                                      </p:cBhvr>
                                      <p:tavLst>
                                        <p:tav tm="0">
                                          <p:val>
                                            <p:fltVal val="0"/>
                                          </p:val>
                                        </p:tav>
                                        <p:tav tm="100000">
                                          <p:val>
                                            <p:strVal val="#ppt_h"/>
                                          </p:val>
                                        </p:tav>
                                      </p:tavLst>
                                    </p:anim>
                                    <p:animEffect transition="in" filter="fade">
                                      <p:cBhvr>
                                        <p:cTn id="84" dur="300"/>
                                        <p:tgtEl>
                                          <p:spTgt spid="44"/>
                                        </p:tgtEl>
                                      </p:cBhvr>
                                    </p:animEffect>
                                  </p:childTnLst>
                                </p:cTn>
                              </p:par>
                            </p:childTnLst>
                          </p:cTn>
                        </p:par>
                        <p:par>
                          <p:cTn id="85" fill="hold">
                            <p:stCondLst>
                              <p:cond delay="6850"/>
                            </p:stCondLst>
                            <p:childTnLst>
                              <p:par>
                                <p:cTn id="86" presetID="2" presetClass="entr" presetSubtype="2"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anim calcmode="lin" valueType="num">
                                      <p:cBhvr additive="base">
                                        <p:cTn id="88" dur="300" fill="hold"/>
                                        <p:tgtEl>
                                          <p:spTgt spid="46"/>
                                        </p:tgtEl>
                                        <p:attrNameLst>
                                          <p:attrName>ppt_x</p:attrName>
                                        </p:attrNameLst>
                                      </p:cBhvr>
                                      <p:tavLst>
                                        <p:tav tm="0">
                                          <p:val>
                                            <p:strVal val="1+#ppt_w/2"/>
                                          </p:val>
                                        </p:tav>
                                        <p:tav tm="100000">
                                          <p:val>
                                            <p:strVal val="#ppt_x"/>
                                          </p:val>
                                        </p:tav>
                                      </p:tavLst>
                                    </p:anim>
                                    <p:anim calcmode="lin" valueType="num">
                                      <p:cBhvr additive="base">
                                        <p:cTn id="89" dur="300" fill="hold"/>
                                        <p:tgtEl>
                                          <p:spTgt spid="46"/>
                                        </p:tgtEl>
                                        <p:attrNameLst>
                                          <p:attrName>ppt_y</p:attrName>
                                        </p:attrNameLst>
                                      </p:cBhvr>
                                      <p:tavLst>
                                        <p:tav tm="0">
                                          <p:val>
                                            <p:strVal val="#ppt_y"/>
                                          </p:val>
                                        </p:tav>
                                        <p:tav tm="100000">
                                          <p:val>
                                            <p:strVal val="#ppt_y"/>
                                          </p:val>
                                        </p:tav>
                                      </p:tavLst>
                                    </p:anim>
                                  </p:childTnLst>
                                </p:cTn>
                              </p:par>
                            </p:childTnLst>
                          </p:cTn>
                        </p:par>
                        <p:par>
                          <p:cTn id="90" fill="hold">
                            <p:stCondLst>
                              <p:cond delay="7150"/>
                            </p:stCondLst>
                            <p:childTnLst>
                              <p:par>
                                <p:cTn id="91" presetID="2" presetClass="entr" presetSubtype="2" fill="hold" grpId="0" nodeType="after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300" fill="hold"/>
                                        <p:tgtEl>
                                          <p:spTgt spid="45"/>
                                        </p:tgtEl>
                                        <p:attrNameLst>
                                          <p:attrName>ppt_x</p:attrName>
                                        </p:attrNameLst>
                                      </p:cBhvr>
                                      <p:tavLst>
                                        <p:tav tm="0">
                                          <p:val>
                                            <p:strVal val="1+#ppt_w/2"/>
                                          </p:val>
                                        </p:tav>
                                        <p:tav tm="100000">
                                          <p:val>
                                            <p:strVal val="#ppt_x"/>
                                          </p:val>
                                        </p:tav>
                                      </p:tavLst>
                                    </p:anim>
                                    <p:anim calcmode="lin" valueType="num">
                                      <p:cBhvr additive="base">
                                        <p:cTn id="94"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4" grpId="0"/>
      <p:bldP spid="35" grpId="0"/>
      <p:bldP spid="36" grpId="0"/>
      <p:bldP spid="37" grpId="0"/>
      <p:bldP spid="38" grpId="0" animBg="1"/>
      <p:bldP spid="39" grpId="0" animBg="1"/>
      <p:bldP spid="40" grpId="0"/>
      <p:bldP spid="41" grpId="0"/>
      <p:bldP spid="42" grpId="0" animBg="1"/>
      <p:bldP spid="43" grpId="0" animBg="1"/>
      <p:bldP spid="44" grpId="0" animBg="1"/>
      <p:bldP spid="45"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7" name="矩形 5"/>
          <p:cNvSpPr/>
          <p:nvPr/>
        </p:nvSpPr>
        <p:spPr>
          <a:xfrm rot="2919292">
            <a:off x="4645997" y="2378954"/>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5"/>
          <p:cNvSpPr/>
          <p:nvPr/>
        </p:nvSpPr>
        <p:spPr>
          <a:xfrm rot="18719445">
            <a:off x="3796228" y="2329338"/>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grpSp>
        <p:nvGrpSpPr>
          <p:cNvPr id="9" name="组合 8"/>
          <p:cNvGrpSpPr/>
          <p:nvPr/>
        </p:nvGrpSpPr>
        <p:grpSpPr>
          <a:xfrm>
            <a:off x="3386213" y="1923678"/>
            <a:ext cx="755887" cy="756084"/>
            <a:chOff x="4416945" y="2276872"/>
            <a:chExt cx="1008112" cy="1008112"/>
          </a:xfrm>
        </p:grpSpPr>
        <p:sp>
          <p:nvSpPr>
            <p:cNvPr id="10" name="椭圆 9"/>
            <p:cNvSpPr/>
            <p:nvPr/>
          </p:nvSpPr>
          <p:spPr>
            <a:xfrm>
              <a:off x="4416945" y="2276872"/>
              <a:ext cx="1008112" cy="1008112"/>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p:nvPr/>
        </p:nvGrpSpPr>
        <p:grpSpPr>
          <a:xfrm>
            <a:off x="4041206" y="2517744"/>
            <a:ext cx="964112" cy="964363"/>
            <a:chOff x="5290496" y="3068960"/>
            <a:chExt cx="1285817" cy="1285817"/>
          </a:xfrm>
        </p:grpSpPr>
        <p:sp>
          <p:nvSpPr>
            <p:cNvPr id="13" name="椭圆 12"/>
            <p:cNvSpPr/>
            <p:nvPr/>
          </p:nvSpPr>
          <p:spPr>
            <a:xfrm>
              <a:off x="5290496" y="3068960"/>
              <a:ext cx="1285817" cy="1285817"/>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90"/>
            <p:cNvSpPr>
              <a:spLocks noEditPoints="1"/>
            </p:cNvSpPr>
            <p:nvPr/>
          </p:nvSpPr>
          <p:spPr bwMode="auto">
            <a:xfrm>
              <a:off x="5823105" y="3574455"/>
              <a:ext cx="332983"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4916326" y="1624364"/>
            <a:ext cx="1133831" cy="1134126"/>
            <a:chOff x="6457627" y="1877786"/>
            <a:chExt cx="1512168" cy="1512168"/>
          </a:xfrm>
        </p:grpSpPr>
        <p:sp>
          <p:nvSpPr>
            <p:cNvPr id="16" name="椭圆 15"/>
            <p:cNvSpPr/>
            <p:nvPr/>
          </p:nvSpPr>
          <p:spPr>
            <a:xfrm>
              <a:off x="6457627" y="1877786"/>
              <a:ext cx="1512168" cy="1512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96"/>
            <p:cNvSpPr>
              <a:spLocks noEditPoints="1"/>
            </p:cNvSpPr>
            <p:nvPr/>
          </p:nvSpPr>
          <p:spPr bwMode="auto">
            <a:xfrm>
              <a:off x="7045531"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弧形 17"/>
          <p:cNvSpPr/>
          <p:nvPr/>
        </p:nvSpPr>
        <p:spPr>
          <a:xfrm rot="15231781">
            <a:off x="3205821" y="1822974"/>
            <a:ext cx="996506" cy="996247"/>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19" name="弧形 18"/>
          <p:cNvSpPr/>
          <p:nvPr/>
        </p:nvSpPr>
        <p:spPr>
          <a:xfrm rot="8176387">
            <a:off x="3987744" y="2503252"/>
            <a:ext cx="1159712" cy="1160015"/>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20" name="椭圆 19"/>
          <p:cNvSpPr/>
          <p:nvPr/>
        </p:nvSpPr>
        <p:spPr>
          <a:xfrm>
            <a:off x="3569093" y="1722890"/>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1" name="标题 4"/>
          <p:cNvSpPr txBox="1">
            <a:spLocks/>
          </p:cNvSpPr>
          <p:nvPr/>
        </p:nvSpPr>
        <p:spPr>
          <a:xfrm>
            <a:off x="3536942" y="1730916"/>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01</a:t>
            </a:r>
          </a:p>
        </p:txBody>
      </p:sp>
      <p:sp>
        <p:nvSpPr>
          <p:cNvPr id="22" name="椭圆 21"/>
          <p:cNvSpPr/>
          <p:nvPr/>
        </p:nvSpPr>
        <p:spPr>
          <a:xfrm>
            <a:off x="3966312" y="3211795"/>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3" name="标题 4"/>
          <p:cNvSpPr txBox="1">
            <a:spLocks/>
          </p:cNvSpPr>
          <p:nvPr/>
        </p:nvSpPr>
        <p:spPr>
          <a:xfrm>
            <a:off x="3934161" y="3219822"/>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02</a:t>
            </a:r>
          </a:p>
        </p:txBody>
      </p:sp>
      <p:sp>
        <p:nvSpPr>
          <p:cNvPr id="24" name="椭圆 23"/>
          <p:cNvSpPr/>
          <p:nvPr/>
        </p:nvSpPr>
        <p:spPr>
          <a:xfrm>
            <a:off x="5532078" y="1437624"/>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5" name="标题 4"/>
          <p:cNvSpPr txBox="1">
            <a:spLocks/>
          </p:cNvSpPr>
          <p:nvPr/>
        </p:nvSpPr>
        <p:spPr>
          <a:xfrm>
            <a:off x="5499927" y="1445651"/>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03</a:t>
            </a:r>
          </a:p>
        </p:txBody>
      </p:sp>
      <p:sp>
        <p:nvSpPr>
          <p:cNvPr id="26" name="矩形 25"/>
          <p:cNvSpPr/>
          <p:nvPr/>
        </p:nvSpPr>
        <p:spPr>
          <a:xfrm>
            <a:off x="1225015" y="1669966"/>
            <a:ext cx="1163522" cy="300076"/>
          </a:xfrm>
          <a:prstGeom prst="rect">
            <a:avLst/>
          </a:prstGeom>
        </p:spPr>
        <p:txBody>
          <a:bodyPr wrap="square" lIns="68555" tIns="34278" rIns="68555" bIns="34278">
            <a:spAutoFit/>
          </a:bodyPr>
          <a:lstStyle/>
          <a:p>
            <a:r>
              <a:rPr lang="zh-CN" altLang="en-US" sz="1500" b="1" dirty="0">
                <a:solidFill>
                  <a:srgbClr val="C10001"/>
                </a:solidFill>
                <a:latin typeface="微软雅黑" pitchFamily="34" charset="-122"/>
                <a:ea typeface="微软雅黑" pitchFamily="34" charset="-122"/>
              </a:rPr>
              <a:t>添加标题</a:t>
            </a:r>
            <a:endParaRPr lang="en-US" altLang="zh-CN" sz="1500" b="1" dirty="0">
              <a:solidFill>
                <a:srgbClr val="C10001"/>
              </a:solidFill>
              <a:latin typeface="微软雅黑" pitchFamily="34" charset="-122"/>
              <a:ea typeface="微软雅黑" pitchFamily="34" charset="-122"/>
            </a:endParaRPr>
          </a:p>
        </p:txBody>
      </p:sp>
      <p:sp>
        <p:nvSpPr>
          <p:cNvPr id="27" name="矩形 47"/>
          <p:cNvSpPr>
            <a:spLocks noChangeArrowheads="1"/>
          </p:cNvSpPr>
          <p:nvPr/>
        </p:nvSpPr>
        <p:spPr bwMode="auto">
          <a:xfrm>
            <a:off x="1213482" y="1961999"/>
            <a:ext cx="172774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在此录入上述图表的描述明，在此录入上述图表的描述说。</a:t>
            </a:r>
          </a:p>
        </p:txBody>
      </p:sp>
      <p:sp>
        <p:nvSpPr>
          <p:cNvPr id="28" name="矩形 27"/>
          <p:cNvSpPr/>
          <p:nvPr/>
        </p:nvSpPr>
        <p:spPr>
          <a:xfrm>
            <a:off x="2431922" y="3456345"/>
            <a:ext cx="1163522" cy="300076"/>
          </a:xfrm>
          <a:prstGeom prst="rect">
            <a:avLst/>
          </a:prstGeom>
        </p:spPr>
        <p:txBody>
          <a:bodyPr wrap="square" lIns="68555" tIns="34278" rIns="68555" bIns="34278">
            <a:spAutoFit/>
          </a:bodyPr>
          <a:lstStyle/>
          <a:p>
            <a:r>
              <a:rPr lang="zh-CN" altLang="en-US" sz="1500" b="1" dirty="0">
                <a:solidFill>
                  <a:srgbClr val="C10001"/>
                </a:solidFill>
                <a:latin typeface="微软雅黑" pitchFamily="34" charset="-122"/>
                <a:ea typeface="微软雅黑" pitchFamily="34" charset="-122"/>
              </a:rPr>
              <a:t>添加标题</a:t>
            </a:r>
            <a:endParaRPr lang="en-US" altLang="zh-CN" sz="1500" b="1" dirty="0">
              <a:solidFill>
                <a:srgbClr val="C10001"/>
              </a:solidFill>
              <a:latin typeface="微软雅黑" pitchFamily="34" charset="-122"/>
              <a:ea typeface="微软雅黑" pitchFamily="34" charset="-122"/>
            </a:endParaRPr>
          </a:p>
        </p:txBody>
      </p:sp>
      <p:sp>
        <p:nvSpPr>
          <p:cNvPr id="29" name="矩形 47"/>
          <p:cNvSpPr>
            <a:spLocks noChangeArrowheads="1"/>
          </p:cNvSpPr>
          <p:nvPr/>
        </p:nvSpPr>
        <p:spPr bwMode="auto">
          <a:xfrm>
            <a:off x="2431407" y="3715327"/>
            <a:ext cx="1762649"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0" name="矩形 29"/>
          <p:cNvSpPr/>
          <p:nvPr/>
        </p:nvSpPr>
        <p:spPr>
          <a:xfrm>
            <a:off x="6320632" y="2376225"/>
            <a:ext cx="1163522" cy="300076"/>
          </a:xfrm>
          <a:prstGeom prst="rect">
            <a:avLst/>
          </a:prstGeom>
        </p:spPr>
        <p:txBody>
          <a:bodyPr wrap="square" lIns="68555" tIns="34278" rIns="68555" bIns="34278">
            <a:spAutoFit/>
          </a:bodyPr>
          <a:lstStyle/>
          <a:p>
            <a:r>
              <a:rPr lang="zh-CN" altLang="en-US" sz="1500" b="1" dirty="0">
                <a:solidFill>
                  <a:srgbClr val="C00000"/>
                </a:solidFill>
                <a:latin typeface="微软雅黑" pitchFamily="34" charset="-122"/>
                <a:ea typeface="微软雅黑" pitchFamily="34" charset="-122"/>
              </a:rPr>
              <a:t>添加标题</a:t>
            </a:r>
            <a:endParaRPr lang="en-US" altLang="zh-CN" sz="1500" b="1" dirty="0">
              <a:solidFill>
                <a:srgbClr val="C00000"/>
              </a:solidFill>
              <a:latin typeface="微软雅黑" pitchFamily="34" charset="-122"/>
              <a:ea typeface="微软雅黑" pitchFamily="34" charset="-122"/>
            </a:endParaRPr>
          </a:p>
        </p:txBody>
      </p:sp>
      <p:sp>
        <p:nvSpPr>
          <p:cNvPr id="31" name="矩形 47"/>
          <p:cNvSpPr>
            <a:spLocks noChangeArrowheads="1"/>
          </p:cNvSpPr>
          <p:nvPr/>
        </p:nvSpPr>
        <p:spPr bwMode="auto">
          <a:xfrm>
            <a:off x="6320116" y="2635207"/>
            <a:ext cx="170736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9358444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53" presetClass="entr" presetSubtype="16" fill="hold"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nodeType="withEffect">
                                  <p:stCondLst>
                                    <p:cond delay="50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nodeType="withEffect">
                                  <p:stCondLst>
                                    <p:cond delay="5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par>
                                <p:cTn id="39" presetID="22" presetClass="entr" presetSubtype="8" fill="hold" grpId="0" nodeType="withEffect">
                                  <p:stCondLst>
                                    <p:cond delay="100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20"/>
                                        </p:tgtEl>
                                        <p:attrNameLst>
                                          <p:attrName>style.visibility</p:attrName>
                                        </p:attrNameLst>
                                      </p:cBhvr>
                                      <p:to>
                                        <p:strVal val="visible"/>
                                      </p:to>
                                    </p:set>
                                    <p:anim calcmode="lin" valueType="num">
                                      <p:cBhvr>
                                        <p:cTn id="44" dur="500" fill="hold"/>
                                        <p:tgtEl>
                                          <p:spTgt spid="20"/>
                                        </p:tgtEl>
                                        <p:attrNameLst>
                                          <p:attrName>ppt_w</p:attrName>
                                        </p:attrNameLst>
                                      </p:cBhvr>
                                      <p:tavLst>
                                        <p:tav tm="0">
                                          <p:val>
                                            <p:fltVal val="0"/>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animEffect transition="in" filter="fade">
                                      <p:cBhvr>
                                        <p:cTn id="46" dur="500"/>
                                        <p:tgtEl>
                                          <p:spTgt spid="20"/>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par>
                                <p:cTn id="57" presetID="53" presetClass="entr" presetSubtype="16" fill="hold" grpId="0" nodeType="withEffect">
                                  <p:stCondLst>
                                    <p:cond delay="150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par>
                                <p:cTn id="72" presetID="14" presetClass="entr" presetSubtype="10" fill="hold" grpId="0" nodeType="withEffect">
                                  <p:stCondLst>
                                    <p:cond delay="2000"/>
                                  </p:stCondLst>
                                  <p:childTnLst>
                                    <p:set>
                                      <p:cBhvr>
                                        <p:cTn id="73" dur="1" fill="hold">
                                          <p:stCondLst>
                                            <p:cond delay="0"/>
                                          </p:stCondLst>
                                        </p:cTn>
                                        <p:tgtEl>
                                          <p:spTgt spid="26"/>
                                        </p:tgtEl>
                                        <p:attrNameLst>
                                          <p:attrName>style.visibility</p:attrName>
                                        </p:attrNameLst>
                                      </p:cBhvr>
                                      <p:to>
                                        <p:strVal val="visible"/>
                                      </p:to>
                                    </p:set>
                                    <p:animEffect transition="in" filter="randombar(horizontal)">
                                      <p:cBhvr>
                                        <p:cTn id="74" dur="400"/>
                                        <p:tgtEl>
                                          <p:spTgt spid="26"/>
                                        </p:tgtEl>
                                      </p:cBhvr>
                                    </p:animEffect>
                                  </p:childTnLst>
                                </p:cTn>
                              </p:par>
                              <p:par>
                                <p:cTn id="75" presetID="14" presetClass="entr" presetSubtype="10" fill="hold" grpId="0" nodeType="withEffect">
                                  <p:stCondLst>
                                    <p:cond delay="2000"/>
                                  </p:stCondLst>
                                  <p:childTnLst>
                                    <p:set>
                                      <p:cBhvr>
                                        <p:cTn id="76" dur="1" fill="hold">
                                          <p:stCondLst>
                                            <p:cond delay="0"/>
                                          </p:stCondLst>
                                        </p:cTn>
                                        <p:tgtEl>
                                          <p:spTgt spid="27"/>
                                        </p:tgtEl>
                                        <p:attrNameLst>
                                          <p:attrName>style.visibility</p:attrName>
                                        </p:attrNameLst>
                                      </p:cBhvr>
                                      <p:to>
                                        <p:strVal val="visible"/>
                                      </p:to>
                                    </p:set>
                                    <p:animEffect transition="in" filter="randombar(horizontal)">
                                      <p:cBhvr>
                                        <p:cTn id="77" dur="400"/>
                                        <p:tgtEl>
                                          <p:spTgt spid="27"/>
                                        </p:tgtEl>
                                      </p:cBhvr>
                                    </p:animEffect>
                                  </p:childTnLst>
                                </p:cTn>
                              </p:par>
                            </p:childTnLst>
                          </p:cTn>
                        </p:par>
                        <p:par>
                          <p:cTn id="78" fill="hold">
                            <p:stCondLst>
                              <p:cond delay="3400"/>
                            </p:stCondLst>
                            <p:childTnLst>
                              <p:par>
                                <p:cTn id="79" presetID="22" presetClass="entr" presetSubtype="1" fill="hold" grpId="0" nodeType="after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wipe(up)">
                                      <p:cBhvr>
                                        <p:cTn id="81" dur="500"/>
                                        <p:tgtEl>
                                          <p:spTgt spid="18"/>
                                        </p:tgtEl>
                                      </p:cBhvr>
                                    </p:animEffect>
                                  </p:childTnLst>
                                </p:cTn>
                              </p:par>
                              <p:par>
                                <p:cTn id="82" presetID="14" presetClass="entr" presetSubtype="10" fill="hold" grpId="0" nodeType="withEffect">
                                  <p:stCondLst>
                                    <p:cond delay="500"/>
                                  </p:stCondLst>
                                  <p:childTnLst>
                                    <p:set>
                                      <p:cBhvr>
                                        <p:cTn id="83" dur="1" fill="hold">
                                          <p:stCondLst>
                                            <p:cond delay="0"/>
                                          </p:stCondLst>
                                        </p:cTn>
                                        <p:tgtEl>
                                          <p:spTgt spid="28"/>
                                        </p:tgtEl>
                                        <p:attrNameLst>
                                          <p:attrName>style.visibility</p:attrName>
                                        </p:attrNameLst>
                                      </p:cBhvr>
                                      <p:to>
                                        <p:strVal val="visible"/>
                                      </p:to>
                                    </p:set>
                                    <p:animEffect transition="in" filter="randombar(horizontal)">
                                      <p:cBhvr>
                                        <p:cTn id="84" dur="400"/>
                                        <p:tgtEl>
                                          <p:spTgt spid="28"/>
                                        </p:tgtEl>
                                      </p:cBhvr>
                                    </p:animEffect>
                                  </p:childTnLst>
                                </p:cTn>
                              </p:par>
                              <p:par>
                                <p:cTn id="85" presetID="14" presetClass="entr" presetSubtype="10" fill="hold" grpId="0" nodeType="withEffect">
                                  <p:stCondLst>
                                    <p:cond delay="500"/>
                                  </p:stCondLst>
                                  <p:childTnLst>
                                    <p:set>
                                      <p:cBhvr>
                                        <p:cTn id="86" dur="1" fill="hold">
                                          <p:stCondLst>
                                            <p:cond delay="0"/>
                                          </p:stCondLst>
                                        </p:cTn>
                                        <p:tgtEl>
                                          <p:spTgt spid="29"/>
                                        </p:tgtEl>
                                        <p:attrNameLst>
                                          <p:attrName>style.visibility</p:attrName>
                                        </p:attrNameLst>
                                      </p:cBhvr>
                                      <p:to>
                                        <p:strVal val="visible"/>
                                      </p:to>
                                    </p:set>
                                    <p:animEffect transition="in" filter="randombar(horizontal)">
                                      <p:cBhvr>
                                        <p:cTn id="87" dur="400"/>
                                        <p:tgtEl>
                                          <p:spTgt spid="29"/>
                                        </p:tgtEl>
                                      </p:cBhvr>
                                    </p:animEffect>
                                  </p:childTnLst>
                                </p:cTn>
                              </p:par>
                            </p:childTnLst>
                          </p:cTn>
                        </p:par>
                        <p:par>
                          <p:cTn id="88" fill="hold">
                            <p:stCondLst>
                              <p:cond delay="4300"/>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par>
                                <p:cTn id="92" presetID="14" presetClass="entr" presetSubtype="10" fill="hold" grpId="0" nodeType="withEffect">
                                  <p:stCondLst>
                                    <p:cond delay="500"/>
                                  </p:stCondLst>
                                  <p:childTnLst>
                                    <p:set>
                                      <p:cBhvr>
                                        <p:cTn id="93" dur="1" fill="hold">
                                          <p:stCondLst>
                                            <p:cond delay="0"/>
                                          </p:stCondLst>
                                        </p:cTn>
                                        <p:tgtEl>
                                          <p:spTgt spid="30"/>
                                        </p:tgtEl>
                                        <p:attrNameLst>
                                          <p:attrName>style.visibility</p:attrName>
                                        </p:attrNameLst>
                                      </p:cBhvr>
                                      <p:to>
                                        <p:strVal val="visible"/>
                                      </p:to>
                                    </p:set>
                                    <p:animEffect transition="in" filter="randombar(horizontal)">
                                      <p:cBhvr>
                                        <p:cTn id="94" dur="400"/>
                                        <p:tgtEl>
                                          <p:spTgt spid="30"/>
                                        </p:tgtEl>
                                      </p:cBhvr>
                                    </p:animEffect>
                                  </p:childTnLst>
                                </p:cTn>
                              </p:par>
                              <p:par>
                                <p:cTn id="95" presetID="14" presetClass="entr" presetSubtype="10" fill="hold" grpId="0" nodeType="withEffect">
                                  <p:stCondLst>
                                    <p:cond delay="500"/>
                                  </p:stCondLst>
                                  <p:childTnLst>
                                    <p:set>
                                      <p:cBhvr>
                                        <p:cTn id="96" dur="1" fill="hold">
                                          <p:stCondLst>
                                            <p:cond delay="0"/>
                                          </p:stCondLst>
                                        </p:cTn>
                                        <p:tgtEl>
                                          <p:spTgt spid="31"/>
                                        </p:tgtEl>
                                        <p:attrNameLst>
                                          <p:attrName>style.visibility</p:attrName>
                                        </p:attrNameLst>
                                      </p:cBhvr>
                                      <p:to>
                                        <p:strVal val="visible"/>
                                      </p:to>
                                    </p:set>
                                    <p:animEffect transition="in" filter="randombar(horizontal)">
                                      <p:cBhvr>
                                        <p:cTn id="97" dur="4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18" grpId="0" animBg="1"/>
      <p:bldP spid="19" grpId="0" animBg="1"/>
      <p:bldP spid="20" grpId="0" animBg="1"/>
      <p:bldP spid="21" grpId="0"/>
      <p:bldP spid="22" grpId="0" animBg="1"/>
      <p:bldP spid="23" grpId="0"/>
      <p:bldP spid="24" grpId="0" animBg="1"/>
      <p:bldP spid="25" grpId="0"/>
      <p:bldP spid="26" grpId="0"/>
      <p:bldP spid="27"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7" name="TextBox 5"/>
          <p:cNvSpPr txBox="1"/>
          <p:nvPr/>
        </p:nvSpPr>
        <p:spPr>
          <a:xfrm>
            <a:off x="2159225" y="1316572"/>
            <a:ext cx="4680520"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8" name="椭圆 7"/>
          <p:cNvSpPr/>
          <p:nvPr/>
        </p:nvSpPr>
        <p:spPr>
          <a:xfrm>
            <a:off x="1295129" y="1218465"/>
            <a:ext cx="687215" cy="687215"/>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1</a:t>
            </a:r>
            <a:endParaRPr lang="zh-CN" altLang="en-US" sz="3200" dirty="0">
              <a:solidFill>
                <a:srgbClr val="FCFCFC"/>
              </a:solidFill>
              <a:latin typeface="微软雅黑" pitchFamily="34" charset="-122"/>
              <a:ea typeface="微软雅黑" pitchFamily="34" charset="-122"/>
            </a:endParaRPr>
          </a:p>
        </p:txBody>
      </p:sp>
      <p:grpSp>
        <p:nvGrpSpPr>
          <p:cNvPr id="9" name="组合 8"/>
          <p:cNvGrpSpPr/>
          <p:nvPr/>
        </p:nvGrpSpPr>
        <p:grpSpPr>
          <a:xfrm>
            <a:off x="1583160" y="1942578"/>
            <a:ext cx="677033" cy="67703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itchFamily="34" charset="-122"/>
                <a:ea typeface="微软雅黑" pitchFamily="34" charset="-122"/>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itchFamily="34" charset="-122"/>
                  <a:ea typeface="微软雅黑" pitchFamily="34" charset="-122"/>
                </a:rPr>
                <a:t>2</a:t>
              </a:r>
              <a:endParaRPr lang="zh-CN" altLang="en-US" sz="3200" dirty="0">
                <a:solidFill>
                  <a:srgbClr val="080808"/>
                </a:solidFill>
                <a:latin typeface="微软雅黑" pitchFamily="34" charset="-122"/>
                <a:ea typeface="微软雅黑" pitchFamily="34" charset="-122"/>
              </a:endParaRPr>
            </a:p>
          </p:txBody>
        </p:sp>
      </p:grpSp>
      <p:sp>
        <p:nvSpPr>
          <p:cNvPr id="12" name="椭圆 11"/>
          <p:cNvSpPr/>
          <p:nvPr/>
        </p:nvSpPr>
        <p:spPr>
          <a:xfrm>
            <a:off x="1871192" y="2662658"/>
            <a:ext cx="687215" cy="687215"/>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3</a:t>
            </a:r>
            <a:endParaRPr lang="zh-CN" altLang="en-US" sz="3200" dirty="0">
              <a:solidFill>
                <a:srgbClr val="FCFCFC"/>
              </a:solidFill>
              <a:latin typeface="微软雅黑" pitchFamily="34" charset="-122"/>
              <a:ea typeface="微软雅黑" pitchFamily="34" charset="-122"/>
            </a:endParaRPr>
          </a:p>
        </p:txBody>
      </p:sp>
      <p:grpSp>
        <p:nvGrpSpPr>
          <p:cNvPr id="13" name="组合 12"/>
          <p:cNvGrpSpPr/>
          <p:nvPr/>
        </p:nvGrpSpPr>
        <p:grpSpPr>
          <a:xfrm>
            <a:off x="2159224" y="3382738"/>
            <a:ext cx="677033" cy="677033"/>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itchFamily="34" charset="-122"/>
                <a:ea typeface="微软雅黑" pitchFamily="34" charset="-122"/>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itchFamily="34" charset="-122"/>
                  <a:ea typeface="微软雅黑" pitchFamily="34" charset="-122"/>
                </a:rPr>
                <a:t>4</a:t>
              </a:r>
              <a:endParaRPr lang="zh-CN" altLang="en-US" sz="3200" dirty="0">
                <a:solidFill>
                  <a:srgbClr val="080808"/>
                </a:solidFill>
                <a:latin typeface="微软雅黑" pitchFamily="34" charset="-122"/>
                <a:ea typeface="微软雅黑" pitchFamily="34" charset="-122"/>
              </a:endParaRPr>
            </a:p>
          </p:txBody>
        </p:sp>
      </p:grpSp>
      <p:sp>
        <p:nvSpPr>
          <p:cNvPr id="16" name="椭圆 15"/>
          <p:cNvSpPr/>
          <p:nvPr/>
        </p:nvSpPr>
        <p:spPr>
          <a:xfrm>
            <a:off x="2447256" y="4113617"/>
            <a:ext cx="687215" cy="687215"/>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FCFCFC"/>
                </a:solidFill>
                <a:latin typeface="微软雅黑" pitchFamily="34" charset="-122"/>
                <a:ea typeface="微软雅黑" pitchFamily="34" charset="-122"/>
              </a:rPr>
              <a:t>5</a:t>
            </a:r>
            <a:endParaRPr lang="zh-CN" altLang="en-US" sz="3200" dirty="0">
              <a:solidFill>
                <a:srgbClr val="FCFCFC"/>
              </a:solidFill>
              <a:latin typeface="微软雅黑" pitchFamily="34" charset="-122"/>
              <a:ea typeface="微软雅黑" pitchFamily="34" charset="-122"/>
            </a:endParaRPr>
          </a:p>
        </p:txBody>
      </p:sp>
      <p:sp>
        <p:nvSpPr>
          <p:cNvPr id="17" name="TextBox 21"/>
          <p:cNvSpPr txBox="1"/>
          <p:nvPr/>
        </p:nvSpPr>
        <p:spPr>
          <a:xfrm>
            <a:off x="2375248" y="2031018"/>
            <a:ext cx="5472608"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8" name="TextBox 22"/>
          <p:cNvSpPr txBox="1"/>
          <p:nvPr/>
        </p:nvSpPr>
        <p:spPr>
          <a:xfrm>
            <a:off x="2663280" y="2756594"/>
            <a:ext cx="5544616"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9" name="TextBox 23"/>
          <p:cNvSpPr txBox="1"/>
          <p:nvPr/>
        </p:nvSpPr>
        <p:spPr>
          <a:xfrm>
            <a:off x="3023320" y="3454746"/>
            <a:ext cx="5688632"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20" name="TextBox 24"/>
          <p:cNvSpPr txBox="1"/>
          <p:nvPr/>
        </p:nvSpPr>
        <p:spPr>
          <a:xfrm>
            <a:off x="3311351" y="4246834"/>
            <a:ext cx="5832649"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2211189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 presetClass="entr" presetSubtype="4" fill="hold" grpId="0" nodeType="afterEffect" p14:presetBounceEnd="66667">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14:bounceEnd="66667">
                                          <p:cBhvr additive="base">
                                            <p:cTn id="24" dur="500" fill="hold"/>
                                            <p:tgtEl>
                                              <p:spTgt spid="8"/>
                                            </p:tgtEl>
                                            <p:attrNameLst>
                                              <p:attrName>ppt_x</p:attrName>
                                            </p:attrNameLst>
                                          </p:cBhvr>
                                          <p:tavLst>
                                            <p:tav tm="0">
                                              <p:val>
                                                <p:strVal val="#ppt_x"/>
                                              </p:val>
                                            </p:tav>
                                            <p:tav tm="100000">
                                              <p:val>
                                                <p:strVal val="#ppt_x"/>
                                              </p:val>
                                            </p:tav>
                                          </p:tavLst>
                                        </p:anim>
                                        <p:anim calcmode="lin" valueType="num" p14:bounceEnd="66667">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1" fill="hold" nodeType="afterEffect" p14:presetBounceEnd="66667">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14:bounceEnd="66667">
                                          <p:cBhvr additive="base">
                                            <p:cTn id="29" dur="500" fill="hold"/>
                                            <p:tgtEl>
                                              <p:spTgt spid="9"/>
                                            </p:tgtEl>
                                            <p:attrNameLst>
                                              <p:attrName>ppt_x</p:attrName>
                                            </p:attrNameLst>
                                          </p:cBhvr>
                                          <p:tavLst>
                                            <p:tav tm="0">
                                              <p:val>
                                                <p:strVal val="#ppt_x"/>
                                              </p:val>
                                            </p:tav>
                                            <p:tav tm="100000">
                                              <p:val>
                                                <p:strVal val="#ppt_x"/>
                                              </p:val>
                                            </p:tav>
                                          </p:tavLst>
                                        </p:anim>
                                        <p:anim calcmode="lin" valueType="num" p14:bounceEnd="66667">
                                          <p:cBhvr additive="base">
                                            <p:cTn id="30" dur="500" fill="hold"/>
                                            <p:tgtEl>
                                              <p:spTgt spid="9"/>
                                            </p:tgtEl>
                                            <p:attrNameLst>
                                              <p:attrName>ppt_y</p:attrName>
                                            </p:attrNameLst>
                                          </p:cBhvr>
                                          <p:tavLst>
                                            <p:tav tm="0">
                                              <p:val>
                                                <p:strVal val="0-#ppt_h/2"/>
                                              </p:val>
                                            </p:tav>
                                            <p:tav tm="100000">
                                              <p:val>
                                                <p:strVal val="#ppt_y"/>
                                              </p:val>
                                            </p:tav>
                                          </p:tavLst>
                                        </p:anim>
                                      </p:childTnLst>
                                    </p:cTn>
                                  </p:par>
                                </p:childTnLst>
                              </p:cTn>
                            </p:par>
                            <p:par>
                              <p:cTn id="31" fill="hold">
                                <p:stCondLst>
                                  <p:cond delay="2750"/>
                                </p:stCondLst>
                                <p:childTnLst>
                                  <p:par>
                                    <p:cTn id="32" presetID="2" presetClass="entr" presetSubtype="4" fill="hold" grpId="0" nodeType="afterEffect" p14:presetBounceEnd="66667">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14:bounceEnd="66667">
                                          <p:cBhvr additive="base">
                                            <p:cTn id="34" dur="500" fill="hold"/>
                                            <p:tgtEl>
                                              <p:spTgt spid="12"/>
                                            </p:tgtEl>
                                            <p:attrNameLst>
                                              <p:attrName>ppt_x</p:attrName>
                                            </p:attrNameLst>
                                          </p:cBhvr>
                                          <p:tavLst>
                                            <p:tav tm="0">
                                              <p:val>
                                                <p:strVal val="#ppt_x"/>
                                              </p:val>
                                            </p:tav>
                                            <p:tav tm="100000">
                                              <p:val>
                                                <p:strVal val="#ppt_x"/>
                                              </p:val>
                                            </p:tav>
                                          </p:tavLst>
                                        </p:anim>
                                        <p:anim calcmode="lin" valueType="num" p14:bounceEnd="66667">
                                          <p:cBhvr additive="base">
                                            <p:cTn id="35" dur="50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250"/>
                                </p:stCondLst>
                                <p:childTnLst>
                                  <p:par>
                                    <p:cTn id="37" presetID="2" presetClass="entr" presetSubtype="1" fill="hold" nodeType="afterEffect" p14:presetBounceEnd="66667">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14:bounceEnd="66667">
                                          <p:cBhvr additive="base">
                                            <p:cTn id="39" dur="500" fill="hold"/>
                                            <p:tgtEl>
                                              <p:spTgt spid="13"/>
                                            </p:tgtEl>
                                            <p:attrNameLst>
                                              <p:attrName>ppt_x</p:attrName>
                                            </p:attrNameLst>
                                          </p:cBhvr>
                                          <p:tavLst>
                                            <p:tav tm="0">
                                              <p:val>
                                                <p:strVal val="#ppt_x"/>
                                              </p:val>
                                            </p:tav>
                                            <p:tav tm="100000">
                                              <p:val>
                                                <p:strVal val="#ppt_x"/>
                                              </p:val>
                                            </p:tav>
                                          </p:tavLst>
                                        </p:anim>
                                        <p:anim calcmode="lin" valueType="num" p14:bounceEnd="66667">
                                          <p:cBhvr additive="base">
                                            <p:cTn id="40" dur="500" fill="hold"/>
                                            <p:tgtEl>
                                              <p:spTgt spid="13"/>
                                            </p:tgtEl>
                                            <p:attrNameLst>
                                              <p:attrName>ppt_y</p:attrName>
                                            </p:attrNameLst>
                                          </p:cBhvr>
                                          <p:tavLst>
                                            <p:tav tm="0">
                                              <p:val>
                                                <p:strVal val="0-#ppt_h/2"/>
                                              </p:val>
                                            </p:tav>
                                            <p:tav tm="100000">
                                              <p:val>
                                                <p:strVal val="#ppt_y"/>
                                              </p:val>
                                            </p:tav>
                                          </p:tavLst>
                                        </p:anim>
                                      </p:childTnLst>
                                    </p:cTn>
                                  </p:par>
                                </p:childTnLst>
                              </p:cTn>
                            </p:par>
                            <p:par>
                              <p:cTn id="41" fill="hold">
                                <p:stCondLst>
                                  <p:cond delay="3750"/>
                                </p:stCondLst>
                                <p:childTnLst>
                                  <p:par>
                                    <p:cTn id="42" presetID="2" presetClass="entr" presetSubtype="4" fill="hold" grpId="0" nodeType="afterEffect" p14:presetBounceEnd="66667">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14:bounceEnd="66667">
                                          <p:cBhvr additive="base">
                                            <p:cTn id="44" dur="500" fill="hold"/>
                                            <p:tgtEl>
                                              <p:spTgt spid="16"/>
                                            </p:tgtEl>
                                            <p:attrNameLst>
                                              <p:attrName>ppt_x</p:attrName>
                                            </p:attrNameLst>
                                          </p:cBhvr>
                                          <p:tavLst>
                                            <p:tav tm="0">
                                              <p:val>
                                                <p:strVal val="#ppt_x"/>
                                              </p:val>
                                            </p:tav>
                                            <p:tav tm="100000">
                                              <p:val>
                                                <p:strVal val="#ppt_x"/>
                                              </p:val>
                                            </p:tav>
                                          </p:tavLst>
                                        </p:anim>
                                        <p:anim calcmode="lin" valueType="num" p14:bounceEnd="66667">
                                          <p:cBhvr additive="base">
                                            <p:cTn id="45" dur="500" fill="hold"/>
                                            <p:tgtEl>
                                              <p:spTgt spid="16"/>
                                            </p:tgtEl>
                                            <p:attrNameLst>
                                              <p:attrName>ppt_y</p:attrName>
                                            </p:attrNameLst>
                                          </p:cBhvr>
                                          <p:tavLst>
                                            <p:tav tm="0">
                                              <p:val>
                                                <p:strVal val="1+#ppt_h/2"/>
                                              </p:val>
                                            </p:tav>
                                            <p:tav tm="100000">
                                              <p:val>
                                                <p:strVal val="#ppt_y"/>
                                              </p:val>
                                            </p:tav>
                                          </p:tavLst>
                                        </p:anim>
                                      </p:childTnLst>
                                    </p:cTn>
                                  </p:par>
                                </p:childTnLst>
                              </p:cTn>
                            </p:par>
                            <p:par>
                              <p:cTn id="46" fill="hold">
                                <p:stCondLst>
                                  <p:cond delay="4250"/>
                                </p:stCondLst>
                                <p:childTnLst>
                                  <p:par>
                                    <p:cTn id="47" presetID="1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p:tgtEl>
                                              <p:spTgt spid="7"/>
                                            </p:tgtEl>
                                            <p:attrNameLst>
                                              <p:attrName>ppt_x</p:attrName>
                                            </p:attrNameLst>
                                          </p:cBhvr>
                                          <p:tavLst>
                                            <p:tav tm="0">
                                              <p:val>
                                                <p:strVal val="#ppt_x-#ppt_w*1.125000"/>
                                              </p:val>
                                            </p:tav>
                                            <p:tav tm="100000">
                                              <p:val>
                                                <p:strVal val="#ppt_x"/>
                                              </p:val>
                                            </p:tav>
                                          </p:tavLst>
                                        </p:anim>
                                        <p:animEffect transition="in" filter="wipe(right)">
                                          <p:cBhvr>
                                            <p:cTn id="50" dur="500"/>
                                            <p:tgtEl>
                                              <p:spTgt spid="7"/>
                                            </p:tgtEl>
                                          </p:cBhvr>
                                        </p:animEffect>
                                      </p:childTnLst>
                                    </p:cTn>
                                  </p:par>
                                  <p:par>
                                    <p:cTn id="51" presetID="12" presetClass="entr" presetSubtype="8" fill="hold" grpId="0" nodeType="withEffect">
                                      <p:stCondLst>
                                        <p:cond delay="10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ppt_x</p:attrName>
                                            </p:attrNameLst>
                                          </p:cBhvr>
                                          <p:tavLst>
                                            <p:tav tm="0">
                                              <p:val>
                                                <p:strVal val="#ppt_x-#ppt_w*1.125000"/>
                                              </p:val>
                                            </p:tav>
                                            <p:tav tm="100000">
                                              <p:val>
                                                <p:strVal val="#ppt_x"/>
                                              </p:val>
                                            </p:tav>
                                          </p:tavLst>
                                        </p:anim>
                                        <p:animEffect transition="in" filter="wipe(right)">
                                          <p:cBhvr>
                                            <p:cTn id="54" dur="500"/>
                                            <p:tgtEl>
                                              <p:spTgt spid="17"/>
                                            </p:tgtEl>
                                          </p:cBhvr>
                                        </p:animEffect>
                                      </p:childTnLst>
                                    </p:cTn>
                                  </p:par>
                                  <p:par>
                                    <p:cTn id="55" presetID="12" presetClass="entr" presetSubtype="8" fill="hold" grpId="0" nodeType="withEffect">
                                      <p:stCondLst>
                                        <p:cond delay="20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p:tgtEl>
                                              <p:spTgt spid="18"/>
                                            </p:tgtEl>
                                            <p:attrNameLst>
                                              <p:attrName>ppt_x</p:attrName>
                                            </p:attrNameLst>
                                          </p:cBhvr>
                                          <p:tavLst>
                                            <p:tav tm="0">
                                              <p:val>
                                                <p:strVal val="#ppt_x-#ppt_w*1.125000"/>
                                              </p:val>
                                            </p:tav>
                                            <p:tav tm="100000">
                                              <p:val>
                                                <p:strVal val="#ppt_x"/>
                                              </p:val>
                                            </p:tav>
                                          </p:tavLst>
                                        </p:anim>
                                        <p:animEffect transition="in" filter="wipe(right)">
                                          <p:cBhvr>
                                            <p:cTn id="58" dur="500"/>
                                            <p:tgtEl>
                                              <p:spTgt spid="18"/>
                                            </p:tgtEl>
                                          </p:cBhvr>
                                        </p:animEffect>
                                      </p:childTnLst>
                                    </p:cTn>
                                  </p:par>
                                  <p:par>
                                    <p:cTn id="59" presetID="12" presetClass="entr" presetSubtype="8" fill="hold" grpId="0" nodeType="withEffect">
                                      <p:stCondLst>
                                        <p:cond delay="4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p:tgtEl>
                                              <p:spTgt spid="19"/>
                                            </p:tgtEl>
                                            <p:attrNameLst>
                                              <p:attrName>ppt_x</p:attrName>
                                            </p:attrNameLst>
                                          </p:cBhvr>
                                          <p:tavLst>
                                            <p:tav tm="0">
                                              <p:val>
                                                <p:strVal val="#ppt_x-#ppt_w*1.125000"/>
                                              </p:val>
                                            </p:tav>
                                            <p:tav tm="100000">
                                              <p:val>
                                                <p:strVal val="#ppt_x"/>
                                              </p:val>
                                            </p:tav>
                                          </p:tavLst>
                                        </p:anim>
                                        <p:animEffect transition="in" filter="wipe(right)">
                                          <p:cBhvr>
                                            <p:cTn id="62" dur="500"/>
                                            <p:tgtEl>
                                              <p:spTgt spid="19"/>
                                            </p:tgtEl>
                                          </p:cBhvr>
                                        </p:animEffect>
                                      </p:childTnLst>
                                    </p:cTn>
                                  </p:par>
                                  <p:par>
                                    <p:cTn id="63" presetID="12" presetClass="entr" presetSubtype="8" fill="hold" grpId="0" nodeType="withEffect">
                                      <p:stCondLst>
                                        <p:cond delay="50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p:tgtEl>
                                              <p:spTgt spid="20"/>
                                            </p:tgtEl>
                                            <p:attrNameLst>
                                              <p:attrName>ppt_x</p:attrName>
                                            </p:attrNameLst>
                                          </p:cBhvr>
                                          <p:tavLst>
                                            <p:tav tm="0">
                                              <p:val>
                                                <p:strVal val="#ppt_x-#ppt_w*1.125000"/>
                                              </p:val>
                                            </p:tav>
                                            <p:tav tm="100000">
                                              <p:val>
                                                <p:strVal val="#ppt_x"/>
                                              </p:val>
                                            </p:tav>
                                          </p:tavLst>
                                        </p:anim>
                                        <p:animEffect transition="in" filter="wipe(right)">
                                          <p:cBhvr>
                                            <p:cTn id="6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12" grpId="0" animBg="1"/>
          <p:bldP spid="16" grpId="0" animBg="1"/>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 presetClass="entr" presetSubtype="4"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1"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0-#ppt_h/2"/>
                                              </p:val>
                                            </p:tav>
                                            <p:tav tm="100000">
                                              <p:val>
                                                <p:strVal val="#ppt_y"/>
                                              </p:val>
                                            </p:tav>
                                          </p:tavLst>
                                        </p:anim>
                                      </p:childTnLst>
                                    </p:cTn>
                                  </p:par>
                                </p:childTnLst>
                              </p:cTn>
                            </p:par>
                            <p:par>
                              <p:cTn id="31" fill="hold">
                                <p:stCondLst>
                                  <p:cond delay="2750"/>
                                </p:stCondLst>
                                <p:childTnLst>
                                  <p:par>
                                    <p:cTn id="32" presetID="2" presetClass="entr" presetSubtype="4"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250"/>
                                </p:stCondLst>
                                <p:childTnLst>
                                  <p:par>
                                    <p:cTn id="37" presetID="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0-#ppt_h/2"/>
                                              </p:val>
                                            </p:tav>
                                            <p:tav tm="100000">
                                              <p:val>
                                                <p:strVal val="#ppt_y"/>
                                              </p:val>
                                            </p:tav>
                                          </p:tavLst>
                                        </p:anim>
                                      </p:childTnLst>
                                    </p:cTn>
                                  </p:par>
                                </p:childTnLst>
                              </p:cTn>
                            </p:par>
                            <p:par>
                              <p:cTn id="41" fill="hold">
                                <p:stCondLst>
                                  <p:cond delay="3750"/>
                                </p:stCondLst>
                                <p:childTnLst>
                                  <p:par>
                                    <p:cTn id="42" presetID="2" presetClass="entr" presetSubtype="4"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childTnLst>
                              </p:cTn>
                            </p:par>
                            <p:par>
                              <p:cTn id="46" fill="hold">
                                <p:stCondLst>
                                  <p:cond delay="4250"/>
                                </p:stCondLst>
                                <p:childTnLst>
                                  <p:par>
                                    <p:cTn id="47" presetID="1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p:tgtEl>
                                              <p:spTgt spid="7"/>
                                            </p:tgtEl>
                                            <p:attrNameLst>
                                              <p:attrName>ppt_x</p:attrName>
                                            </p:attrNameLst>
                                          </p:cBhvr>
                                          <p:tavLst>
                                            <p:tav tm="0">
                                              <p:val>
                                                <p:strVal val="#ppt_x-#ppt_w*1.125000"/>
                                              </p:val>
                                            </p:tav>
                                            <p:tav tm="100000">
                                              <p:val>
                                                <p:strVal val="#ppt_x"/>
                                              </p:val>
                                            </p:tav>
                                          </p:tavLst>
                                        </p:anim>
                                        <p:animEffect transition="in" filter="wipe(right)">
                                          <p:cBhvr>
                                            <p:cTn id="50" dur="500"/>
                                            <p:tgtEl>
                                              <p:spTgt spid="7"/>
                                            </p:tgtEl>
                                          </p:cBhvr>
                                        </p:animEffect>
                                      </p:childTnLst>
                                    </p:cTn>
                                  </p:par>
                                  <p:par>
                                    <p:cTn id="51" presetID="12" presetClass="entr" presetSubtype="8" fill="hold" grpId="0" nodeType="withEffect">
                                      <p:stCondLst>
                                        <p:cond delay="10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ppt_x</p:attrName>
                                            </p:attrNameLst>
                                          </p:cBhvr>
                                          <p:tavLst>
                                            <p:tav tm="0">
                                              <p:val>
                                                <p:strVal val="#ppt_x-#ppt_w*1.125000"/>
                                              </p:val>
                                            </p:tav>
                                            <p:tav tm="100000">
                                              <p:val>
                                                <p:strVal val="#ppt_x"/>
                                              </p:val>
                                            </p:tav>
                                          </p:tavLst>
                                        </p:anim>
                                        <p:animEffect transition="in" filter="wipe(right)">
                                          <p:cBhvr>
                                            <p:cTn id="54" dur="500"/>
                                            <p:tgtEl>
                                              <p:spTgt spid="17"/>
                                            </p:tgtEl>
                                          </p:cBhvr>
                                        </p:animEffect>
                                      </p:childTnLst>
                                    </p:cTn>
                                  </p:par>
                                  <p:par>
                                    <p:cTn id="55" presetID="12" presetClass="entr" presetSubtype="8" fill="hold" grpId="0" nodeType="withEffect">
                                      <p:stCondLst>
                                        <p:cond delay="20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p:tgtEl>
                                              <p:spTgt spid="18"/>
                                            </p:tgtEl>
                                            <p:attrNameLst>
                                              <p:attrName>ppt_x</p:attrName>
                                            </p:attrNameLst>
                                          </p:cBhvr>
                                          <p:tavLst>
                                            <p:tav tm="0">
                                              <p:val>
                                                <p:strVal val="#ppt_x-#ppt_w*1.125000"/>
                                              </p:val>
                                            </p:tav>
                                            <p:tav tm="100000">
                                              <p:val>
                                                <p:strVal val="#ppt_x"/>
                                              </p:val>
                                            </p:tav>
                                          </p:tavLst>
                                        </p:anim>
                                        <p:animEffect transition="in" filter="wipe(right)">
                                          <p:cBhvr>
                                            <p:cTn id="58" dur="500"/>
                                            <p:tgtEl>
                                              <p:spTgt spid="18"/>
                                            </p:tgtEl>
                                          </p:cBhvr>
                                        </p:animEffect>
                                      </p:childTnLst>
                                    </p:cTn>
                                  </p:par>
                                  <p:par>
                                    <p:cTn id="59" presetID="12" presetClass="entr" presetSubtype="8" fill="hold" grpId="0" nodeType="withEffect">
                                      <p:stCondLst>
                                        <p:cond delay="4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p:tgtEl>
                                              <p:spTgt spid="19"/>
                                            </p:tgtEl>
                                            <p:attrNameLst>
                                              <p:attrName>ppt_x</p:attrName>
                                            </p:attrNameLst>
                                          </p:cBhvr>
                                          <p:tavLst>
                                            <p:tav tm="0">
                                              <p:val>
                                                <p:strVal val="#ppt_x-#ppt_w*1.125000"/>
                                              </p:val>
                                            </p:tav>
                                            <p:tav tm="100000">
                                              <p:val>
                                                <p:strVal val="#ppt_x"/>
                                              </p:val>
                                            </p:tav>
                                          </p:tavLst>
                                        </p:anim>
                                        <p:animEffect transition="in" filter="wipe(right)">
                                          <p:cBhvr>
                                            <p:cTn id="62" dur="500"/>
                                            <p:tgtEl>
                                              <p:spTgt spid="19"/>
                                            </p:tgtEl>
                                          </p:cBhvr>
                                        </p:animEffect>
                                      </p:childTnLst>
                                    </p:cTn>
                                  </p:par>
                                  <p:par>
                                    <p:cTn id="63" presetID="12" presetClass="entr" presetSubtype="8" fill="hold" grpId="0" nodeType="withEffect">
                                      <p:stCondLst>
                                        <p:cond delay="50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p:tgtEl>
                                              <p:spTgt spid="20"/>
                                            </p:tgtEl>
                                            <p:attrNameLst>
                                              <p:attrName>ppt_x</p:attrName>
                                            </p:attrNameLst>
                                          </p:cBhvr>
                                          <p:tavLst>
                                            <p:tav tm="0">
                                              <p:val>
                                                <p:strVal val="#ppt_x-#ppt_w*1.125000"/>
                                              </p:val>
                                            </p:tav>
                                            <p:tav tm="100000">
                                              <p:val>
                                                <p:strVal val="#ppt_x"/>
                                              </p:val>
                                            </p:tav>
                                          </p:tavLst>
                                        </p:anim>
                                        <p:animEffect transition="in" filter="wipe(right)">
                                          <p:cBhvr>
                                            <p:cTn id="6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12" grpId="0" animBg="1"/>
          <p:bldP spid="16" grpId="0" animBg="1"/>
          <p:bldP spid="17" grpId="0"/>
          <p:bldP spid="18" grpId="0"/>
          <p:bldP spid="19" grpId="0"/>
          <p:bldP spid="20"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6"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文本框 9"/>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2" name="KSO_Shape"/>
          <p:cNvSpPr>
            <a:spLocks/>
          </p:cNvSpPr>
          <p:nvPr/>
        </p:nvSpPr>
        <p:spPr bwMode="auto">
          <a:xfrm>
            <a:off x="4209022" y="1880662"/>
            <a:ext cx="725956" cy="61706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34205527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anim calcmode="lin" valueType="num">
                                      <p:cBhvr>
                                        <p:cTn id="13" dur="500" fill="hold"/>
                                        <p:tgtEl>
                                          <p:spTgt spid="6"/>
                                        </p:tgtEl>
                                        <p:attrNameLst>
                                          <p:attrName>ppt_x</p:attrName>
                                        </p:attrNameLst>
                                      </p:cBhvr>
                                      <p:tavLst>
                                        <p:tav tm="0">
                                          <p:val>
                                            <p:fltVal val="0.5"/>
                                          </p:val>
                                        </p:tav>
                                        <p:tav tm="100000">
                                          <p:val>
                                            <p:strVal val="#ppt_x"/>
                                          </p:val>
                                        </p:tav>
                                      </p:tavLst>
                                    </p:anim>
                                    <p:anim calcmode="lin" valueType="num">
                                      <p:cBhvr>
                                        <p:cTn id="14" dur="500" fill="hold"/>
                                        <p:tgtEl>
                                          <p:spTgt spid="6"/>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fltVal val="0.5"/>
                                          </p:val>
                                        </p:tav>
                                        <p:tav tm="100000">
                                          <p:val>
                                            <p:strVal val="#ppt_x"/>
                                          </p:val>
                                        </p:tav>
                                      </p:tavLst>
                                    </p:anim>
                                    <p:anim calcmode="lin" valueType="num">
                                      <p:cBhvr>
                                        <p:cTn id="21" dur="500" fill="hold"/>
                                        <p:tgtEl>
                                          <p:spTgt spid="12"/>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80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p:bldP spid="9" grpId="0"/>
      <p:bldP spid="10" grpId="0"/>
      <p:bldP spid="11" grpId="0"/>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cxnSp>
        <p:nvCxnSpPr>
          <p:cNvPr id="7" name="肘形连接符 6"/>
          <p:cNvCxnSpPr/>
          <p:nvPr/>
        </p:nvCxnSpPr>
        <p:spPr>
          <a:xfrm flipV="1">
            <a:off x="2790266" y="1581701"/>
            <a:ext cx="2181518" cy="567908"/>
          </a:xfrm>
          <a:prstGeom prst="bentConnector3">
            <a:avLst>
              <a:gd name="adj1" fmla="val 62381"/>
            </a:avLst>
          </a:prstGeom>
          <a:ln w="9525" cap="rnd">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8" name="肘形连接符 7"/>
          <p:cNvCxnSpPr/>
          <p:nvPr/>
        </p:nvCxnSpPr>
        <p:spPr>
          <a:xfrm>
            <a:off x="2790266" y="2389233"/>
            <a:ext cx="2321653" cy="609269"/>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971784" y="1330960"/>
            <a:ext cx="410094" cy="410201"/>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0" name="标题 4"/>
          <p:cNvSpPr txBox="1">
            <a:spLocks/>
          </p:cNvSpPr>
          <p:nvPr/>
        </p:nvSpPr>
        <p:spPr>
          <a:xfrm>
            <a:off x="4993625" y="1401890"/>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01</a:t>
            </a:r>
          </a:p>
        </p:txBody>
      </p:sp>
      <p:cxnSp>
        <p:nvCxnSpPr>
          <p:cNvPr id="11" name="肘形连接符 10"/>
          <p:cNvCxnSpPr/>
          <p:nvPr/>
        </p:nvCxnSpPr>
        <p:spPr>
          <a:xfrm flipV="1">
            <a:off x="3254353" y="2322551"/>
            <a:ext cx="2257351" cy="583142"/>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12" name="肘形连接符 11"/>
          <p:cNvCxnSpPr/>
          <p:nvPr/>
        </p:nvCxnSpPr>
        <p:spPr>
          <a:xfrm>
            <a:off x="3222201" y="3130114"/>
            <a:ext cx="2321653" cy="609269"/>
          </a:xfrm>
          <a:prstGeom prst="bentConnector3">
            <a:avLst>
              <a:gd name="adj1" fmla="val 55369"/>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511704" y="2087044"/>
            <a:ext cx="410094" cy="4102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4" name="标题 4"/>
          <p:cNvSpPr txBox="1">
            <a:spLocks/>
          </p:cNvSpPr>
          <p:nvPr/>
        </p:nvSpPr>
        <p:spPr>
          <a:xfrm>
            <a:off x="5533545" y="2157974"/>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02</a:t>
            </a:r>
          </a:p>
        </p:txBody>
      </p:sp>
      <p:sp>
        <p:nvSpPr>
          <p:cNvPr id="15" name="椭圆 14"/>
          <p:cNvSpPr/>
          <p:nvPr/>
        </p:nvSpPr>
        <p:spPr>
          <a:xfrm>
            <a:off x="4917793" y="2767276"/>
            <a:ext cx="410094" cy="410201"/>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6" name="标题 4"/>
          <p:cNvSpPr txBox="1">
            <a:spLocks/>
          </p:cNvSpPr>
          <p:nvPr/>
        </p:nvSpPr>
        <p:spPr>
          <a:xfrm>
            <a:off x="4939634" y="2838205"/>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03</a:t>
            </a:r>
          </a:p>
        </p:txBody>
      </p:sp>
      <p:sp>
        <p:nvSpPr>
          <p:cNvPr id="17" name="椭圆 16"/>
          <p:cNvSpPr/>
          <p:nvPr/>
        </p:nvSpPr>
        <p:spPr>
          <a:xfrm>
            <a:off x="5457712" y="3523360"/>
            <a:ext cx="410094" cy="410201"/>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8" name="标题 4"/>
          <p:cNvSpPr txBox="1">
            <a:spLocks/>
          </p:cNvSpPr>
          <p:nvPr/>
        </p:nvSpPr>
        <p:spPr>
          <a:xfrm>
            <a:off x="5479553" y="3594289"/>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04</a:t>
            </a:r>
          </a:p>
        </p:txBody>
      </p:sp>
      <p:sp>
        <p:nvSpPr>
          <p:cNvPr id="19" name="Freeform 9"/>
          <p:cNvSpPr>
            <a:spLocks/>
          </p:cNvSpPr>
          <p:nvPr/>
        </p:nvSpPr>
        <p:spPr bwMode="auto">
          <a:xfrm flipH="1">
            <a:off x="1224499" y="1795167"/>
            <a:ext cx="2213670" cy="138269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C00000"/>
          </a:solidFill>
          <a:ln>
            <a:noFill/>
          </a:ln>
          <a:extLst/>
        </p:spPr>
        <p:txBody>
          <a:bodyPr vert="horz" wrap="square" lIns="56625" tIns="28312" rIns="56625" bIns="2831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00">
              <a:solidFill>
                <a:sysClr val="windowText" lastClr="000000"/>
              </a:solidFill>
              <a:latin typeface="Calibri"/>
              <a:ea typeface="宋体"/>
            </a:endParaRPr>
          </a:p>
        </p:txBody>
      </p:sp>
      <p:sp>
        <p:nvSpPr>
          <p:cNvPr id="20" name="KSO_Shape"/>
          <p:cNvSpPr>
            <a:spLocks/>
          </p:cNvSpPr>
          <p:nvPr/>
        </p:nvSpPr>
        <p:spPr bwMode="auto">
          <a:xfrm>
            <a:off x="2011920" y="2248634"/>
            <a:ext cx="475633" cy="47575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lIns="68562" tIns="34281" rIns="68562" bIns="34281"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1494459" y="2814318"/>
            <a:ext cx="1595458" cy="276993"/>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添加标题</a:t>
            </a:r>
            <a:endParaRPr lang="en-US" altLang="zh-CN" b="1" dirty="0">
              <a:solidFill>
                <a:schemeClr val="bg1"/>
              </a:solidFill>
              <a:latin typeface="微软雅黑" pitchFamily="34" charset="-122"/>
              <a:ea typeface="微软雅黑" pitchFamily="34" charset="-122"/>
            </a:endParaRPr>
          </a:p>
        </p:txBody>
      </p:sp>
      <p:sp>
        <p:nvSpPr>
          <p:cNvPr id="22" name="矩形 21"/>
          <p:cNvSpPr/>
          <p:nvPr/>
        </p:nvSpPr>
        <p:spPr>
          <a:xfrm>
            <a:off x="1872918" y="3273828"/>
            <a:ext cx="1163522" cy="276993"/>
          </a:xfrm>
          <a:prstGeom prst="rect">
            <a:avLst/>
          </a:prstGeom>
        </p:spPr>
        <p:txBody>
          <a:bodyPr wrap="square" lIns="68555" tIns="34278" rIns="68555" bIns="34278">
            <a:spAutoFit/>
          </a:bodyPr>
          <a:lstStyle/>
          <a:p>
            <a:r>
              <a:rPr lang="zh-CN" altLang="en-US" b="1" dirty="0">
                <a:solidFill>
                  <a:srgbClr val="C10001"/>
                </a:solidFill>
                <a:latin typeface="微软雅黑" pitchFamily="34" charset="-122"/>
                <a:ea typeface="微软雅黑" pitchFamily="34" charset="-122"/>
              </a:rPr>
              <a:t>添加标题</a:t>
            </a:r>
            <a:endParaRPr lang="en-US" altLang="zh-CN" b="1" dirty="0">
              <a:solidFill>
                <a:srgbClr val="C10001"/>
              </a:solidFill>
              <a:latin typeface="微软雅黑" pitchFamily="34" charset="-122"/>
              <a:ea typeface="微软雅黑" pitchFamily="34" charset="-122"/>
            </a:endParaRPr>
          </a:p>
        </p:txBody>
      </p:sp>
      <p:sp>
        <p:nvSpPr>
          <p:cNvPr id="23" name="矩形 47"/>
          <p:cNvSpPr>
            <a:spLocks noChangeArrowheads="1"/>
          </p:cNvSpPr>
          <p:nvPr/>
        </p:nvSpPr>
        <p:spPr bwMode="auto">
          <a:xfrm>
            <a:off x="1386476" y="3553765"/>
            <a:ext cx="186934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24" name="矩形 23"/>
          <p:cNvSpPr/>
          <p:nvPr/>
        </p:nvSpPr>
        <p:spPr>
          <a:xfrm>
            <a:off x="5544370" y="1221600"/>
            <a:ext cx="1163522" cy="276993"/>
          </a:xfrm>
          <a:prstGeom prst="rect">
            <a:avLst/>
          </a:prstGeom>
        </p:spPr>
        <p:txBody>
          <a:bodyPr wrap="square" lIns="68555" tIns="34278" rIns="68555" bIns="34278">
            <a:spAutoFit/>
          </a:bodyPr>
          <a:lstStyle/>
          <a:p>
            <a:r>
              <a:rPr lang="zh-CN" altLang="en-US" b="1" dirty="0">
                <a:solidFill>
                  <a:srgbClr val="C10001"/>
                </a:solidFill>
                <a:latin typeface="微软雅黑" pitchFamily="34" charset="-122"/>
                <a:ea typeface="微软雅黑" pitchFamily="34" charset="-122"/>
              </a:rPr>
              <a:t>添加标题</a:t>
            </a:r>
            <a:endParaRPr lang="en-US" altLang="zh-CN" b="1" dirty="0">
              <a:solidFill>
                <a:srgbClr val="C10001"/>
              </a:solidFill>
              <a:latin typeface="微软雅黑" pitchFamily="34" charset="-122"/>
              <a:ea typeface="微软雅黑" pitchFamily="34" charset="-122"/>
            </a:endParaRPr>
          </a:p>
        </p:txBody>
      </p:sp>
      <p:sp>
        <p:nvSpPr>
          <p:cNvPr id="25" name="矩形 47"/>
          <p:cNvSpPr>
            <a:spLocks noChangeArrowheads="1"/>
          </p:cNvSpPr>
          <p:nvPr/>
        </p:nvSpPr>
        <p:spPr bwMode="auto">
          <a:xfrm>
            <a:off x="5543854" y="1469565"/>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26" name="矩形 25"/>
          <p:cNvSpPr/>
          <p:nvPr/>
        </p:nvSpPr>
        <p:spPr>
          <a:xfrm>
            <a:off x="6138281" y="2031690"/>
            <a:ext cx="1163522" cy="346224"/>
          </a:xfrm>
          <a:prstGeom prst="rect">
            <a:avLst/>
          </a:prstGeom>
        </p:spPr>
        <p:txBody>
          <a:bodyPr wrap="square" lIns="68555" tIns="34278" rIns="68555" bIns="34278">
            <a:spAutoFit/>
          </a:bodyPr>
          <a:lstStyle/>
          <a:p>
            <a:r>
              <a:rPr lang="zh-CN" altLang="en-US" b="1" dirty="0">
                <a:solidFill>
                  <a:srgbClr val="C00000"/>
                </a:solidFill>
                <a:latin typeface="微软雅黑" pitchFamily="34" charset="-122"/>
                <a:ea typeface="微软雅黑" pitchFamily="34" charset="-122"/>
              </a:rPr>
              <a:t>添加标题</a:t>
            </a:r>
            <a:endParaRPr lang="en-US" altLang="zh-CN" b="1" dirty="0">
              <a:solidFill>
                <a:srgbClr val="C00000"/>
              </a:solidFill>
              <a:latin typeface="微软雅黑" pitchFamily="34" charset="-122"/>
              <a:ea typeface="微软雅黑" pitchFamily="34" charset="-122"/>
            </a:endParaRPr>
          </a:p>
        </p:txBody>
      </p:sp>
      <p:sp>
        <p:nvSpPr>
          <p:cNvPr id="27" name="矩形 47"/>
          <p:cNvSpPr>
            <a:spLocks noChangeArrowheads="1"/>
          </p:cNvSpPr>
          <p:nvPr/>
        </p:nvSpPr>
        <p:spPr bwMode="auto">
          <a:xfrm>
            <a:off x="6137766" y="2279655"/>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28" name="矩形 27"/>
          <p:cNvSpPr/>
          <p:nvPr/>
        </p:nvSpPr>
        <p:spPr>
          <a:xfrm>
            <a:off x="5544370" y="2679762"/>
            <a:ext cx="1163522" cy="276993"/>
          </a:xfrm>
          <a:prstGeom prst="rect">
            <a:avLst/>
          </a:prstGeom>
        </p:spPr>
        <p:txBody>
          <a:bodyPr wrap="square" lIns="68555" tIns="34278" rIns="68555" bIns="34278">
            <a:spAutoFit/>
          </a:bodyPr>
          <a:lstStyle/>
          <a:p>
            <a:r>
              <a:rPr lang="zh-CN" altLang="en-US" b="1" dirty="0">
                <a:solidFill>
                  <a:srgbClr val="C10001"/>
                </a:solidFill>
                <a:latin typeface="微软雅黑" pitchFamily="34" charset="-122"/>
                <a:ea typeface="微软雅黑" pitchFamily="34" charset="-122"/>
              </a:rPr>
              <a:t>添加标题</a:t>
            </a:r>
            <a:endParaRPr lang="en-US" altLang="zh-CN" b="1" dirty="0">
              <a:solidFill>
                <a:srgbClr val="C10001"/>
              </a:solidFill>
              <a:latin typeface="微软雅黑" pitchFamily="34" charset="-122"/>
              <a:ea typeface="微软雅黑" pitchFamily="34" charset="-122"/>
            </a:endParaRPr>
          </a:p>
        </p:txBody>
      </p:sp>
      <p:sp>
        <p:nvSpPr>
          <p:cNvPr id="29" name="矩形 47"/>
          <p:cNvSpPr>
            <a:spLocks noChangeArrowheads="1"/>
          </p:cNvSpPr>
          <p:nvPr/>
        </p:nvSpPr>
        <p:spPr bwMode="auto">
          <a:xfrm>
            <a:off x="5543854" y="2927727"/>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0" name="矩形 29"/>
          <p:cNvSpPr/>
          <p:nvPr/>
        </p:nvSpPr>
        <p:spPr>
          <a:xfrm>
            <a:off x="6084290" y="3435846"/>
            <a:ext cx="1163522" cy="276993"/>
          </a:xfrm>
          <a:prstGeom prst="rect">
            <a:avLst/>
          </a:prstGeom>
        </p:spPr>
        <p:txBody>
          <a:bodyPr wrap="square" lIns="68555" tIns="34278" rIns="68555" bIns="34278">
            <a:spAutoFit/>
          </a:bodyPr>
          <a:lstStyle/>
          <a:p>
            <a:r>
              <a:rPr lang="zh-CN" altLang="en-US" b="1" dirty="0">
                <a:solidFill>
                  <a:srgbClr val="C10001"/>
                </a:solidFill>
                <a:latin typeface="微软雅黑" pitchFamily="34" charset="-122"/>
                <a:ea typeface="微软雅黑" pitchFamily="34" charset="-122"/>
              </a:rPr>
              <a:t>添加标题</a:t>
            </a:r>
            <a:endParaRPr lang="en-US" altLang="zh-CN" b="1" dirty="0">
              <a:solidFill>
                <a:srgbClr val="C10001"/>
              </a:solidFill>
              <a:latin typeface="微软雅黑" pitchFamily="34" charset="-122"/>
              <a:ea typeface="微软雅黑" pitchFamily="34" charset="-122"/>
            </a:endParaRPr>
          </a:p>
        </p:txBody>
      </p:sp>
      <p:sp>
        <p:nvSpPr>
          <p:cNvPr id="31" name="矩形 47"/>
          <p:cNvSpPr>
            <a:spLocks noChangeArrowheads="1"/>
          </p:cNvSpPr>
          <p:nvPr/>
        </p:nvSpPr>
        <p:spPr bwMode="auto">
          <a:xfrm>
            <a:off x="6083774" y="3694828"/>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40980968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anim calcmode="lin" valueType="num">
                                      <p:cBhvr>
                                        <p:cTn id="25" dur="1000" fill="hold"/>
                                        <p:tgtEl>
                                          <p:spTgt spid="19"/>
                                        </p:tgtEl>
                                        <p:attrNameLst>
                                          <p:attrName>ppt_x</p:attrName>
                                        </p:attrNameLst>
                                      </p:cBhvr>
                                      <p:tavLst>
                                        <p:tav tm="0">
                                          <p:val>
                                            <p:strVal val="#ppt_x"/>
                                          </p:val>
                                        </p:tav>
                                        <p:tav tm="100000">
                                          <p:val>
                                            <p:strVal val="#ppt_x"/>
                                          </p:val>
                                        </p:tav>
                                      </p:tavLst>
                                    </p:anim>
                                    <p:anim calcmode="lin" valueType="num">
                                      <p:cBhvr>
                                        <p:cTn id="26" dur="1000" fill="hold"/>
                                        <p:tgtEl>
                                          <p:spTgt spid="19"/>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32" presetClass="emph" presetSubtype="0" fill="hold" grpId="1" nodeType="afterEffect">
                                  <p:stCondLst>
                                    <p:cond delay="0"/>
                                  </p:stCondLst>
                                  <p:childTnLst>
                                    <p:animRot by="120000">
                                      <p:cBhvr>
                                        <p:cTn id="29" dur="100" fill="hold">
                                          <p:stCondLst>
                                            <p:cond delay="0"/>
                                          </p:stCondLst>
                                        </p:cTn>
                                        <p:tgtEl>
                                          <p:spTgt spid="19"/>
                                        </p:tgtEl>
                                        <p:attrNameLst>
                                          <p:attrName>r</p:attrName>
                                        </p:attrNameLst>
                                      </p:cBhvr>
                                    </p:animRot>
                                    <p:animRot by="-240000">
                                      <p:cBhvr>
                                        <p:cTn id="30" dur="200" fill="hold">
                                          <p:stCondLst>
                                            <p:cond delay="200"/>
                                          </p:stCondLst>
                                        </p:cTn>
                                        <p:tgtEl>
                                          <p:spTgt spid="19"/>
                                        </p:tgtEl>
                                        <p:attrNameLst>
                                          <p:attrName>r</p:attrName>
                                        </p:attrNameLst>
                                      </p:cBhvr>
                                    </p:animRot>
                                    <p:animRot by="240000">
                                      <p:cBhvr>
                                        <p:cTn id="31" dur="200" fill="hold">
                                          <p:stCondLst>
                                            <p:cond delay="400"/>
                                          </p:stCondLst>
                                        </p:cTn>
                                        <p:tgtEl>
                                          <p:spTgt spid="19"/>
                                        </p:tgtEl>
                                        <p:attrNameLst>
                                          <p:attrName>r</p:attrName>
                                        </p:attrNameLst>
                                      </p:cBhvr>
                                    </p:animRot>
                                    <p:animRot by="-240000">
                                      <p:cBhvr>
                                        <p:cTn id="32" dur="200" fill="hold">
                                          <p:stCondLst>
                                            <p:cond delay="600"/>
                                          </p:stCondLst>
                                        </p:cTn>
                                        <p:tgtEl>
                                          <p:spTgt spid="19"/>
                                        </p:tgtEl>
                                        <p:attrNameLst>
                                          <p:attrName>r</p:attrName>
                                        </p:attrNameLst>
                                      </p:cBhvr>
                                    </p:animRot>
                                    <p:animRot by="120000">
                                      <p:cBhvr>
                                        <p:cTn id="33" dur="200" fill="hold">
                                          <p:stCondLst>
                                            <p:cond delay="800"/>
                                          </p:stCondLst>
                                        </p:cTn>
                                        <p:tgtEl>
                                          <p:spTgt spid="19"/>
                                        </p:tgtEl>
                                        <p:attrNameLst>
                                          <p:attrName>r</p:attrName>
                                        </p:attrNameLst>
                                      </p:cBhvr>
                                    </p:animRot>
                                  </p:childTnLst>
                                </p:cTn>
                              </p:par>
                            </p:childTnLst>
                          </p:cTn>
                        </p:par>
                        <p:par>
                          <p:cTn id="34" fill="hold">
                            <p:stCondLst>
                              <p:cond delay="3750"/>
                            </p:stCondLst>
                            <p:childTnLst>
                              <p:par>
                                <p:cTn id="35" presetID="53" presetClass="entr" presetSubtype="16"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25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2" presetClass="entr" presetSubtype="4" fill="hold" grpId="0" nodeType="withEffect">
                                  <p:stCondLst>
                                    <p:cond delay="50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50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childTnLst>
                          </p:cTn>
                        </p:par>
                        <p:par>
                          <p:cTn id="54" fill="hold">
                            <p:stCondLst>
                              <p:cond delay="5250"/>
                            </p:stCondLst>
                            <p:childTnLst>
                              <p:par>
                                <p:cTn id="55" presetID="22" presetClass="entr" presetSubtype="4"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wipe(down)">
                                      <p:cBhvr>
                                        <p:cTn id="57" dur="500"/>
                                        <p:tgtEl>
                                          <p:spTgt spid="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fltVal val="0"/>
                                          </p:val>
                                        </p:tav>
                                        <p:tav tm="100000">
                                          <p:val>
                                            <p:strVal val="#ppt_w"/>
                                          </p:val>
                                        </p:tav>
                                      </p:tavLst>
                                    </p:anim>
                                    <p:anim calcmode="lin" valueType="num">
                                      <p:cBhvr>
                                        <p:cTn id="66" dur="500" fill="hold"/>
                                        <p:tgtEl>
                                          <p:spTgt spid="10"/>
                                        </p:tgtEl>
                                        <p:attrNameLst>
                                          <p:attrName>ppt_h</p:attrName>
                                        </p:attrNameLst>
                                      </p:cBhvr>
                                      <p:tavLst>
                                        <p:tav tm="0">
                                          <p:val>
                                            <p:fltVal val="0"/>
                                          </p:val>
                                        </p:tav>
                                        <p:tav tm="100000">
                                          <p:val>
                                            <p:strVal val="#ppt_h"/>
                                          </p:val>
                                        </p:tav>
                                      </p:tavLst>
                                    </p:anim>
                                    <p:animEffect transition="in" filter="fade">
                                      <p:cBhvr>
                                        <p:cTn id="67" dur="500"/>
                                        <p:tgtEl>
                                          <p:spTgt spid="10"/>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24"/>
                                        </p:tgtEl>
                                        <p:attrNameLst>
                                          <p:attrName>style.visibility</p:attrName>
                                        </p:attrNameLst>
                                      </p:cBhvr>
                                      <p:to>
                                        <p:strVal val="visible"/>
                                      </p:to>
                                    </p:set>
                                    <p:anim calcmode="lin" valueType="num">
                                      <p:cBhvr>
                                        <p:cTn id="70" dur="500" fill="hold"/>
                                        <p:tgtEl>
                                          <p:spTgt spid="24"/>
                                        </p:tgtEl>
                                        <p:attrNameLst>
                                          <p:attrName>ppt_w</p:attrName>
                                        </p:attrNameLst>
                                      </p:cBhvr>
                                      <p:tavLst>
                                        <p:tav tm="0">
                                          <p:val>
                                            <p:fltVal val="0"/>
                                          </p:val>
                                        </p:tav>
                                        <p:tav tm="100000">
                                          <p:val>
                                            <p:strVal val="#ppt_w"/>
                                          </p:val>
                                        </p:tav>
                                      </p:tavLst>
                                    </p:anim>
                                    <p:anim calcmode="lin" valueType="num">
                                      <p:cBhvr>
                                        <p:cTn id="71" dur="500" fill="hold"/>
                                        <p:tgtEl>
                                          <p:spTgt spid="24"/>
                                        </p:tgtEl>
                                        <p:attrNameLst>
                                          <p:attrName>ppt_h</p:attrName>
                                        </p:attrNameLst>
                                      </p:cBhvr>
                                      <p:tavLst>
                                        <p:tav tm="0">
                                          <p:val>
                                            <p:fltVal val="0"/>
                                          </p:val>
                                        </p:tav>
                                        <p:tav tm="100000">
                                          <p:val>
                                            <p:strVal val="#ppt_h"/>
                                          </p:val>
                                        </p:tav>
                                      </p:tavLst>
                                    </p:anim>
                                    <p:animEffect transition="in" filter="fade">
                                      <p:cBhvr>
                                        <p:cTn id="72" dur="500"/>
                                        <p:tgtEl>
                                          <p:spTgt spid="24"/>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25"/>
                                        </p:tgtEl>
                                        <p:attrNameLst>
                                          <p:attrName>style.visibility</p:attrName>
                                        </p:attrNameLst>
                                      </p:cBhvr>
                                      <p:to>
                                        <p:strVal val="visible"/>
                                      </p:to>
                                    </p:set>
                                    <p:anim calcmode="lin" valueType="num">
                                      <p:cBhvr>
                                        <p:cTn id="75" dur="500" fill="hold"/>
                                        <p:tgtEl>
                                          <p:spTgt spid="25"/>
                                        </p:tgtEl>
                                        <p:attrNameLst>
                                          <p:attrName>ppt_w</p:attrName>
                                        </p:attrNameLst>
                                      </p:cBhvr>
                                      <p:tavLst>
                                        <p:tav tm="0">
                                          <p:val>
                                            <p:fltVal val="0"/>
                                          </p:val>
                                        </p:tav>
                                        <p:tav tm="100000">
                                          <p:val>
                                            <p:strVal val="#ppt_w"/>
                                          </p:val>
                                        </p:tav>
                                      </p:tavLst>
                                    </p:anim>
                                    <p:anim calcmode="lin" valueType="num">
                                      <p:cBhvr>
                                        <p:cTn id="76" dur="500" fill="hold"/>
                                        <p:tgtEl>
                                          <p:spTgt spid="25"/>
                                        </p:tgtEl>
                                        <p:attrNameLst>
                                          <p:attrName>ppt_h</p:attrName>
                                        </p:attrNameLst>
                                      </p:cBhvr>
                                      <p:tavLst>
                                        <p:tav tm="0">
                                          <p:val>
                                            <p:fltVal val="0"/>
                                          </p:val>
                                        </p:tav>
                                        <p:tav tm="100000">
                                          <p:val>
                                            <p:strVal val="#ppt_h"/>
                                          </p:val>
                                        </p:tav>
                                      </p:tavLst>
                                    </p:anim>
                                    <p:animEffect transition="in" filter="fade">
                                      <p:cBhvr>
                                        <p:cTn id="77" dur="500"/>
                                        <p:tgtEl>
                                          <p:spTgt spid="25"/>
                                        </p:tgtEl>
                                      </p:cBhvr>
                                    </p:animEffect>
                                  </p:childTnLst>
                                </p:cTn>
                              </p:par>
                            </p:childTnLst>
                          </p:cTn>
                        </p:par>
                        <p:par>
                          <p:cTn id="78" fill="hold">
                            <p:stCondLst>
                              <p:cond delay="6250"/>
                            </p:stCondLst>
                            <p:childTnLst>
                              <p:par>
                                <p:cTn id="79" presetID="22" presetClass="entr" presetSubtype="4" fill="hold" nodeType="after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wipe(down)">
                                      <p:cBhvr>
                                        <p:cTn id="81" dur="500"/>
                                        <p:tgtEl>
                                          <p:spTgt spid="11"/>
                                        </p:tgtEl>
                                      </p:cBhvr>
                                    </p:animEffect>
                                  </p:childTnLst>
                                </p:cTn>
                              </p:par>
                              <p:par>
                                <p:cTn id="82" presetID="53" presetClass="entr" presetSubtype="16" fill="hold" grpId="0" nodeType="withEffect">
                                  <p:stCondLst>
                                    <p:cond delay="500"/>
                                  </p:stCondLst>
                                  <p:childTnLst>
                                    <p:set>
                                      <p:cBhvr>
                                        <p:cTn id="83" dur="1" fill="hold">
                                          <p:stCondLst>
                                            <p:cond delay="0"/>
                                          </p:stCondLst>
                                        </p:cTn>
                                        <p:tgtEl>
                                          <p:spTgt spid="13"/>
                                        </p:tgtEl>
                                        <p:attrNameLst>
                                          <p:attrName>style.visibility</p:attrName>
                                        </p:attrNameLst>
                                      </p:cBhvr>
                                      <p:to>
                                        <p:strVal val="visible"/>
                                      </p:to>
                                    </p:set>
                                    <p:anim calcmode="lin" valueType="num">
                                      <p:cBhvr>
                                        <p:cTn id="84" dur="500" fill="hold"/>
                                        <p:tgtEl>
                                          <p:spTgt spid="13"/>
                                        </p:tgtEl>
                                        <p:attrNameLst>
                                          <p:attrName>ppt_w</p:attrName>
                                        </p:attrNameLst>
                                      </p:cBhvr>
                                      <p:tavLst>
                                        <p:tav tm="0">
                                          <p:val>
                                            <p:fltVal val="0"/>
                                          </p:val>
                                        </p:tav>
                                        <p:tav tm="100000">
                                          <p:val>
                                            <p:strVal val="#ppt_w"/>
                                          </p:val>
                                        </p:tav>
                                      </p:tavLst>
                                    </p:anim>
                                    <p:anim calcmode="lin" valueType="num">
                                      <p:cBhvr>
                                        <p:cTn id="85" dur="500" fill="hold"/>
                                        <p:tgtEl>
                                          <p:spTgt spid="13"/>
                                        </p:tgtEl>
                                        <p:attrNameLst>
                                          <p:attrName>ppt_h</p:attrName>
                                        </p:attrNameLst>
                                      </p:cBhvr>
                                      <p:tavLst>
                                        <p:tav tm="0">
                                          <p:val>
                                            <p:fltVal val="0"/>
                                          </p:val>
                                        </p:tav>
                                        <p:tav tm="100000">
                                          <p:val>
                                            <p:strVal val="#ppt_h"/>
                                          </p:val>
                                        </p:tav>
                                      </p:tavLst>
                                    </p:anim>
                                    <p:animEffect transition="in" filter="fade">
                                      <p:cBhvr>
                                        <p:cTn id="86" dur="500"/>
                                        <p:tgtEl>
                                          <p:spTgt spid="13"/>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14"/>
                                        </p:tgtEl>
                                        <p:attrNameLst>
                                          <p:attrName>style.visibility</p:attrName>
                                        </p:attrNameLst>
                                      </p:cBhvr>
                                      <p:to>
                                        <p:strVal val="visible"/>
                                      </p:to>
                                    </p:set>
                                    <p:anim calcmode="lin" valueType="num">
                                      <p:cBhvr>
                                        <p:cTn id="89" dur="500" fill="hold"/>
                                        <p:tgtEl>
                                          <p:spTgt spid="14"/>
                                        </p:tgtEl>
                                        <p:attrNameLst>
                                          <p:attrName>ppt_w</p:attrName>
                                        </p:attrNameLst>
                                      </p:cBhvr>
                                      <p:tavLst>
                                        <p:tav tm="0">
                                          <p:val>
                                            <p:fltVal val="0"/>
                                          </p:val>
                                        </p:tav>
                                        <p:tav tm="100000">
                                          <p:val>
                                            <p:strVal val="#ppt_w"/>
                                          </p:val>
                                        </p:tav>
                                      </p:tavLst>
                                    </p:anim>
                                    <p:anim calcmode="lin" valueType="num">
                                      <p:cBhvr>
                                        <p:cTn id="90" dur="500" fill="hold"/>
                                        <p:tgtEl>
                                          <p:spTgt spid="14"/>
                                        </p:tgtEl>
                                        <p:attrNameLst>
                                          <p:attrName>ppt_h</p:attrName>
                                        </p:attrNameLst>
                                      </p:cBhvr>
                                      <p:tavLst>
                                        <p:tav tm="0">
                                          <p:val>
                                            <p:fltVal val="0"/>
                                          </p:val>
                                        </p:tav>
                                        <p:tav tm="100000">
                                          <p:val>
                                            <p:strVal val="#ppt_h"/>
                                          </p:val>
                                        </p:tav>
                                      </p:tavLst>
                                    </p:anim>
                                    <p:animEffect transition="in" filter="fade">
                                      <p:cBhvr>
                                        <p:cTn id="91" dur="500"/>
                                        <p:tgtEl>
                                          <p:spTgt spid="14"/>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26"/>
                                        </p:tgtEl>
                                        <p:attrNameLst>
                                          <p:attrName>style.visibility</p:attrName>
                                        </p:attrNameLst>
                                      </p:cBhvr>
                                      <p:to>
                                        <p:strVal val="visible"/>
                                      </p:to>
                                    </p:set>
                                    <p:anim calcmode="lin" valueType="num">
                                      <p:cBhvr>
                                        <p:cTn id="94" dur="500" fill="hold"/>
                                        <p:tgtEl>
                                          <p:spTgt spid="26"/>
                                        </p:tgtEl>
                                        <p:attrNameLst>
                                          <p:attrName>ppt_w</p:attrName>
                                        </p:attrNameLst>
                                      </p:cBhvr>
                                      <p:tavLst>
                                        <p:tav tm="0">
                                          <p:val>
                                            <p:fltVal val="0"/>
                                          </p:val>
                                        </p:tav>
                                        <p:tav tm="100000">
                                          <p:val>
                                            <p:strVal val="#ppt_w"/>
                                          </p:val>
                                        </p:tav>
                                      </p:tavLst>
                                    </p:anim>
                                    <p:anim calcmode="lin" valueType="num">
                                      <p:cBhvr>
                                        <p:cTn id="95" dur="500" fill="hold"/>
                                        <p:tgtEl>
                                          <p:spTgt spid="26"/>
                                        </p:tgtEl>
                                        <p:attrNameLst>
                                          <p:attrName>ppt_h</p:attrName>
                                        </p:attrNameLst>
                                      </p:cBhvr>
                                      <p:tavLst>
                                        <p:tav tm="0">
                                          <p:val>
                                            <p:fltVal val="0"/>
                                          </p:val>
                                        </p:tav>
                                        <p:tav tm="100000">
                                          <p:val>
                                            <p:strVal val="#ppt_h"/>
                                          </p:val>
                                        </p:tav>
                                      </p:tavLst>
                                    </p:anim>
                                    <p:animEffect transition="in" filter="fade">
                                      <p:cBhvr>
                                        <p:cTn id="96" dur="500"/>
                                        <p:tgtEl>
                                          <p:spTgt spid="26"/>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27"/>
                                        </p:tgtEl>
                                        <p:attrNameLst>
                                          <p:attrName>style.visibility</p:attrName>
                                        </p:attrNameLst>
                                      </p:cBhvr>
                                      <p:to>
                                        <p:strVal val="visible"/>
                                      </p:to>
                                    </p:set>
                                    <p:anim calcmode="lin" valueType="num">
                                      <p:cBhvr>
                                        <p:cTn id="99" dur="500" fill="hold"/>
                                        <p:tgtEl>
                                          <p:spTgt spid="27"/>
                                        </p:tgtEl>
                                        <p:attrNameLst>
                                          <p:attrName>ppt_w</p:attrName>
                                        </p:attrNameLst>
                                      </p:cBhvr>
                                      <p:tavLst>
                                        <p:tav tm="0">
                                          <p:val>
                                            <p:fltVal val="0"/>
                                          </p:val>
                                        </p:tav>
                                        <p:tav tm="100000">
                                          <p:val>
                                            <p:strVal val="#ppt_w"/>
                                          </p:val>
                                        </p:tav>
                                      </p:tavLst>
                                    </p:anim>
                                    <p:anim calcmode="lin" valueType="num">
                                      <p:cBhvr>
                                        <p:cTn id="100" dur="500" fill="hold"/>
                                        <p:tgtEl>
                                          <p:spTgt spid="27"/>
                                        </p:tgtEl>
                                        <p:attrNameLst>
                                          <p:attrName>ppt_h</p:attrName>
                                        </p:attrNameLst>
                                      </p:cBhvr>
                                      <p:tavLst>
                                        <p:tav tm="0">
                                          <p:val>
                                            <p:fltVal val="0"/>
                                          </p:val>
                                        </p:tav>
                                        <p:tav tm="100000">
                                          <p:val>
                                            <p:strVal val="#ppt_h"/>
                                          </p:val>
                                        </p:tav>
                                      </p:tavLst>
                                    </p:anim>
                                    <p:animEffect transition="in" filter="fade">
                                      <p:cBhvr>
                                        <p:cTn id="101" dur="500"/>
                                        <p:tgtEl>
                                          <p:spTgt spid="27"/>
                                        </p:tgtEl>
                                      </p:cBhvr>
                                    </p:animEffect>
                                  </p:childTnLst>
                                </p:cTn>
                              </p:par>
                            </p:childTnLst>
                          </p:cTn>
                        </p:par>
                        <p:par>
                          <p:cTn id="102" fill="hold">
                            <p:stCondLst>
                              <p:cond delay="7250"/>
                            </p:stCondLst>
                            <p:childTnLst>
                              <p:par>
                                <p:cTn id="103" presetID="22" presetClass="entr" presetSubtype="8" fill="hold" nodeType="afterEffect">
                                  <p:stCondLst>
                                    <p:cond delay="0"/>
                                  </p:stCondLst>
                                  <p:childTnLst>
                                    <p:set>
                                      <p:cBhvr>
                                        <p:cTn id="104" dur="1" fill="hold">
                                          <p:stCondLst>
                                            <p:cond delay="0"/>
                                          </p:stCondLst>
                                        </p:cTn>
                                        <p:tgtEl>
                                          <p:spTgt spid="8"/>
                                        </p:tgtEl>
                                        <p:attrNameLst>
                                          <p:attrName>style.visibility</p:attrName>
                                        </p:attrNameLst>
                                      </p:cBhvr>
                                      <p:to>
                                        <p:strVal val="visible"/>
                                      </p:to>
                                    </p:set>
                                    <p:animEffect transition="in" filter="wipe(left)">
                                      <p:cBhvr>
                                        <p:cTn id="105" dur="500"/>
                                        <p:tgtEl>
                                          <p:spTgt spid="8"/>
                                        </p:tgtEl>
                                      </p:cBhvr>
                                    </p:animEffect>
                                  </p:childTnLst>
                                </p:cTn>
                              </p:par>
                              <p:par>
                                <p:cTn id="106" presetID="53" presetClass="entr" presetSubtype="16" fill="hold" grpId="0" nodeType="withEffect">
                                  <p:stCondLst>
                                    <p:cond delay="500"/>
                                  </p:stCondLst>
                                  <p:childTnLst>
                                    <p:set>
                                      <p:cBhvr>
                                        <p:cTn id="107" dur="1" fill="hold">
                                          <p:stCondLst>
                                            <p:cond delay="0"/>
                                          </p:stCondLst>
                                        </p:cTn>
                                        <p:tgtEl>
                                          <p:spTgt spid="15"/>
                                        </p:tgtEl>
                                        <p:attrNameLst>
                                          <p:attrName>style.visibility</p:attrName>
                                        </p:attrNameLst>
                                      </p:cBhvr>
                                      <p:to>
                                        <p:strVal val="visible"/>
                                      </p:to>
                                    </p:set>
                                    <p:anim calcmode="lin" valueType="num">
                                      <p:cBhvr>
                                        <p:cTn id="108" dur="500" fill="hold"/>
                                        <p:tgtEl>
                                          <p:spTgt spid="15"/>
                                        </p:tgtEl>
                                        <p:attrNameLst>
                                          <p:attrName>ppt_w</p:attrName>
                                        </p:attrNameLst>
                                      </p:cBhvr>
                                      <p:tavLst>
                                        <p:tav tm="0">
                                          <p:val>
                                            <p:fltVal val="0"/>
                                          </p:val>
                                        </p:tav>
                                        <p:tav tm="100000">
                                          <p:val>
                                            <p:strVal val="#ppt_w"/>
                                          </p:val>
                                        </p:tav>
                                      </p:tavLst>
                                    </p:anim>
                                    <p:anim calcmode="lin" valueType="num">
                                      <p:cBhvr>
                                        <p:cTn id="109" dur="500" fill="hold"/>
                                        <p:tgtEl>
                                          <p:spTgt spid="15"/>
                                        </p:tgtEl>
                                        <p:attrNameLst>
                                          <p:attrName>ppt_h</p:attrName>
                                        </p:attrNameLst>
                                      </p:cBhvr>
                                      <p:tavLst>
                                        <p:tav tm="0">
                                          <p:val>
                                            <p:fltVal val="0"/>
                                          </p:val>
                                        </p:tav>
                                        <p:tav tm="100000">
                                          <p:val>
                                            <p:strVal val="#ppt_h"/>
                                          </p:val>
                                        </p:tav>
                                      </p:tavLst>
                                    </p:anim>
                                    <p:animEffect transition="in" filter="fade">
                                      <p:cBhvr>
                                        <p:cTn id="110" dur="500"/>
                                        <p:tgtEl>
                                          <p:spTgt spid="15"/>
                                        </p:tgtEl>
                                      </p:cBhvr>
                                    </p:animEffect>
                                  </p:childTnLst>
                                </p:cTn>
                              </p:par>
                              <p:par>
                                <p:cTn id="111" presetID="53" presetClass="entr" presetSubtype="16" fill="hold" grpId="0" nodeType="withEffect">
                                  <p:stCondLst>
                                    <p:cond delay="500"/>
                                  </p:stCondLst>
                                  <p:childTnLst>
                                    <p:set>
                                      <p:cBhvr>
                                        <p:cTn id="112" dur="1" fill="hold">
                                          <p:stCondLst>
                                            <p:cond delay="0"/>
                                          </p:stCondLst>
                                        </p:cTn>
                                        <p:tgtEl>
                                          <p:spTgt spid="16"/>
                                        </p:tgtEl>
                                        <p:attrNameLst>
                                          <p:attrName>style.visibility</p:attrName>
                                        </p:attrNameLst>
                                      </p:cBhvr>
                                      <p:to>
                                        <p:strVal val="visible"/>
                                      </p:to>
                                    </p:set>
                                    <p:anim calcmode="lin" valueType="num">
                                      <p:cBhvr>
                                        <p:cTn id="113" dur="500" fill="hold"/>
                                        <p:tgtEl>
                                          <p:spTgt spid="16"/>
                                        </p:tgtEl>
                                        <p:attrNameLst>
                                          <p:attrName>ppt_w</p:attrName>
                                        </p:attrNameLst>
                                      </p:cBhvr>
                                      <p:tavLst>
                                        <p:tav tm="0">
                                          <p:val>
                                            <p:fltVal val="0"/>
                                          </p:val>
                                        </p:tav>
                                        <p:tav tm="100000">
                                          <p:val>
                                            <p:strVal val="#ppt_w"/>
                                          </p:val>
                                        </p:tav>
                                      </p:tavLst>
                                    </p:anim>
                                    <p:anim calcmode="lin" valueType="num">
                                      <p:cBhvr>
                                        <p:cTn id="114" dur="500" fill="hold"/>
                                        <p:tgtEl>
                                          <p:spTgt spid="16"/>
                                        </p:tgtEl>
                                        <p:attrNameLst>
                                          <p:attrName>ppt_h</p:attrName>
                                        </p:attrNameLst>
                                      </p:cBhvr>
                                      <p:tavLst>
                                        <p:tav tm="0">
                                          <p:val>
                                            <p:fltVal val="0"/>
                                          </p:val>
                                        </p:tav>
                                        <p:tav tm="100000">
                                          <p:val>
                                            <p:strVal val="#ppt_h"/>
                                          </p:val>
                                        </p:tav>
                                      </p:tavLst>
                                    </p:anim>
                                    <p:animEffect transition="in" filter="fade">
                                      <p:cBhvr>
                                        <p:cTn id="115" dur="500"/>
                                        <p:tgtEl>
                                          <p:spTgt spid="16"/>
                                        </p:tgtEl>
                                      </p:cBhvr>
                                    </p:animEffect>
                                  </p:childTnLst>
                                </p:cTn>
                              </p:par>
                              <p:par>
                                <p:cTn id="116" presetID="53" presetClass="entr" presetSubtype="16" fill="hold" grpId="0" nodeType="withEffect">
                                  <p:stCondLst>
                                    <p:cond delay="500"/>
                                  </p:stCondLst>
                                  <p:childTnLst>
                                    <p:set>
                                      <p:cBhvr>
                                        <p:cTn id="117" dur="1" fill="hold">
                                          <p:stCondLst>
                                            <p:cond delay="0"/>
                                          </p:stCondLst>
                                        </p:cTn>
                                        <p:tgtEl>
                                          <p:spTgt spid="28"/>
                                        </p:tgtEl>
                                        <p:attrNameLst>
                                          <p:attrName>style.visibility</p:attrName>
                                        </p:attrNameLst>
                                      </p:cBhvr>
                                      <p:to>
                                        <p:strVal val="visible"/>
                                      </p:to>
                                    </p:set>
                                    <p:anim calcmode="lin" valueType="num">
                                      <p:cBhvr>
                                        <p:cTn id="118" dur="500" fill="hold"/>
                                        <p:tgtEl>
                                          <p:spTgt spid="28"/>
                                        </p:tgtEl>
                                        <p:attrNameLst>
                                          <p:attrName>ppt_w</p:attrName>
                                        </p:attrNameLst>
                                      </p:cBhvr>
                                      <p:tavLst>
                                        <p:tav tm="0">
                                          <p:val>
                                            <p:fltVal val="0"/>
                                          </p:val>
                                        </p:tav>
                                        <p:tav tm="100000">
                                          <p:val>
                                            <p:strVal val="#ppt_w"/>
                                          </p:val>
                                        </p:tav>
                                      </p:tavLst>
                                    </p:anim>
                                    <p:anim calcmode="lin" valueType="num">
                                      <p:cBhvr>
                                        <p:cTn id="119" dur="500" fill="hold"/>
                                        <p:tgtEl>
                                          <p:spTgt spid="28"/>
                                        </p:tgtEl>
                                        <p:attrNameLst>
                                          <p:attrName>ppt_h</p:attrName>
                                        </p:attrNameLst>
                                      </p:cBhvr>
                                      <p:tavLst>
                                        <p:tav tm="0">
                                          <p:val>
                                            <p:fltVal val="0"/>
                                          </p:val>
                                        </p:tav>
                                        <p:tav tm="100000">
                                          <p:val>
                                            <p:strVal val="#ppt_h"/>
                                          </p:val>
                                        </p:tav>
                                      </p:tavLst>
                                    </p:anim>
                                    <p:animEffect transition="in" filter="fade">
                                      <p:cBhvr>
                                        <p:cTn id="120" dur="500"/>
                                        <p:tgtEl>
                                          <p:spTgt spid="28"/>
                                        </p:tgtEl>
                                      </p:cBhvr>
                                    </p:animEffect>
                                  </p:childTnLst>
                                </p:cTn>
                              </p:par>
                              <p:par>
                                <p:cTn id="121" presetID="53" presetClass="entr" presetSubtype="16" fill="hold" grpId="0" nodeType="withEffect">
                                  <p:stCondLst>
                                    <p:cond delay="500"/>
                                  </p:stCondLst>
                                  <p:childTnLst>
                                    <p:set>
                                      <p:cBhvr>
                                        <p:cTn id="122" dur="1" fill="hold">
                                          <p:stCondLst>
                                            <p:cond delay="0"/>
                                          </p:stCondLst>
                                        </p:cTn>
                                        <p:tgtEl>
                                          <p:spTgt spid="29"/>
                                        </p:tgtEl>
                                        <p:attrNameLst>
                                          <p:attrName>style.visibility</p:attrName>
                                        </p:attrNameLst>
                                      </p:cBhvr>
                                      <p:to>
                                        <p:strVal val="visible"/>
                                      </p:to>
                                    </p:set>
                                    <p:anim calcmode="lin" valueType="num">
                                      <p:cBhvr>
                                        <p:cTn id="123" dur="500" fill="hold"/>
                                        <p:tgtEl>
                                          <p:spTgt spid="29"/>
                                        </p:tgtEl>
                                        <p:attrNameLst>
                                          <p:attrName>ppt_w</p:attrName>
                                        </p:attrNameLst>
                                      </p:cBhvr>
                                      <p:tavLst>
                                        <p:tav tm="0">
                                          <p:val>
                                            <p:fltVal val="0"/>
                                          </p:val>
                                        </p:tav>
                                        <p:tav tm="100000">
                                          <p:val>
                                            <p:strVal val="#ppt_w"/>
                                          </p:val>
                                        </p:tav>
                                      </p:tavLst>
                                    </p:anim>
                                    <p:anim calcmode="lin" valueType="num">
                                      <p:cBhvr>
                                        <p:cTn id="124" dur="500" fill="hold"/>
                                        <p:tgtEl>
                                          <p:spTgt spid="29"/>
                                        </p:tgtEl>
                                        <p:attrNameLst>
                                          <p:attrName>ppt_h</p:attrName>
                                        </p:attrNameLst>
                                      </p:cBhvr>
                                      <p:tavLst>
                                        <p:tav tm="0">
                                          <p:val>
                                            <p:fltVal val="0"/>
                                          </p:val>
                                        </p:tav>
                                        <p:tav tm="100000">
                                          <p:val>
                                            <p:strVal val="#ppt_h"/>
                                          </p:val>
                                        </p:tav>
                                      </p:tavLst>
                                    </p:anim>
                                    <p:animEffect transition="in" filter="fade">
                                      <p:cBhvr>
                                        <p:cTn id="125" dur="500"/>
                                        <p:tgtEl>
                                          <p:spTgt spid="29"/>
                                        </p:tgtEl>
                                      </p:cBhvr>
                                    </p:animEffect>
                                  </p:childTnLst>
                                </p:cTn>
                              </p:par>
                            </p:childTnLst>
                          </p:cTn>
                        </p:par>
                        <p:par>
                          <p:cTn id="126" fill="hold">
                            <p:stCondLst>
                              <p:cond delay="8250"/>
                            </p:stCondLst>
                            <p:childTnLst>
                              <p:par>
                                <p:cTn id="127" presetID="22" presetClass="entr" presetSubtype="8" fill="hold" nodeType="afterEffect">
                                  <p:stCondLst>
                                    <p:cond delay="0"/>
                                  </p:stCondLst>
                                  <p:childTnLst>
                                    <p:set>
                                      <p:cBhvr>
                                        <p:cTn id="128" dur="1" fill="hold">
                                          <p:stCondLst>
                                            <p:cond delay="0"/>
                                          </p:stCondLst>
                                        </p:cTn>
                                        <p:tgtEl>
                                          <p:spTgt spid="12"/>
                                        </p:tgtEl>
                                        <p:attrNameLst>
                                          <p:attrName>style.visibility</p:attrName>
                                        </p:attrNameLst>
                                      </p:cBhvr>
                                      <p:to>
                                        <p:strVal val="visible"/>
                                      </p:to>
                                    </p:set>
                                    <p:animEffect transition="in" filter="wipe(left)">
                                      <p:cBhvr>
                                        <p:cTn id="129" dur="500"/>
                                        <p:tgtEl>
                                          <p:spTgt spid="12"/>
                                        </p:tgtEl>
                                      </p:cBhvr>
                                    </p:animEffect>
                                  </p:childTnLst>
                                </p:cTn>
                              </p:par>
                              <p:par>
                                <p:cTn id="130" presetID="53" presetClass="entr" presetSubtype="16" fill="hold" grpId="0" nodeType="withEffect">
                                  <p:stCondLst>
                                    <p:cond delay="500"/>
                                  </p:stCondLst>
                                  <p:childTnLst>
                                    <p:set>
                                      <p:cBhvr>
                                        <p:cTn id="131" dur="1" fill="hold">
                                          <p:stCondLst>
                                            <p:cond delay="0"/>
                                          </p:stCondLst>
                                        </p:cTn>
                                        <p:tgtEl>
                                          <p:spTgt spid="17"/>
                                        </p:tgtEl>
                                        <p:attrNameLst>
                                          <p:attrName>style.visibility</p:attrName>
                                        </p:attrNameLst>
                                      </p:cBhvr>
                                      <p:to>
                                        <p:strVal val="visible"/>
                                      </p:to>
                                    </p:set>
                                    <p:anim calcmode="lin" valueType="num">
                                      <p:cBhvr>
                                        <p:cTn id="132" dur="500" fill="hold"/>
                                        <p:tgtEl>
                                          <p:spTgt spid="17"/>
                                        </p:tgtEl>
                                        <p:attrNameLst>
                                          <p:attrName>ppt_w</p:attrName>
                                        </p:attrNameLst>
                                      </p:cBhvr>
                                      <p:tavLst>
                                        <p:tav tm="0">
                                          <p:val>
                                            <p:fltVal val="0"/>
                                          </p:val>
                                        </p:tav>
                                        <p:tav tm="100000">
                                          <p:val>
                                            <p:strVal val="#ppt_w"/>
                                          </p:val>
                                        </p:tav>
                                      </p:tavLst>
                                    </p:anim>
                                    <p:anim calcmode="lin" valueType="num">
                                      <p:cBhvr>
                                        <p:cTn id="133" dur="500" fill="hold"/>
                                        <p:tgtEl>
                                          <p:spTgt spid="17"/>
                                        </p:tgtEl>
                                        <p:attrNameLst>
                                          <p:attrName>ppt_h</p:attrName>
                                        </p:attrNameLst>
                                      </p:cBhvr>
                                      <p:tavLst>
                                        <p:tav tm="0">
                                          <p:val>
                                            <p:fltVal val="0"/>
                                          </p:val>
                                        </p:tav>
                                        <p:tav tm="100000">
                                          <p:val>
                                            <p:strVal val="#ppt_h"/>
                                          </p:val>
                                        </p:tav>
                                      </p:tavLst>
                                    </p:anim>
                                    <p:animEffect transition="in" filter="fade">
                                      <p:cBhvr>
                                        <p:cTn id="134" dur="500"/>
                                        <p:tgtEl>
                                          <p:spTgt spid="17"/>
                                        </p:tgtEl>
                                      </p:cBhvr>
                                    </p:animEffect>
                                  </p:childTnLst>
                                </p:cTn>
                              </p:par>
                              <p:par>
                                <p:cTn id="135" presetID="53" presetClass="entr" presetSubtype="16" fill="hold" grpId="0" nodeType="withEffect">
                                  <p:stCondLst>
                                    <p:cond delay="500"/>
                                  </p:stCondLst>
                                  <p:childTnLst>
                                    <p:set>
                                      <p:cBhvr>
                                        <p:cTn id="136" dur="1" fill="hold">
                                          <p:stCondLst>
                                            <p:cond delay="0"/>
                                          </p:stCondLst>
                                        </p:cTn>
                                        <p:tgtEl>
                                          <p:spTgt spid="18"/>
                                        </p:tgtEl>
                                        <p:attrNameLst>
                                          <p:attrName>style.visibility</p:attrName>
                                        </p:attrNameLst>
                                      </p:cBhvr>
                                      <p:to>
                                        <p:strVal val="visible"/>
                                      </p:to>
                                    </p:set>
                                    <p:anim calcmode="lin" valueType="num">
                                      <p:cBhvr>
                                        <p:cTn id="137" dur="500" fill="hold"/>
                                        <p:tgtEl>
                                          <p:spTgt spid="18"/>
                                        </p:tgtEl>
                                        <p:attrNameLst>
                                          <p:attrName>ppt_w</p:attrName>
                                        </p:attrNameLst>
                                      </p:cBhvr>
                                      <p:tavLst>
                                        <p:tav tm="0">
                                          <p:val>
                                            <p:fltVal val="0"/>
                                          </p:val>
                                        </p:tav>
                                        <p:tav tm="100000">
                                          <p:val>
                                            <p:strVal val="#ppt_w"/>
                                          </p:val>
                                        </p:tav>
                                      </p:tavLst>
                                    </p:anim>
                                    <p:anim calcmode="lin" valueType="num">
                                      <p:cBhvr>
                                        <p:cTn id="138" dur="500" fill="hold"/>
                                        <p:tgtEl>
                                          <p:spTgt spid="18"/>
                                        </p:tgtEl>
                                        <p:attrNameLst>
                                          <p:attrName>ppt_h</p:attrName>
                                        </p:attrNameLst>
                                      </p:cBhvr>
                                      <p:tavLst>
                                        <p:tav tm="0">
                                          <p:val>
                                            <p:fltVal val="0"/>
                                          </p:val>
                                        </p:tav>
                                        <p:tav tm="100000">
                                          <p:val>
                                            <p:strVal val="#ppt_h"/>
                                          </p:val>
                                        </p:tav>
                                      </p:tavLst>
                                    </p:anim>
                                    <p:animEffect transition="in" filter="fade">
                                      <p:cBhvr>
                                        <p:cTn id="139" dur="500"/>
                                        <p:tgtEl>
                                          <p:spTgt spid="18"/>
                                        </p:tgtEl>
                                      </p:cBhvr>
                                    </p:animEffect>
                                  </p:childTnLst>
                                </p:cTn>
                              </p:par>
                              <p:par>
                                <p:cTn id="140" presetID="53" presetClass="entr" presetSubtype="16" fill="hold" grpId="0" nodeType="withEffect">
                                  <p:stCondLst>
                                    <p:cond delay="500"/>
                                  </p:stCondLst>
                                  <p:childTnLst>
                                    <p:set>
                                      <p:cBhvr>
                                        <p:cTn id="141" dur="1" fill="hold">
                                          <p:stCondLst>
                                            <p:cond delay="0"/>
                                          </p:stCondLst>
                                        </p:cTn>
                                        <p:tgtEl>
                                          <p:spTgt spid="30"/>
                                        </p:tgtEl>
                                        <p:attrNameLst>
                                          <p:attrName>style.visibility</p:attrName>
                                        </p:attrNameLst>
                                      </p:cBhvr>
                                      <p:to>
                                        <p:strVal val="visible"/>
                                      </p:to>
                                    </p:set>
                                    <p:anim calcmode="lin" valueType="num">
                                      <p:cBhvr>
                                        <p:cTn id="142" dur="500" fill="hold"/>
                                        <p:tgtEl>
                                          <p:spTgt spid="30"/>
                                        </p:tgtEl>
                                        <p:attrNameLst>
                                          <p:attrName>ppt_w</p:attrName>
                                        </p:attrNameLst>
                                      </p:cBhvr>
                                      <p:tavLst>
                                        <p:tav tm="0">
                                          <p:val>
                                            <p:fltVal val="0"/>
                                          </p:val>
                                        </p:tav>
                                        <p:tav tm="100000">
                                          <p:val>
                                            <p:strVal val="#ppt_w"/>
                                          </p:val>
                                        </p:tav>
                                      </p:tavLst>
                                    </p:anim>
                                    <p:anim calcmode="lin" valueType="num">
                                      <p:cBhvr>
                                        <p:cTn id="143" dur="500" fill="hold"/>
                                        <p:tgtEl>
                                          <p:spTgt spid="30"/>
                                        </p:tgtEl>
                                        <p:attrNameLst>
                                          <p:attrName>ppt_h</p:attrName>
                                        </p:attrNameLst>
                                      </p:cBhvr>
                                      <p:tavLst>
                                        <p:tav tm="0">
                                          <p:val>
                                            <p:fltVal val="0"/>
                                          </p:val>
                                        </p:tav>
                                        <p:tav tm="100000">
                                          <p:val>
                                            <p:strVal val="#ppt_h"/>
                                          </p:val>
                                        </p:tav>
                                      </p:tavLst>
                                    </p:anim>
                                    <p:animEffect transition="in" filter="fade">
                                      <p:cBhvr>
                                        <p:cTn id="144" dur="500"/>
                                        <p:tgtEl>
                                          <p:spTgt spid="30"/>
                                        </p:tgtEl>
                                      </p:cBhvr>
                                    </p:animEffect>
                                  </p:childTnLst>
                                </p:cTn>
                              </p:par>
                              <p:par>
                                <p:cTn id="145" presetID="53" presetClass="entr" presetSubtype="16" fill="hold" grpId="0" nodeType="withEffect">
                                  <p:stCondLst>
                                    <p:cond delay="500"/>
                                  </p:stCondLst>
                                  <p:childTnLst>
                                    <p:set>
                                      <p:cBhvr>
                                        <p:cTn id="146" dur="1" fill="hold">
                                          <p:stCondLst>
                                            <p:cond delay="0"/>
                                          </p:stCondLst>
                                        </p:cTn>
                                        <p:tgtEl>
                                          <p:spTgt spid="31"/>
                                        </p:tgtEl>
                                        <p:attrNameLst>
                                          <p:attrName>style.visibility</p:attrName>
                                        </p:attrNameLst>
                                      </p:cBhvr>
                                      <p:to>
                                        <p:strVal val="visible"/>
                                      </p:to>
                                    </p:set>
                                    <p:anim calcmode="lin" valueType="num">
                                      <p:cBhvr>
                                        <p:cTn id="147" dur="500" fill="hold"/>
                                        <p:tgtEl>
                                          <p:spTgt spid="31"/>
                                        </p:tgtEl>
                                        <p:attrNameLst>
                                          <p:attrName>ppt_w</p:attrName>
                                        </p:attrNameLst>
                                      </p:cBhvr>
                                      <p:tavLst>
                                        <p:tav tm="0">
                                          <p:val>
                                            <p:fltVal val="0"/>
                                          </p:val>
                                        </p:tav>
                                        <p:tav tm="100000">
                                          <p:val>
                                            <p:strVal val="#ppt_w"/>
                                          </p:val>
                                        </p:tav>
                                      </p:tavLst>
                                    </p:anim>
                                    <p:anim calcmode="lin" valueType="num">
                                      <p:cBhvr>
                                        <p:cTn id="148" dur="500" fill="hold"/>
                                        <p:tgtEl>
                                          <p:spTgt spid="31"/>
                                        </p:tgtEl>
                                        <p:attrNameLst>
                                          <p:attrName>ppt_h</p:attrName>
                                        </p:attrNameLst>
                                      </p:cBhvr>
                                      <p:tavLst>
                                        <p:tav tm="0">
                                          <p:val>
                                            <p:fltVal val="0"/>
                                          </p:val>
                                        </p:tav>
                                        <p:tav tm="100000">
                                          <p:val>
                                            <p:strVal val="#ppt_h"/>
                                          </p:val>
                                        </p:tav>
                                      </p:tavLst>
                                    </p:anim>
                                    <p:animEffect transition="in" filter="fade">
                                      <p:cBhvr>
                                        <p:cTn id="14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9" grpId="0" animBg="1"/>
      <p:bldP spid="10" grpId="0"/>
      <p:bldP spid="13" grpId="0" animBg="1"/>
      <p:bldP spid="14" grpId="0"/>
      <p:bldP spid="15" grpId="0" animBg="1"/>
      <p:bldP spid="16" grpId="0"/>
      <p:bldP spid="17" grpId="0" animBg="1"/>
      <p:bldP spid="18" grpId="0"/>
      <p:bldP spid="19" grpId="0" animBg="1"/>
      <p:bldP spid="19" grpId="1" animBg="1"/>
      <p:bldP spid="20" grpId="0" animBg="1"/>
      <p:bldP spid="21" grpId="0"/>
      <p:bldP spid="22" grpId="0"/>
      <p:bldP spid="23" grpId="0"/>
      <p:bldP spid="24" grpId="0"/>
      <p:bldP spid="25" grpId="0"/>
      <p:bldP spid="26" grpId="0"/>
      <p:bldP spid="27" grpId="0"/>
      <p:bldP spid="28" grpId="0"/>
      <p:bldP spid="29" grpId="0"/>
      <p:bldP spid="30" grpId="0"/>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p:nvPr/>
        </p:nvSpPr>
        <p:spPr>
          <a:xfrm>
            <a:off x="0" y="1653887"/>
            <a:ext cx="1287631" cy="1573301"/>
          </a:xfrm>
          <a:custGeom>
            <a:avLst/>
            <a:gdLst>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922602 w 1705100"/>
              <a:gd name="connsiteY2" fmla="*/ 1013988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39059"/>
              <a:gd name="connsiteY0" fmla="*/ 0 h 2088232"/>
              <a:gd name="connsiteX1" fmla="*/ 1705100 w 1739059"/>
              <a:gd name="connsiteY1" fmla="*/ 0 h 2088232"/>
              <a:gd name="connsiteX2" fmla="*/ 1705100 w 1739059"/>
              <a:gd name="connsiteY2" fmla="*/ 2088232 h 2088232"/>
              <a:gd name="connsiteX3" fmla="*/ 0 w 1739059"/>
              <a:gd name="connsiteY3" fmla="*/ 2088232 h 2088232"/>
              <a:gd name="connsiteX4" fmla="*/ 0 w 1739059"/>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236"/>
              <a:gd name="connsiteX1" fmla="*/ 1746105 w 1762506"/>
              <a:gd name="connsiteY1" fmla="*/ 0 h 2088236"/>
              <a:gd name="connsiteX2" fmla="*/ 1762506 w 1762506"/>
              <a:gd name="connsiteY2" fmla="*/ 2088232 h 2088236"/>
              <a:gd name="connsiteX3" fmla="*/ 0 w 1762506"/>
              <a:gd name="connsiteY3" fmla="*/ 2088232 h 2088236"/>
              <a:gd name="connsiteX4" fmla="*/ 0 w 1762506"/>
              <a:gd name="connsiteY4" fmla="*/ 0 h 2088236"/>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685"/>
              <a:gd name="connsiteX1" fmla="*/ 1746105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85"/>
              <a:gd name="connsiteX1" fmla="*/ 1690839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76"/>
              <a:gd name="connsiteX1" fmla="*/ 1690839 w 1762506"/>
              <a:gd name="connsiteY1" fmla="*/ 0 h 2088676"/>
              <a:gd name="connsiteX2" fmla="*/ 1762506 w 1762506"/>
              <a:gd name="connsiteY2" fmla="*/ 2088232 h 2088676"/>
              <a:gd name="connsiteX3" fmla="*/ 0 w 1762506"/>
              <a:gd name="connsiteY3" fmla="*/ 2088232 h 2088676"/>
              <a:gd name="connsiteX4" fmla="*/ 0 w 1762506"/>
              <a:gd name="connsiteY4" fmla="*/ 0 h 2088676"/>
              <a:gd name="connsiteX0" fmla="*/ 0 w 1762506"/>
              <a:gd name="connsiteY0" fmla="*/ 0 h 2088845"/>
              <a:gd name="connsiteX1" fmla="*/ 1690839 w 1762506"/>
              <a:gd name="connsiteY1" fmla="*/ 0 h 2088845"/>
              <a:gd name="connsiteX2" fmla="*/ 1762506 w 1762506"/>
              <a:gd name="connsiteY2" fmla="*/ 2088232 h 2088845"/>
              <a:gd name="connsiteX3" fmla="*/ 0 w 1762506"/>
              <a:gd name="connsiteY3" fmla="*/ 2088232 h 2088845"/>
              <a:gd name="connsiteX4" fmla="*/ 0 w 1762506"/>
              <a:gd name="connsiteY4" fmla="*/ 0 h 2088845"/>
              <a:gd name="connsiteX0" fmla="*/ 0 w 1717289"/>
              <a:gd name="connsiteY0" fmla="*/ 0 h 2098890"/>
              <a:gd name="connsiteX1" fmla="*/ 1690839 w 1717289"/>
              <a:gd name="connsiteY1" fmla="*/ 0 h 2098890"/>
              <a:gd name="connsiteX2" fmla="*/ 1717289 w 1717289"/>
              <a:gd name="connsiteY2" fmla="*/ 2098281 h 2098890"/>
              <a:gd name="connsiteX3" fmla="*/ 0 w 1717289"/>
              <a:gd name="connsiteY3" fmla="*/ 2088232 h 2098890"/>
              <a:gd name="connsiteX4" fmla="*/ 0 w 1717289"/>
              <a:gd name="connsiteY4" fmla="*/ 0 h 2098890"/>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7289" h="2098281">
                <a:moveTo>
                  <a:pt x="0" y="0"/>
                </a:moveTo>
                <a:lnTo>
                  <a:pt x="1674437" y="4101"/>
                </a:lnTo>
                <a:cubicBezTo>
                  <a:pt x="536394" y="826531"/>
                  <a:pt x="1385887" y="2096234"/>
                  <a:pt x="1717289" y="2098281"/>
                </a:cubicBezTo>
                <a:lnTo>
                  <a:pt x="0" y="2088232"/>
                </a:lnTo>
                <a:lnTo>
                  <a:pt x="0" y="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 name="椭圆 4"/>
          <p:cNvSpPr/>
          <p:nvPr/>
        </p:nvSpPr>
        <p:spPr>
          <a:xfrm>
            <a:off x="900548" y="1545903"/>
            <a:ext cx="1781734" cy="1781734"/>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6" name="组合 5"/>
          <p:cNvGrpSpPr/>
          <p:nvPr/>
        </p:nvGrpSpPr>
        <p:grpSpPr>
          <a:xfrm>
            <a:off x="1373840" y="1761871"/>
            <a:ext cx="796344" cy="769084"/>
            <a:chOff x="5512720" y="2152017"/>
            <a:chExt cx="583915" cy="496874"/>
          </a:xfrm>
        </p:grpSpPr>
        <p:sp>
          <p:nvSpPr>
            <p:cNvPr id="7"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sp>
          <p:nvSpPr>
            <p:cNvPr id="8"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grpSp>
      <p:sp>
        <p:nvSpPr>
          <p:cNvPr id="9" name="标题 4"/>
          <p:cNvSpPr txBox="1">
            <a:spLocks/>
          </p:cNvSpPr>
          <p:nvPr/>
        </p:nvSpPr>
        <p:spPr>
          <a:xfrm>
            <a:off x="1332484" y="2612998"/>
            <a:ext cx="971855" cy="60220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99" b="1" dirty="0">
                <a:solidFill>
                  <a:schemeClr val="bg1"/>
                </a:solidFill>
                <a:latin typeface="微软雅黑" panose="020B0503020204020204" pitchFamily="34" charset="-122"/>
                <a:ea typeface="微软雅黑" panose="020B0503020204020204" pitchFamily="34" charset="-122"/>
              </a:rPr>
              <a:t>目   录</a:t>
            </a:r>
            <a:endParaRPr lang="en-US" altLang="zh-CN" sz="2099" b="1" dirty="0">
              <a:solidFill>
                <a:schemeClr val="bg1"/>
              </a:solidFill>
              <a:latin typeface="微软雅黑" panose="020B0503020204020204" pitchFamily="34" charset="-122"/>
              <a:ea typeface="微软雅黑" panose="020B0503020204020204" pitchFamily="34" charset="-122"/>
            </a:endParaRPr>
          </a:p>
          <a:p>
            <a:pPr algn="l"/>
            <a:r>
              <a:rPr lang="en-US" altLang="zh-CN" sz="1050" b="1" dirty="0">
                <a:solidFill>
                  <a:schemeClr val="bg1"/>
                </a:solidFill>
                <a:latin typeface="微软雅黑" panose="020B0503020204020204" pitchFamily="34" charset="-122"/>
                <a:ea typeface="微软雅黑" panose="020B0503020204020204" pitchFamily="34" charset="-122"/>
              </a:rPr>
              <a:t>CONTENTS</a:t>
            </a:r>
            <a:endParaRPr lang="zh-CN" altLang="en-US" sz="825" b="1" dirty="0">
              <a:solidFill>
                <a:schemeClr val="bg1"/>
              </a:solidFill>
              <a:latin typeface="微软雅黑" pitchFamily="34" charset="-122"/>
              <a:ea typeface="微软雅黑" pitchFamily="34" charset="-122"/>
            </a:endParaRPr>
          </a:p>
          <a:p>
            <a:pPr algn="l"/>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10" name="椭圆 9"/>
          <p:cNvSpPr/>
          <p:nvPr/>
        </p:nvSpPr>
        <p:spPr>
          <a:xfrm>
            <a:off x="1008532" y="1644748"/>
            <a:ext cx="1574906" cy="1574906"/>
          </a:xfrm>
          <a:prstGeom prst="ellipse">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1" name="圆角矩形 10"/>
          <p:cNvSpPr/>
          <p:nvPr/>
        </p:nvSpPr>
        <p:spPr>
          <a:xfrm>
            <a:off x="3114218" y="1149725"/>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2898250" y="1113967"/>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 name="标题 4"/>
          <p:cNvSpPr txBox="1">
            <a:spLocks/>
          </p:cNvSpPr>
          <p:nvPr/>
        </p:nvSpPr>
        <p:spPr>
          <a:xfrm>
            <a:off x="2898250" y="1249560"/>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1</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14" name="标题 4"/>
          <p:cNvSpPr txBox="1">
            <a:spLocks/>
          </p:cNvSpPr>
          <p:nvPr/>
        </p:nvSpPr>
        <p:spPr>
          <a:xfrm>
            <a:off x="3384177" y="1155173"/>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pitchFamily="34" charset="-122"/>
                <a:ea typeface="微软雅黑" panose="020B0503020204020204" pitchFamily="34" charset="-122"/>
              </a:rPr>
              <a:t>   </a:t>
            </a:r>
            <a:r>
              <a:rPr lang="zh-CN" altLang="en-US" sz="1800"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15" name="右箭头 14"/>
          <p:cNvSpPr/>
          <p:nvPr/>
        </p:nvSpPr>
        <p:spPr>
          <a:xfrm>
            <a:off x="5651839" y="1249560"/>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6" name="圆角矩形 15"/>
          <p:cNvSpPr/>
          <p:nvPr/>
        </p:nvSpPr>
        <p:spPr>
          <a:xfrm>
            <a:off x="3276193" y="1681497"/>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7" name="椭圆 16"/>
          <p:cNvSpPr/>
          <p:nvPr/>
        </p:nvSpPr>
        <p:spPr>
          <a:xfrm>
            <a:off x="3060225" y="1645739"/>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标题 4"/>
          <p:cNvSpPr txBox="1">
            <a:spLocks/>
          </p:cNvSpPr>
          <p:nvPr/>
        </p:nvSpPr>
        <p:spPr>
          <a:xfrm>
            <a:off x="3060225" y="1781332"/>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2</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19" name="标题 4"/>
          <p:cNvSpPr txBox="1">
            <a:spLocks/>
          </p:cNvSpPr>
          <p:nvPr/>
        </p:nvSpPr>
        <p:spPr>
          <a:xfrm>
            <a:off x="3546153" y="1688031"/>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chemeClr val="bg1"/>
                </a:solidFill>
                <a:latin typeface="微软雅黑" panose="020B0503020204020204" pitchFamily="34" charset="-122"/>
                <a:ea typeface="微软雅黑" panose="020B0503020204020204" pitchFamily="34" charset="-122"/>
              </a:rPr>
              <a:t>   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20" name="右箭头 19"/>
          <p:cNvSpPr/>
          <p:nvPr/>
        </p:nvSpPr>
        <p:spPr>
          <a:xfrm>
            <a:off x="5813814" y="1781332"/>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圆角矩形 20"/>
          <p:cNvSpPr/>
          <p:nvPr/>
        </p:nvSpPr>
        <p:spPr>
          <a:xfrm>
            <a:off x="3384177" y="2213269"/>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2" name="椭圆 21"/>
          <p:cNvSpPr/>
          <p:nvPr/>
        </p:nvSpPr>
        <p:spPr>
          <a:xfrm>
            <a:off x="3168209" y="2177511"/>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3" name="标题 4"/>
          <p:cNvSpPr txBox="1">
            <a:spLocks/>
          </p:cNvSpPr>
          <p:nvPr/>
        </p:nvSpPr>
        <p:spPr>
          <a:xfrm>
            <a:off x="3168209" y="2313104"/>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3</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24" name="标题 4"/>
          <p:cNvSpPr txBox="1">
            <a:spLocks/>
          </p:cNvSpPr>
          <p:nvPr/>
        </p:nvSpPr>
        <p:spPr>
          <a:xfrm>
            <a:off x="3654137" y="2232591"/>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pitchFamily="34" charset="-122"/>
                <a:ea typeface="微软雅黑" panose="020B0503020204020204" pitchFamily="34" charset="-122"/>
              </a:rPr>
              <a:t>   </a:t>
            </a:r>
            <a:r>
              <a:rPr lang="zh-CN" altLang="en-US" sz="1800"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25" name="右箭头 24"/>
          <p:cNvSpPr/>
          <p:nvPr/>
        </p:nvSpPr>
        <p:spPr>
          <a:xfrm>
            <a:off x="5921798" y="2313104"/>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6" name="圆角矩形 25"/>
          <p:cNvSpPr/>
          <p:nvPr/>
        </p:nvSpPr>
        <p:spPr>
          <a:xfrm>
            <a:off x="3276193" y="2745041"/>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3060225" y="2709283"/>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8" name="标题 4"/>
          <p:cNvSpPr txBox="1">
            <a:spLocks/>
          </p:cNvSpPr>
          <p:nvPr/>
        </p:nvSpPr>
        <p:spPr>
          <a:xfrm>
            <a:off x="3060225" y="2844876"/>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4</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29" name="标题 4"/>
          <p:cNvSpPr txBox="1">
            <a:spLocks/>
          </p:cNvSpPr>
          <p:nvPr/>
        </p:nvSpPr>
        <p:spPr>
          <a:xfrm>
            <a:off x="3546153" y="2757969"/>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pitchFamily="34" charset="-122"/>
                <a:ea typeface="微软雅黑" panose="020B0503020204020204" pitchFamily="34" charset="-122"/>
              </a:rPr>
              <a:t>   </a:t>
            </a:r>
            <a:r>
              <a:rPr lang="zh-CN" altLang="en-US" sz="1800"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30" name="右箭头 29"/>
          <p:cNvSpPr/>
          <p:nvPr/>
        </p:nvSpPr>
        <p:spPr>
          <a:xfrm>
            <a:off x="5813814" y="2844876"/>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1" name="圆角矩形 30"/>
          <p:cNvSpPr/>
          <p:nvPr/>
        </p:nvSpPr>
        <p:spPr>
          <a:xfrm>
            <a:off x="3114218" y="3278333"/>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2" name="椭圆 31"/>
          <p:cNvSpPr/>
          <p:nvPr/>
        </p:nvSpPr>
        <p:spPr>
          <a:xfrm>
            <a:off x="2898250" y="3242575"/>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标题 4"/>
          <p:cNvSpPr txBox="1">
            <a:spLocks/>
          </p:cNvSpPr>
          <p:nvPr/>
        </p:nvSpPr>
        <p:spPr>
          <a:xfrm>
            <a:off x="2898250" y="3378168"/>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5</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34" name="标题 4"/>
          <p:cNvSpPr txBox="1">
            <a:spLocks/>
          </p:cNvSpPr>
          <p:nvPr/>
        </p:nvSpPr>
        <p:spPr>
          <a:xfrm>
            <a:off x="3384177" y="3297655"/>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pitchFamily="34" charset="-122"/>
                <a:ea typeface="微软雅黑" panose="020B0503020204020204" pitchFamily="34" charset="-122"/>
              </a:rPr>
              <a:t>   </a:t>
            </a:r>
            <a:r>
              <a:rPr lang="zh-CN" altLang="en-US" sz="1800"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35" name="右箭头 34"/>
          <p:cNvSpPr/>
          <p:nvPr/>
        </p:nvSpPr>
        <p:spPr>
          <a:xfrm>
            <a:off x="5651839" y="3378168"/>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矩形 35"/>
          <p:cNvSpPr/>
          <p:nvPr/>
        </p:nvSpPr>
        <p:spPr>
          <a:xfrm>
            <a:off x="6839661" y="1653887"/>
            <a:ext cx="2304339" cy="1561311"/>
          </a:xfrm>
          <a:prstGeom prst="rect">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57400442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2000"/>
                                        <p:tgtEl>
                                          <p:spTgt spid="10"/>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 calcmode="lin" valueType="num">
                                      <p:cBhvr>
                                        <p:cTn id="2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
                                        </p:tgtEl>
                                      </p:cBhvr>
                                    </p:animEffect>
                                  </p:childTnLst>
                                </p:cTn>
                              </p:par>
                            </p:childTnLst>
                          </p:cTn>
                        </p:par>
                        <p:par>
                          <p:cTn id="32" fill="hold">
                            <p:stCondLst>
                              <p:cond delay="4450"/>
                            </p:stCondLst>
                            <p:childTnLst>
                              <p:par>
                                <p:cTn id="33" presetID="2" presetClass="entr" presetSubtype="2"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1+#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0-#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0-#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50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0-#ppt_w/2"/>
                                          </p:val>
                                        </p:tav>
                                        <p:tav tm="100000">
                                          <p:val>
                                            <p:strVal val="#ppt_x"/>
                                          </p:val>
                                        </p:tav>
                                      </p:tavLst>
                                    </p:anim>
                                    <p:anim calcmode="lin" valueType="num">
                                      <p:cBhvr additive="base">
                                        <p:cTn id="56" dur="500" fill="hold"/>
                                        <p:tgtEl>
                                          <p:spTgt spid="15"/>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1+#ppt_w/2"/>
                                          </p:val>
                                        </p:tav>
                                        <p:tav tm="100000">
                                          <p:val>
                                            <p:strVal val="#ppt_x"/>
                                          </p:val>
                                        </p:tav>
                                      </p:tavLst>
                                    </p:anim>
                                    <p:anim calcmode="lin" valueType="num">
                                      <p:cBhvr additive="base">
                                        <p:cTn id="60" dur="500" fill="hold"/>
                                        <p:tgtEl>
                                          <p:spTgt spid="16"/>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1+#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1+#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1+#ppt_w/2"/>
                                          </p:val>
                                        </p:tav>
                                        <p:tav tm="100000">
                                          <p:val>
                                            <p:strVal val="#ppt_x"/>
                                          </p:val>
                                        </p:tav>
                                      </p:tavLst>
                                    </p:anim>
                                    <p:anim calcmode="lin" valueType="num">
                                      <p:cBhvr additive="base">
                                        <p:cTn id="76" dur="500" fill="hold"/>
                                        <p:tgtEl>
                                          <p:spTgt spid="2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50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0-#ppt_w/2"/>
                                          </p:val>
                                        </p:tav>
                                        <p:tav tm="100000">
                                          <p:val>
                                            <p:strVal val="#ppt_x"/>
                                          </p:val>
                                        </p:tav>
                                      </p:tavLst>
                                    </p:anim>
                                    <p:anim calcmode="lin" valueType="num">
                                      <p:cBhvr additive="base">
                                        <p:cTn id="80" dur="500" fill="hold"/>
                                        <p:tgtEl>
                                          <p:spTgt spid="21"/>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fill="hold"/>
                                        <p:tgtEl>
                                          <p:spTgt spid="22"/>
                                        </p:tgtEl>
                                        <p:attrNameLst>
                                          <p:attrName>ppt_x</p:attrName>
                                        </p:attrNameLst>
                                      </p:cBhvr>
                                      <p:tavLst>
                                        <p:tav tm="0">
                                          <p:val>
                                            <p:strVal val="0-#ppt_w/2"/>
                                          </p:val>
                                        </p:tav>
                                        <p:tav tm="100000">
                                          <p:val>
                                            <p:strVal val="#ppt_x"/>
                                          </p:val>
                                        </p:tav>
                                      </p:tavLst>
                                    </p:anim>
                                    <p:anim calcmode="lin" valueType="num">
                                      <p:cBhvr additive="base">
                                        <p:cTn id="84" dur="500" fill="hold"/>
                                        <p:tgtEl>
                                          <p:spTgt spid="22"/>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fill="hold"/>
                                        <p:tgtEl>
                                          <p:spTgt spid="23"/>
                                        </p:tgtEl>
                                        <p:attrNameLst>
                                          <p:attrName>ppt_x</p:attrName>
                                        </p:attrNameLst>
                                      </p:cBhvr>
                                      <p:tavLst>
                                        <p:tav tm="0">
                                          <p:val>
                                            <p:strVal val="0-#ppt_w/2"/>
                                          </p:val>
                                        </p:tav>
                                        <p:tav tm="100000">
                                          <p:val>
                                            <p:strVal val="#ppt_x"/>
                                          </p:val>
                                        </p:tav>
                                      </p:tavLst>
                                    </p:anim>
                                    <p:anim calcmode="lin" valueType="num">
                                      <p:cBhvr additive="base">
                                        <p:cTn id="88" dur="500" fill="hold"/>
                                        <p:tgtEl>
                                          <p:spTgt spid="2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150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0-#ppt_w/2"/>
                                          </p:val>
                                        </p:tav>
                                        <p:tav tm="100000">
                                          <p:val>
                                            <p:strVal val="#ppt_x"/>
                                          </p:val>
                                        </p:tav>
                                      </p:tavLst>
                                    </p:anim>
                                    <p:anim calcmode="lin" valueType="num">
                                      <p:cBhvr additive="base">
                                        <p:cTn id="92" dur="500" fill="hold"/>
                                        <p:tgtEl>
                                          <p:spTgt spid="2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500"/>
                                  </p:stCondLst>
                                  <p:childTnLst>
                                    <p:set>
                                      <p:cBhvr>
                                        <p:cTn id="94" dur="1" fill="hold">
                                          <p:stCondLst>
                                            <p:cond delay="0"/>
                                          </p:stCondLst>
                                        </p:cTn>
                                        <p:tgtEl>
                                          <p:spTgt spid="25"/>
                                        </p:tgtEl>
                                        <p:attrNameLst>
                                          <p:attrName>style.visibility</p:attrName>
                                        </p:attrNameLst>
                                      </p:cBhvr>
                                      <p:to>
                                        <p:strVal val="visible"/>
                                      </p:to>
                                    </p:set>
                                    <p:anim calcmode="lin" valueType="num">
                                      <p:cBhvr additive="base">
                                        <p:cTn id="95" dur="500" fill="hold"/>
                                        <p:tgtEl>
                                          <p:spTgt spid="25"/>
                                        </p:tgtEl>
                                        <p:attrNameLst>
                                          <p:attrName>ppt_x</p:attrName>
                                        </p:attrNameLst>
                                      </p:cBhvr>
                                      <p:tavLst>
                                        <p:tav tm="0">
                                          <p:val>
                                            <p:strVal val="0-#ppt_w/2"/>
                                          </p:val>
                                        </p:tav>
                                        <p:tav tm="100000">
                                          <p:val>
                                            <p:strVal val="#ppt_x"/>
                                          </p:val>
                                        </p:tav>
                                      </p:tavLst>
                                    </p:anim>
                                    <p:anim calcmode="lin" valueType="num">
                                      <p:cBhvr additive="base">
                                        <p:cTn id="96" dur="500" fill="hold"/>
                                        <p:tgtEl>
                                          <p:spTgt spid="25"/>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2000"/>
                                  </p:stCondLst>
                                  <p:childTnLst>
                                    <p:set>
                                      <p:cBhvr>
                                        <p:cTn id="98" dur="1" fill="hold">
                                          <p:stCondLst>
                                            <p:cond delay="0"/>
                                          </p:stCondLst>
                                        </p:cTn>
                                        <p:tgtEl>
                                          <p:spTgt spid="26"/>
                                        </p:tgtEl>
                                        <p:attrNameLst>
                                          <p:attrName>style.visibility</p:attrName>
                                        </p:attrNameLst>
                                      </p:cBhvr>
                                      <p:to>
                                        <p:strVal val="visible"/>
                                      </p:to>
                                    </p:set>
                                    <p:anim calcmode="lin" valueType="num">
                                      <p:cBhvr additive="base">
                                        <p:cTn id="99" dur="500" fill="hold"/>
                                        <p:tgtEl>
                                          <p:spTgt spid="26"/>
                                        </p:tgtEl>
                                        <p:attrNameLst>
                                          <p:attrName>ppt_x</p:attrName>
                                        </p:attrNameLst>
                                      </p:cBhvr>
                                      <p:tavLst>
                                        <p:tav tm="0">
                                          <p:val>
                                            <p:strVal val="1+#ppt_w/2"/>
                                          </p:val>
                                        </p:tav>
                                        <p:tav tm="100000">
                                          <p:val>
                                            <p:strVal val="#ppt_x"/>
                                          </p:val>
                                        </p:tav>
                                      </p:tavLst>
                                    </p:anim>
                                    <p:anim calcmode="lin" valueType="num">
                                      <p:cBhvr additive="base">
                                        <p:cTn id="100" dur="500" fill="hold"/>
                                        <p:tgtEl>
                                          <p:spTgt spid="26"/>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200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fill="hold"/>
                                        <p:tgtEl>
                                          <p:spTgt spid="27"/>
                                        </p:tgtEl>
                                        <p:attrNameLst>
                                          <p:attrName>ppt_x</p:attrName>
                                        </p:attrNameLst>
                                      </p:cBhvr>
                                      <p:tavLst>
                                        <p:tav tm="0">
                                          <p:val>
                                            <p:strVal val="1+#ppt_w/2"/>
                                          </p:val>
                                        </p:tav>
                                        <p:tav tm="100000">
                                          <p:val>
                                            <p:strVal val="#ppt_x"/>
                                          </p:val>
                                        </p:tav>
                                      </p:tavLst>
                                    </p:anim>
                                    <p:anim calcmode="lin" valueType="num">
                                      <p:cBhvr additive="base">
                                        <p:cTn id="104" dur="500" fill="hold"/>
                                        <p:tgtEl>
                                          <p:spTgt spid="27"/>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200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fill="hold"/>
                                        <p:tgtEl>
                                          <p:spTgt spid="28"/>
                                        </p:tgtEl>
                                        <p:attrNameLst>
                                          <p:attrName>ppt_x</p:attrName>
                                        </p:attrNameLst>
                                      </p:cBhvr>
                                      <p:tavLst>
                                        <p:tav tm="0">
                                          <p:val>
                                            <p:strVal val="1+#ppt_w/2"/>
                                          </p:val>
                                        </p:tav>
                                        <p:tav tm="100000">
                                          <p:val>
                                            <p:strVal val="#ppt_x"/>
                                          </p:val>
                                        </p:tav>
                                      </p:tavLst>
                                    </p:anim>
                                    <p:anim calcmode="lin" valueType="num">
                                      <p:cBhvr additive="base">
                                        <p:cTn id="108" dur="500" fill="hold"/>
                                        <p:tgtEl>
                                          <p:spTgt spid="28"/>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2000"/>
                                  </p:stCondLst>
                                  <p:childTnLst>
                                    <p:set>
                                      <p:cBhvr>
                                        <p:cTn id="110" dur="1" fill="hold">
                                          <p:stCondLst>
                                            <p:cond delay="0"/>
                                          </p:stCondLst>
                                        </p:cTn>
                                        <p:tgtEl>
                                          <p:spTgt spid="29"/>
                                        </p:tgtEl>
                                        <p:attrNameLst>
                                          <p:attrName>style.visibility</p:attrName>
                                        </p:attrNameLst>
                                      </p:cBhvr>
                                      <p:to>
                                        <p:strVal val="visible"/>
                                      </p:to>
                                    </p:set>
                                    <p:anim calcmode="lin" valueType="num">
                                      <p:cBhvr additive="base">
                                        <p:cTn id="111" dur="500" fill="hold"/>
                                        <p:tgtEl>
                                          <p:spTgt spid="29"/>
                                        </p:tgtEl>
                                        <p:attrNameLst>
                                          <p:attrName>ppt_x</p:attrName>
                                        </p:attrNameLst>
                                      </p:cBhvr>
                                      <p:tavLst>
                                        <p:tav tm="0">
                                          <p:val>
                                            <p:strVal val="1+#ppt_w/2"/>
                                          </p:val>
                                        </p:tav>
                                        <p:tav tm="100000">
                                          <p:val>
                                            <p:strVal val="#ppt_x"/>
                                          </p:val>
                                        </p:tav>
                                      </p:tavLst>
                                    </p:anim>
                                    <p:anim calcmode="lin" valueType="num">
                                      <p:cBhvr additive="base">
                                        <p:cTn id="112" dur="500" fill="hold"/>
                                        <p:tgtEl>
                                          <p:spTgt spid="29"/>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30"/>
                                        </p:tgtEl>
                                        <p:attrNameLst>
                                          <p:attrName>style.visibility</p:attrName>
                                        </p:attrNameLst>
                                      </p:cBhvr>
                                      <p:to>
                                        <p:strVal val="visible"/>
                                      </p:to>
                                    </p:set>
                                    <p:anim calcmode="lin" valueType="num">
                                      <p:cBhvr additive="base">
                                        <p:cTn id="115" dur="500" fill="hold"/>
                                        <p:tgtEl>
                                          <p:spTgt spid="30"/>
                                        </p:tgtEl>
                                        <p:attrNameLst>
                                          <p:attrName>ppt_x</p:attrName>
                                        </p:attrNameLst>
                                      </p:cBhvr>
                                      <p:tavLst>
                                        <p:tav tm="0">
                                          <p:val>
                                            <p:strVal val="1+#ppt_w/2"/>
                                          </p:val>
                                        </p:tav>
                                        <p:tav tm="100000">
                                          <p:val>
                                            <p:strVal val="#ppt_x"/>
                                          </p:val>
                                        </p:tav>
                                      </p:tavLst>
                                    </p:anim>
                                    <p:anim calcmode="lin" valueType="num">
                                      <p:cBhvr additive="base">
                                        <p:cTn id="116" dur="500" fill="hold"/>
                                        <p:tgtEl>
                                          <p:spTgt spid="30"/>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0"/>
                                  </p:stCondLst>
                                  <p:childTnLst>
                                    <p:set>
                                      <p:cBhvr>
                                        <p:cTn id="118" dur="1" fill="hold">
                                          <p:stCondLst>
                                            <p:cond delay="0"/>
                                          </p:stCondLst>
                                        </p:cTn>
                                        <p:tgtEl>
                                          <p:spTgt spid="31"/>
                                        </p:tgtEl>
                                        <p:attrNameLst>
                                          <p:attrName>style.visibility</p:attrName>
                                        </p:attrNameLst>
                                      </p:cBhvr>
                                      <p:to>
                                        <p:strVal val="visible"/>
                                      </p:to>
                                    </p:set>
                                    <p:anim calcmode="lin" valueType="num">
                                      <p:cBhvr additive="base">
                                        <p:cTn id="119" dur="500" fill="hold"/>
                                        <p:tgtEl>
                                          <p:spTgt spid="31"/>
                                        </p:tgtEl>
                                        <p:attrNameLst>
                                          <p:attrName>ppt_x</p:attrName>
                                        </p:attrNameLst>
                                      </p:cBhvr>
                                      <p:tavLst>
                                        <p:tav tm="0">
                                          <p:val>
                                            <p:strVal val="0-#ppt_w/2"/>
                                          </p:val>
                                        </p:tav>
                                        <p:tav tm="100000">
                                          <p:val>
                                            <p:strVal val="#ppt_x"/>
                                          </p:val>
                                        </p:tav>
                                      </p:tavLst>
                                    </p:anim>
                                    <p:anim calcmode="lin" valueType="num">
                                      <p:cBhvr additive="base">
                                        <p:cTn id="120" dur="500" fill="hold"/>
                                        <p:tgtEl>
                                          <p:spTgt spid="31"/>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0"/>
                                  </p:stCondLst>
                                  <p:childTnLst>
                                    <p:set>
                                      <p:cBhvr>
                                        <p:cTn id="122" dur="1" fill="hold">
                                          <p:stCondLst>
                                            <p:cond delay="0"/>
                                          </p:stCondLst>
                                        </p:cTn>
                                        <p:tgtEl>
                                          <p:spTgt spid="32"/>
                                        </p:tgtEl>
                                        <p:attrNameLst>
                                          <p:attrName>style.visibility</p:attrName>
                                        </p:attrNameLst>
                                      </p:cBhvr>
                                      <p:to>
                                        <p:strVal val="visible"/>
                                      </p:to>
                                    </p:set>
                                    <p:anim calcmode="lin" valueType="num">
                                      <p:cBhvr additive="base">
                                        <p:cTn id="123" dur="500" fill="hold"/>
                                        <p:tgtEl>
                                          <p:spTgt spid="32"/>
                                        </p:tgtEl>
                                        <p:attrNameLst>
                                          <p:attrName>ppt_x</p:attrName>
                                        </p:attrNameLst>
                                      </p:cBhvr>
                                      <p:tavLst>
                                        <p:tav tm="0">
                                          <p:val>
                                            <p:strVal val="0-#ppt_w/2"/>
                                          </p:val>
                                        </p:tav>
                                        <p:tav tm="100000">
                                          <p:val>
                                            <p:strVal val="#ppt_x"/>
                                          </p:val>
                                        </p:tav>
                                      </p:tavLst>
                                    </p:anim>
                                    <p:anim calcmode="lin" valueType="num">
                                      <p:cBhvr additive="base">
                                        <p:cTn id="124" dur="500" fill="hold"/>
                                        <p:tgtEl>
                                          <p:spTgt spid="32"/>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500"/>
                                  </p:stCondLst>
                                  <p:childTnLst>
                                    <p:set>
                                      <p:cBhvr>
                                        <p:cTn id="126" dur="1" fill="hold">
                                          <p:stCondLst>
                                            <p:cond delay="0"/>
                                          </p:stCondLst>
                                        </p:cTn>
                                        <p:tgtEl>
                                          <p:spTgt spid="33"/>
                                        </p:tgtEl>
                                        <p:attrNameLst>
                                          <p:attrName>style.visibility</p:attrName>
                                        </p:attrNameLst>
                                      </p:cBhvr>
                                      <p:to>
                                        <p:strVal val="visible"/>
                                      </p:to>
                                    </p:set>
                                    <p:anim calcmode="lin" valueType="num">
                                      <p:cBhvr additive="base">
                                        <p:cTn id="127" dur="500" fill="hold"/>
                                        <p:tgtEl>
                                          <p:spTgt spid="33"/>
                                        </p:tgtEl>
                                        <p:attrNameLst>
                                          <p:attrName>ppt_x</p:attrName>
                                        </p:attrNameLst>
                                      </p:cBhvr>
                                      <p:tavLst>
                                        <p:tav tm="0">
                                          <p:val>
                                            <p:strVal val="0-#ppt_w/2"/>
                                          </p:val>
                                        </p:tav>
                                        <p:tav tm="100000">
                                          <p:val>
                                            <p:strVal val="#ppt_x"/>
                                          </p:val>
                                        </p:tav>
                                      </p:tavLst>
                                    </p:anim>
                                    <p:anim calcmode="lin" valueType="num">
                                      <p:cBhvr additive="base">
                                        <p:cTn id="128" dur="500" fill="hold"/>
                                        <p:tgtEl>
                                          <p:spTgt spid="33"/>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2500"/>
                                  </p:stCondLst>
                                  <p:childTnLst>
                                    <p:set>
                                      <p:cBhvr>
                                        <p:cTn id="130" dur="1" fill="hold">
                                          <p:stCondLst>
                                            <p:cond delay="0"/>
                                          </p:stCondLst>
                                        </p:cTn>
                                        <p:tgtEl>
                                          <p:spTgt spid="34"/>
                                        </p:tgtEl>
                                        <p:attrNameLst>
                                          <p:attrName>style.visibility</p:attrName>
                                        </p:attrNameLst>
                                      </p:cBhvr>
                                      <p:to>
                                        <p:strVal val="visible"/>
                                      </p:to>
                                    </p:set>
                                    <p:anim calcmode="lin" valueType="num">
                                      <p:cBhvr additive="base">
                                        <p:cTn id="131" dur="500" fill="hold"/>
                                        <p:tgtEl>
                                          <p:spTgt spid="34"/>
                                        </p:tgtEl>
                                        <p:attrNameLst>
                                          <p:attrName>ppt_x</p:attrName>
                                        </p:attrNameLst>
                                      </p:cBhvr>
                                      <p:tavLst>
                                        <p:tav tm="0">
                                          <p:val>
                                            <p:strVal val="0-#ppt_w/2"/>
                                          </p:val>
                                        </p:tav>
                                        <p:tav tm="100000">
                                          <p:val>
                                            <p:strVal val="#ppt_x"/>
                                          </p:val>
                                        </p:tav>
                                      </p:tavLst>
                                    </p:anim>
                                    <p:anim calcmode="lin" valueType="num">
                                      <p:cBhvr additive="base">
                                        <p:cTn id="132" dur="500" fill="hold"/>
                                        <p:tgtEl>
                                          <p:spTgt spid="34"/>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2500"/>
                                  </p:stCondLst>
                                  <p:childTnLst>
                                    <p:set>
                                      <p:cBhvr>
                                        <p:cTn id="134" dur="1" fill="hold">
                                          <p:stCondLst>
                                            <p:cond delay="0"/>
                                          </p:stCondLst>
                                        </p:cTn>
                                        <p:tgtEl>
                                          <p:spTgt spid="35"/>
                                        </p:tgtEl>
                                        <p:attrNameLst>
                                          <p:attrName>style.visibility</p:attrName>
                                        </p:attrNameLst>
                                      </p:cBhvr>
                                      <p:to>
                                        <p:strVal val="visible"/>
                                      </p:to>
                                    </p:set>
                                    <p:anim calcmode="lin" valueType="num">
                                      <p:cBhvr additive="base">
                                        <p:cTn id="135" dur="500" fill="hold"/>
                                        <p:tgtEl>
                                          <p:spTgt spid="35"/>
                                        </p:tgtEl>
                                        <p:attrNameLst>
                                          <p:attrName>ppt_x</p:attrName>
                                        </p:attrNameLst>
                                      </p:cBhvr>
                                      <p:tavLst>
                                        <p:tav tm="0">
                                          <p:val>
                                            <p:strVal val="0-#ppt_w/2"/>
                                          </p:val>
                                        </p:tav>
                                        <p:tav tm="100000">
                                          <p:val>
                                            <p:strVal val="#ppt_x"/>
                                          </p:val>
                                        </p:tav>
                                      </p:tavLst>
                                    </p:anim>
                                    <p:anim calcmode="lin" valueType="num">
                                      <p:cBhvr additive="base">
                                        <p:cTn id="136"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p:bldP spid="10" grpId="0" animBg="1"/>
      <p:bldP spid="11" grpId="0" animBg="1"/>
      <p:bldP spid="12" grpId="0" animBg="1"/>
      <p:bldP spid="13" grpId="0"/>
      <p:bldP spid="14" grpId="0"/>
      <p:bldP spid="15" grpId="0" animBg="1"/>
      <p:bldP spid="16" grpId="0" animBg="1"/>
      <p:bldP spid="17" grpId="0" animBg="1"/>
      <p:bldP spid="18" grpId="0"/>
      <p:bldP spid="19" grpId="0"/>
      <p:bldP spid="20" grpId="0" animBg="1"/>
      <p:bldP spid="21" grpId="0" animBg="1"/>
      <p:bldP spid="22" grpId="0" animBg="1"/>
      <p:bldP spid="23" grpId="0"/>
      <p:bldP spid="24" grpId="0"/>
      <p:bldP spid="25" grpId="0" animBg="1"/>
      <p:bldP spid="26" grpId="0" animBg="1"/>
      <p:bldP spid="27" grpId="0" animBg="1"/>
      <p:bldP spid="28" grpId="0"/>
      <p:bldP spid="29" grpId="0"/>
      <p:bldP spid="30" grpId="0" animBg="1"/>
      <p:bldP spid="31" grpId="0" animBg="1"/>
      <p:bldP spid="32" grpId="0" animBg="1"/>
      <p:bldP spid="33" grpId="0"/>
      <p:bldP spid="34" grpId="0"/>
      <p:bldP spid="35" grpId="0" animBg="1"/>
      <p:bldP spid="3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7" name="组合 6"/>
          <p:cNvGrpSpPr/>
          <p:nvPr/>
        </p:nvGrpSpPr>
        <p:grpSpPr>
          <a:xfrm>
            <a:off x="3816113" y="934691"/>
            <a:ext cx="1511103" cy="1511103"/>
            <a:chOff x="5182632" y="1700808"/>
            <a:chExt cx="2015329" cy="2015329"/>
          </a:xfrm>
        </p:grpSpPr>
        <p:sp>
          <p:nvSpPr>
            <p:cNvPr id="8"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sp>
          <p:nvSpPr>
            <p:cNvPr id="9"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10" name="组合 9"/>
          <p:cNvGrpSpPr/>
          <p:nvPr/>
        </p:nvGrpSpPr>
        <p:grpSpPr>
          <a:xfrm>
            <a:off x="6299742" y="934691"/>
            <a:ext cx="1512168" cy="1511103"/>
            <a:chOff x="8758812" y="1700808"/>
            <a:chExt cx="2016749" cy="2015329"/>
          </a:xfrm>
        </p:grpSpPr>
        <p:sp>
          <p:nvSpPr>
            <p:cNvPr id="11" name="Oval 8"/>
            <p:cNvSpPr>
              <a:spLocks noChangeArrowheads="1"/>
            </p:cNvSpPr>
            <p:nvPr/>
          </p:nvSpPr>
          <p:spPr bwMode="auto">
            <a:xfrm>
              <a:off x="8758812" y="1700808"/>
              <a:ext cx="2016749" cy="2015329"/>
            </a:xfrm>
            <a:prstGeom prst="ellipse">
              <a:avLst/>
            </a:prstGeom>
            <a:solidFill>
              <a:srgbClr val="C000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sp>
          <p:nvSpPr>
            <p:cNvPr id="12"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13" name="组合 12"/>
          <p:cNvGrpSpPr/>
          <p:nvPr/>
        </p:nvGrpSpPr>
        <p:grpSpPr>
          <a:xfrm>
            <a:off x="1375219" y="934691"/>
            <a:ext cx="1512168" cy="1511103"/>
            <a:chOff x="1204523" y="1700808"/>
            <a:chExt cx="2016749" cy="2015329"/>
          </a:xfrm>
        </p:grpSpPr>
        <p:sp>
          <p:nvSpPr>
            <p:cNvPr id="14" name="Oval 10"/>
            <p:cNvSpPr>
              <a:spLocks noChangeArrowheads="1"/>
            </p:cNvSpPr>
            <p:nvPr/>
          </p:nvSpPr>
          <p:spPr bwMode="auto">
            <a:xfrm>
              <a:off x="1204523" y="1700808"/>
              <a:ext cx="2016749" cy="2015329"/>
            </a:xfrm>
            <a:prstGeom prst="ellipse">
              <a:avLst/>
            </a:prstGeom>
            <a:solidFill>
              <a:srgbClr val="C00002"/>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15"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sp>
        <p:nvSpPr>
          <p:cNvPr id="16" name="Freeform 12"/>
          <p:cNvSpPr>
            <a:spLocks/>
          </p:cNvSpPr>
          <p:nvPr/>
        </p:nvSpPr>
        <p:spPr bwMode="auto">
          <a:xfrm>
            <a:off x="316246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17" name="Freeform 13"/>
          <p:cNvSpPr>
            <a:spLocks/>
          </p:cNvSpPr>
          <p:nvPr/>
        </p:nvSpPr>
        <p:spPr bwMode="auto">
          <a:xfrm>
            <a:off x="565183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18" name="矩形 83"/>
          <p:cNvSpPr>
            <a:spLocks noChangeArrowheads="1"/>
          </p:cNvSpPr>
          <p:nvPr/>
        </p:nvSpPr>
        <p:spPr bwMode="auto">
          <a:xfrm>
            <a:off x="1163974" y="3262699"/>
            <a:ext cx="6791481" cy="1440597"/>
          </a:xfrm>
          <a:prstGeom prst="rect">
            <a:avLst/>
          </a:prstGeom>
          <a:solidFill>
            <a:srgbClr val="F2F2F2"/>
          </a:solidFill>
          <a:ln w="9525" cmpd="sng">
            <a:solidFill>
              <a:srgbClr val="55735B"/>
            </a:solidFill>
            <a:miter lim="800000"/>
            <a:headEnd/>
            <a:tailEnd/>
          </a:ln>
        </p:spPr>
        <p:txBody>
          <a:bodyPr/>
          <a:lstStyle/>
          <a:p>
            <a:endParaRPr lang="zh-CN" altLang="en-US" sz="1012"/>
          </a:p>
        </p:txBody>
      </p:sp>
      <p:sp>
        <p:nvSpPr>
          <p:cNvPr id="19" name="TextBox 84"/>
          <p:cNvSpPr txBox="1">
            <a:spLocks noChangeArrowheads="1"/>
          </p:cNvSpPr>
          <p:nvPr/>
        </p:nvSpPr>
        <p:spPr bwMode="auto">
          <a:xfrm>
            <a:off x="1343651" y="3387939"/>
            <a:ext cx="63764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20" name="Freeform 12"/>
          <p:cNvSpPr>
            <a:spLocks/>
          </p:cNvSpPr>
          <p:nvPr/>
        </p:nvSpPr>
        <p:spPr bwMode="auto">
          <a:xfrm>
            <a:off x="1108028" y="315319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solidFill>
                <a:srgbClr val="2C3637"/>
              </a:solidFill>
            </a:endParaRPr>
          </a:p>
        </p:txBody>
      </p:sp>
      <p:sp>
        <p:nvSpPr>
          <p:cNvPr id="21" name="Freeform 12"/>
          <p:cNvSpPr>
            <a:spLocks/>
          </p:cNvSpPr>
          <p:nvPr/>
        </p:nvSpPr>
        <p:spPr bwMode="auto">
          <a:xfrm flipH="1" flipV="1">
            <a:off x="7631109" y="440747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solidFill>
                <a:srgbClr val="2C3637"/>
              </a:solidFill>
            </a:endParaRPr>
          </a:p>
        </p:txBody>
      </p:sp>
      <p:sp>
        <p:nvSpPr>
          <p:cNvPr id="22" name="TextBox 46"/>
          <p:cNvSpPr txBox="1"/>
          <p:nvPr/>
        </p:nvSpPr>
        <p:spPr>
          <a:xfrm>
            <a:off x="1484446" y="2541706"/>
            <a:ext cx="1247464" cy="323165"/>
          </a:xfrm>
          <a:prstGeom prst="rect">
            <a:avLst/>
          </a:prstGeom>
          <a:noFill/>
        </p:spPr>
        <p:txBody>
          <a:bodyPr wrap="square" rtlCol="0">
            <a:spAutoFit/>
          </a:bodyPr>
          <a:lstStyle/>
          <a:p>
            <a:pPr algn="ctr"/>
            <a:r>
              <a:rPr lang="zh-CN" altLang="en-US" sz="1500" b="1" dirty="0" smtClean="0">
                <a:solidFill>
                  <a:srgbClr val="C00000"/>
                </a:solidFill>
                <a:latin typeface="微软雅黑" panose="020B0503020204020204" pitchFamily="34" charset="-122"/>
                <a:ea typeface="微软雅黑" panose="020B0503020204020204" pitchFamily="34" charset="-122"/>
              </a:rPr>
              <a:t>添加标题</a:t>
            </a:r>
            <a:endParaRPr lang="zh-CN" altLang="en-US" sz="1500" b="1" dirty="0">
              <a:solidFill>
                <a:srgbClr val="C00000"/>
              </a:solidFill>
              <a:latin typeface="微软雅黑" panose="020B0503020204020204" pitchFamily="34" charset="-122"/>
              <a:ea typeface="微软雅黑" panose="020B0503020204020204" pitchFamily="34" charset="-122"/>
            </a:endParaRPr>
          </a:p>
        </p:txBody>
      </p:sp>
      <p:sp>
        <p:nvSpPr>
          <p:cNvPr id="23" name="TextBox 47"/>
          <p:cNvSpPr txBox="1"/>
          <p:nvPr/>
        </p:nvSpPr>
        <p:spPr>
          <a:xfrm>
            <a:off x="3920384" y="2541706"/>
            <a:ext cx="1247464" cy="323165"/>
          </a:xfrm>
          <a:prstGeom prst="rect">
            <a:avLst/>
          </a:prstGeom>
          <a:noFill/>
        </p:spPr>
        <p:txBody>
          <a:bodyPr wrap="square" rtlCol="0">
            <a:spAutoFit/>
          </a:bodyPr>
          <a:lstStyle/>
          <a:p>
            <a:pPr algn="ctr"/>
            <a:r>
              <a:rPr lang="zh-CN" altLang="en-US" sz="1500" b="1" dirty="0" smtClean="0">
                <a:solidFill>
                  <a:srgbClr val="C00000"/>
                </a:solidFill>
                <a:latin typeface="微软雅黑" panose="020B0503020204020204" pitchFamily="34" charset="-122"/>
                <a:ea typeface="微软雅黑" panose="020B0503020204020204" pitchFamily="34" charset="-122"/>
              </a:rPr>
              <a:t>添加标题</a:t>
            </a:r>
            <a:endParaRPr lang="zh-CN" altLang="en-US" sz="1500" b="1" dirty="0">
              <a:solidFill>
                <a:srgbClr val="C00000"/>
              </a:solidFill>
              <a:latin typeface="微软雅黑" panose="020B0503020204020204" pitchFamily="34" charset="-122"/>
              <a:ea typeface="微软雅黑" panose="020B0503020204020204" pitchFamily="34" charset="-122"/>
            </a:endParaRPr>
          </a:p>
        </p:txBody>
      </p:sp>
      <p:sp>
        <p:nvSpPr>
          <p:cNvPr id="24" name="TextBox 48"/>
          <p:cNvSpPr txBox="1"/>
          <p:nvPr/>
        </p:nvSpPr>
        <p:spPr>
          <a:xfrm>
            <a:off x="6475296" y="2541706"/>
            <a:ext cx="1247464" cy="323165"/>
          </a:xfrm>
          <a:prstGeom prst="rect">
            <a:avLst/>
          </a:prstGeom>
          <a:noFill/>
        </p:spPr>
        <p:txBody>
          <a:bodyPr wrap="square" rtlCol="0">
            <a:spAutoFit/>
          </a:bodyPr>
          <a:lstStyle/>
          <a:p>
            <a:pPr algn="ctr"/>
            <a:r>
              <a:rPr lang="zh-CN" altLang="en-US" sz="1500" b="1" dirty="0" smtClean="0">
                <a:solidFill>
                  <a:srgbClr val="C00000"/>
                </a:solidFill>
                <a:latin typeface="微软雅黑" panose="020B0503020204020204" pitchFamily="34" charset="-122"/>
                <a:ea typeface="微软雅黑" panose="020B0503020204020204" pitchFamily="34" charset="-122"/>
              </a:rPr>
              <a:t>添加标题</a:t>
            </a:r>
            <a:endParaRPr lang="zh-CN" altLang="en-US" sz="15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35819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250"/>
                            </p:stCondLst>
                            <p:childTnLst>
                              <p:par>
                                <p:cTn id="28" presetID="42"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par>
                          <p:cTn id="33" fill="hold">
                            <p:stCondLst>
                              <p:cond delay="3250"/>
                            </p:stCondLst>
                            <p:childTnLst>
                              <p:par>
                                <p:cTn id="34" presetID="31" presetClass="entr" presetSubtype="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300" fill="hold"/>
                                        <p:tgtEl>
                                          <p:spTgt spid="16"/>
                                        </p:tgtEl>
                                        <p:attrNameLst>
                                          <p:attrName>ppt_w</p:attrName>
                                        </p:attrNameLst>
                                      </p:cBhvr>
                                      <p:tavLst>
                                        <p:tav tm="0">
                                          <p:val>
                                            <p:fltVal val="0"/>
                                          </p:val>
                                        </p:tav>
                                        <p:tav tm="100000">
                                          <p:val>
                                            <p:strVal val="#ppt_w"/>
                                          </p:val>
                                        </p:tav>
                                      </p:tavLst>
                                    </p:anim>
                                    <p:anim calcmode="lin" valueType="num">
                                      <p:cBhvr>
                                        <p:cTn id="37" dur="300" fill="hold"/>
                                        <p:tgtEl>
                                          <p:spTgt spid="16"/>
                                        </p:tgtEl>
                                        <p:attrNameLst>
                                          <p:attrName>ppt_h</p:attrName>
                                        </p:attrNameLst>
                                      </p:cBhvr>
                                      <p:tavLst>
                                        <p:tav tm="0">
                                          <p:val>
                                            <p:fltVal val="0"/>
                                          </p:val>
                                        </p:tav>
                                        <p:tav tm="100000">
                                          <p:val>
                                            <p:strVal val="#ppt_h"/>
                                          </p:val>
                                        </p:tav>
                                      </p:tavLst>
                                    </p:anim>
                                    <p:anim calcmode="lin" valueType="num">
                                      <p:cBhvr>
                                        <p:cTn id="38" dur="300" fill="hold"/>
                                        <p:tgtEl>
                                          <p:spTgt spid="16"/>
                                        </p:tgtEl>
                                        <p:attrNameLst>
                                          <p:attrName>style.rotation</p:attrName>
                                        </p:attrNameLst>
                                      </p:cBhvr>
                                      <p:tavLst>
                                        <p:tav tm="0">
                                          <p:val>
                                            <p:fltVal val="90"/>
                                          </p:val>
                                        </p:tav>
                                        <p:tav tm="100000">
                                          <p:val>
                                            <p:fltVal val="0"/>
                                          </p:val>
                                        </p:tav>
                                      </p:tavLst>
                                    </p:anim>
                                    <p:animEffect transition="in" filter="fade">
                                      <p:cBhvr>
                                        <p:cTn id="39" dur="300"/>
                                        <p:tgtEl>
                                          <p:spTgt spid="16"/>
                                        </p:tgtEl>
                                      </p:cBhvr>
                                    </p:animEffect>
                                  </p:childTnLst>
                                </p:cTn>
                              </p:par>
                            </p:childTnLst>
                          </p:cTn>
                        </p:par>
                        <p:par>
                          <p:cTn id="40" fill="hold">
                            <p:stCondLst>
                              <p:cond delay="3550"/>
                            </p:stCondLst>
                            <p:childTnLst>
                              <p:par>
                                <p:cTn id="41" presetID="53" presetClass="entr" presetSubtype="16"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childTnLst>
                          </p:cTn>
                        </p:par>
                        <p:par>
                          <p:cTn id="51" fill="hold">
                            <p:stCondLst>
                              <p:cond delay="4550"/>
                            </p:stCondLst>
                            <p:childTnLst>
                              <p:par>
                                <p:cTn id="52" presetID="31"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 calcmode="lin" valueType="num">
                                      <p:cBhvr>
                                        <p:cTn id="54" dur="300" fill="hold"/>
                                        <p:tgtEl>
                                          <p:spTgt spid="17"/>
                                        </p:tgtEl>
                                        <p:attrNameLst>
                                          <p:attrName>ppt_w</p:attrName>
                                        </p:attrNameLst>
                                      </p:cBhvr>
                                      <p:tavLst>
                                        <p:tav tm="0">
                                          <p:val>
                                            <p:fltVal val="0"/>
                                          </p:val>
                                        </p:tav>
                                        <p:tav tm="100000">
                                          <p:val>
                                            <p:strVal val="#ppt_w"/>
                                          </p:val>
                                        </p:tav>
                                      </p:tavLst>
                                    </p:anim>
                                    <p:anim calcmode="lin" valueType="num">
                                      <p:cBhvr>
                                        <p:cTn id="55" dur="300" fill="hold"/>
                                        <p:tgtEl>
                                          <p:spTgt spid="17"/>
                                        </p:tgtEl>
                                        <p:attrNameLst>
                                          <p:attrName>ppt_h</p:attrName>
                                        </p:attrNameLst>
                                      </p:cBhvr>
                                      <p:tavLst>
                                        <p:tav tm="0">
                                          <p:val>
                                            <p:fltVal val="0"/>
                                          </p:val>
                                        </p:tav>
                                        <p:tav tm="100000">
                                          <p:val>
                                            <p:strVal val="#ppt_h"/>
                                          </p:val>
                                        </p:tav>
                                      </p:tavLst>
                                    </p:anim>
                                    <p:anim calcmode="lin" valueType="num">
                                      <p:cBhvr>
                                        <p:cTn id="56" dur="300" fill="hold"/>
                                        <p:tgtEl>
                                          <p:spTgt spid="17"/>
                                        </p:tgtEl>
                                        <p:attrNameLst>
                                          <p:attrName>style.rotation</p:attrName>
                                        </p:attrNameLst>
                                      </p:cBhvr>
                                      <p:tavLst>
                                        <p:tav tm="0">
                                          <p:val>
                                            <p:fltVal val="90"/>
                                          </p:val>
                                        </p:tav>
                                        <p:tav tm="100000">
                                          <p:val>
                                            <p:fltVal val="0"/>
                                          </p:val>
                                        </p:tav>
                                      </p:tavLst>
                                    </p:anim>
                                    <p:animEffect transition="in" filter="fade">
                                      <p:cBhvr>
                                        <p:cTn id="57" dur="300"/>
                                        <p:tgtEl>
                                          <p:spTgt spid="17"/>
                                        </p:tgtEl>
                                      </p:cBhvr>
                                    </p:animEffect>
                                  </p:childTnLst>
                                </p:cTn>
                              </p:par>
                            </p:childTnLst>
                          </p:cTn>
                        </p:par>
                        <p:par>
                          <p:cTn id="58" fill="hold">
                            <p:stCondLst>
                              <p:cond delay="4850"/>
                            </p:stCondLst>
                            <p:childTnLst>
                              <p:par>
                                <p:cTn id="59" presetID="53" presetClass="entr" presetSubtype="16"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par>
                                <p:cTn id="64" presetID="42" presetClass="entr" presetSubtype="0" fill="hold" grpId="0" nodeType="withEffect">
                                  <p:stCondLst>
                                    <p:cond delay="40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childTnLst>
                          </p:cTn>
                        </p:par>
                        <p:par>
                          <p:cTn id="69" fill="hold">
                            <p:stCondLst>
                              <p:cond delay="6250"/>
                            </p:stCondLst>
                            <p:childTnLst>
                              <p:par>
                                <p:cTn id="70" presetID="1"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3.56836E-6 -3.7037E-7 L 0.36686 0.15278 " pathEditMode="relative" rAng="0" ptsTypes="AA">
                                      <p:cBhvr>
                                        <p:cTn id="73" dur="500" spd="-99900" fill="hold"/>
                                        <p:tgtEl>
                                          <p:spTgt spid="20"/>
                                        </p:tgtEl>
                                        <p:attrNameLst>
                                          <p:attrName>ppt_x,ppt_y</p:attrName>
                                        </p:attrNameLst>
                                      </p:cBhvr>
                                      <p:rCtr x="18343" y="7639"/>
                                    </p:animMotion>
                                  </p:childTnLst>
                                </p:cTn>
                              </p:par>
                              <p:par>
                                <p:cTn id="74" presetID="1" presetClass="entr" presetSubtype="0"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7.85742E-7 -3.33333E-6 L -0.39495 -0.11018 " pathEditMode="relative" rAng="0" ptsTypes="AA">
                                      <p:cBhvr>
                                        <p:cTn id="77" dur="500" spd="-99900" fill="hold"/>
                                        <p:tgtEl>
                                          <p:spTgt spid="21"/>
                                        </p:tgtEl>
                                        <p:attrNameLst>
                                          <p:attrName>ppt_x,ppt_y</p:attrName>
                                        </p:attrNameLst>
                                      </p:cBhvr>
                                      <p:rCtr x="-19748" y="-5509"/>
                                    </p:animMotion>
                                  </p:childTnLst>
                                </p:cTn>
                              </p:par>
                              <p:par>
                                <p:cTn id="78" presetID="10"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p:cTn id="80" dur="500" fill="hold"/>
                                        <p:tgtEl>
                                          <p:spTgt spid="18"/>
                                        </p:tgtEl>
                                        <p:attrNameLst>
                                          <p:attrName>ppt_w</p:attrName>
                                        </p:attrNameLst>
                                      </p:cBhvr>
                                      <p:tavLst>
                                        <p:tav tm="0">
                                          <p:val>
                                            <p:fltVal val="0"/>
                                          </p:val>
                                        </p:tav>
                                        <p:tav tm="100000">
                                          <p:val>
                                            <p:strVal val="#ppt_w"/>
                                          </p:val>
                                        </p:tav>
                                      </p:tavLst>
                                    </p:anim>
                                    <p:anim calcmode="lin" valueType="num">
                                      <p:cBhvr>
                                        <p:cTn id="81" dur="500" fill="hold"/>
                                        <p:tgtEl>
                                          <p:spTgt spid="18"/>
                                        </p:tgtEl>
                                        <p:attrNameLst>
                                          <p:attrName>ppt_h</p:attrName>
                                        </p:attrNameLst>
                                      </p:cBhvr>
                                      <p:tavLst>
                                        <p:tav tm="0">
                                          <p:val>
                                            <p:fltVal val="0"/>
                                          </p:val>
                                        </p:tav>
                                        <p:tav tm="100000">
                                          <p:val>
                                            <p:strVal val="#ppt_h"/>
                                          </p:val>
                                        </p:tav>
                                      </p:tavLst>
                                    </p:anim>
                                    <p:animEffect transition="in" filter="fade">
                                      <p:cBhvr>
                                        <p:cTn id="82" dur="500"/>
                                        <p:tgtEl>
                                          <p:spTgt spid="18"/>
                                        </p:tgtEl>
                                      </p:cBhvr>
                                    </p:animEffect>
                                  </p:childTnLst>
                                </p:cTn>
                              </p:par>
                            </p:childTnLst>
                          </p:cTn>
                        </p:par>
                        <p:par>
                          <p:cTn id="83" fill="hold">
                            <p:stCondLst>
                              <p:cond delay="6750"/>
                            </p:stCondLst>
                            <p:childTnLst>
                              <p:par>
                                <p:cTn id="84" presetID="22" presetClass="entr" presetSubtype="1" fill="hold" nodeType="afterEffect">
                                  <p:stCondLst>
                                    <p:cond delay="0"/>
                                  </p:stCondLst>
                                  <p:childTnLst>
                                    <p:set>
                                      <p:cBhvr>
                                        <p:cTn id="85" dur="1" fill="hold">
                                          <p:stCondLst>
                                            <p:cond delay="0"/>
                                          </p:stCondLst>
                                        </p:cTn>
                                        <p:tgtEl>
                                          <p:spTgt spid="19">
                                            <p:txEl>
                                              <p:pRg st="0" end="0"/>
                                            </p:txEl>
                                          </p:spTgt>
                                        </p:tgtEl>
                                        <p:attrNameLst>
                                          <p:attrName>style.visibility</p:attrName>
                                        </p:attrNameLst>
                                      </p:cBhvr>
                                      <p:to>
                                        <p:strVal val="visible"/>
                                      </p:to>
                                    </p:set>
                                    <p:animEffect transition="in" filter="wipe(up)">
                                      <p:cBhvr>
                                        <p:cTn id="86" dur="500"/>
                                        <p:tgtEl>
                                          <p:spTgt spid="19">
                                            <p:txEl>
                                              <p:pRg st="0" end="0"/>
                                            </p:txEl>
                                          </p:spTgt>
                                        </p:tgtEl>
                                      </p:cBhvr>
                                    </p:animEffect>
                                  </p:childTnLst>
                                </p:cTn>
                              </p:par>
                            </p:childTnLst>
                          </p:cTn>
                        </p:par>
                        <p:par>
                          <p:cTn id="87" fill="hold">
                            <p:stCondLst>
                              <p:cond delay="7250"/>
                            </p:stCondLst>
                            <p:childTnLst>
                              <p:par>
                                <p:cTn id="88" presetID="22" presetClass="entr" presetSubtype="1" fill="hold" nodeType="afterEffect">
                                  <p:stCondLst>
                                    <p:cond delay="0"/>
                                  </p:stCondLst>
                                  <p:childTnLst>
                                    <p:set>
                                      <p:cBhvr>
                                        <p:cTn id="89" dur="1" fill="hold">
                                          <p:stCondLst>
                                            <p:cond delay="0"/>
                                          </p:stCondLst>
                                        </p:cTn>
                                        <p:tgtEl>
                                          <p:spTgt spid="19">
                                            <p:txEl>
                                              <p:pRg st="1" end="1"/>
                                            </p:txEl>
                                          </p:spTgt>
                                        </p:tgtEl>
                                        <p:attrNameLst>
                                          <p:attrName>style.visibility</p:attrName>
                                        </p:attrNameLst>
                                      </p:cBhvr>
                                      <p:to>
                                        <p:strVal val="visible"/>
                                      </p:to>
                                    </p:set>
                                    <p:animEffect transition="in" filter="wipe(up)">
                                      <p:cBhvr>
                                        <p:cTn id="90" dur="500"/>
                                        <p:tgtEl>
                                          <p:spTgt spid="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6" grpId="0" animBg="1"/>
      <p:bldP spid="17" grpId="0" animBg="1"/>
      <p:bldP spid="18" grpId="0" animBg="1" autoUpdateAnimBg="0"/>
      <p:bldP spid="20" grpId="0" animBg="1"/>
      <p:bldP spid="20" grpId="1" animBg="1"/>
      <p:bldP spid="21" grpId="0" animBg="1"/>
      <p:bldP spid="21" grpId="1" animBg="1"/>
      <p:bldP spid="22" grpId="0"/>
      <p:bldP spid="2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7" name="组合 6"/>
          <p:cNvGrpSpPr/>
          <p:nvPr/>
        </p:nvGrpSpPr>
        <p:grpSpPr>
          <a:xfrm>
            <a:off x="1297598" y="2161778"/>
            <a:ext cx="963909" cy="923289"/>
            <a:chOff x="1664154" y="1934950"/>
            <a:chExt cx="963741" cy="897257"/>
          </a:xfrm>
        </p:grpSpPr>
        <p:grpSp>
          <p:nvGrpSpPr>
            <p:cNvPr id="8" name="组合 7"/>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1" name="椭圆 10"/>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9" name="TextBox 44"/>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45%</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251170" y="2171861"/>
            <a:ext cx="897415" cy="923289"/>
            <a:chOff x="3293884" y="1912625"/>
            <a:chExt cx="897259" cy="897258"/>
          </a:xfrm>
        </p:grpSpPr>
        <p:grpSp>
          <p:nvGrpSpPr>
            <p:cNvPr id="13" name="组合 12"/>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16" name="椭圆 15"/>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4" name="TextBox 49"/>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68%</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056952" y="2166347"/>
            <a:ext cx="942085" cy="923289"/>
            <a:chOff x="4849324" y="1995712"/>
            <a:chExt cx="941921" cy="897257"/>
          </a:xfrm>
        </p:grpSpPr>
        <p:grpSp>
          <p:nvGrpSpPr>
            <p:cNvPr id="18" name="组合 17"/>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1" name="椭圆 20"/>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19" name="TextBox 54"/>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79%</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906248" y="2160328"/>
            <a:ext cx="951205" cy="923289"/>
            <a:chOff x="6380261" y="2029113"/>
            <a:chExt cx="951040" cy="897257"/>
          </a:xfrm>
        </p:grpSpPr>
        <p:grpSp>
          <p:nvGrpSpPr>
            <p:cNvPr id="23" name="组合 22"/>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26" name="椭圆 25"/>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4" name="TextBox 59"/>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92%</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 name="Freeform 8"/>
          <p:cNvSpPr>
            <a:spLocks/>
          </p:cNvSpPr>
          <p:nvPr/>
        </p:nvSpPr>
        <p:spPr bwMode="auto">
          <a:xfrm rot="18900000">
            <a:off x="1341353" y="2504132"/>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8" name="Freeform 7"/>
          <p:cNvSpPr>
            <a:spLocks/>
          </p:cNvSpPr>
          <p:nvPr/>
        </p:nvSpPr>
        <p:spPr bwMode="auto">
          <a:xfrm rot="19087048">
            <a:off x="3249735" y="2401123"/>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6"/>
          <p:cNvSpPr>
            <a:spLocks/>
          </p:cNvSpPr>
          <p:nvPr/>
        </p:nvSpPr>
        <p:spPr bwMode="auto">
          <a:xfrm rot="19290703">
            <a:off x="4990126" y="2259796"/>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5"/>
          <p:cNvSpPr>
            <a:spLocks/>
          </p:cNvSpPr>
          <p:nvPr/>
        </p:nvSpPr>
        <p:spPr bwMode="auto">
          <a:xfrm rot="19810786">
            <a:off x="6789359" y="2063648"/>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C0000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31" name="组合 30"/>
          <p:cNvGrpSpPr/>
          <p:nvPr/>
        </p:nvGrpSpPr>
        <p:grpSpPr>
          <a:xfrm>
            <a:off x="1319664"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TextBox 72"/>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4" name="组合 33"/>
          <p:cNvGrpSpPr/>
          <p:nvPr/>
        </p:nvGrpSpPr>
        <p:grpSpPr>
          <a:xfrm>
            <a:off x="3135447"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TextBox 75"/>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7" name="组合 36"/>
          <p:cNvGrpSpPr/>
          <p:nvPr/>
        </p:nvGrpSpPr>
        <p:grpSpPr>
          <a:xfrm>
            <a:off x="4925879"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TextBox 78"/>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40" name="组合 39"/>
          <p:cNvGrpSpPr/>
          <p:nvPr/>
        </p:nvGrpSpPr>
        <p:grpSpPr>
          <a:xfrm>
            <a:off x="6821447" y="1416283"/>
            <a:ext cx="960832" cy="261610"/>
            <a:chOff x="3477359" y="8005745"/>
            <a:chExt cx="2534423" cy="676230"/>
          </a:xfrm>
          <a:effectLst>
            <a:outerShdw blurRad="203200" dist="114300" dir="5400000" sx="102000" sy="102000" algn="t" rotWithShape="0">
              <a:prstClr val="black">
                <a:alpha val="29000"/>
              </a:prstClr>
            </a:outerShdw>
          </a:effectLst>
        </p:grpSpPr>
        <p:sp>
          <p:nvSpPr>
            <p:cNvPr id="41" name="流程图: 可选过程 40"/>
            <p:cNvSpPr/>
            <p:nvPr/>
          </p:nvSpPr>
          <p:spPr>
            <a:xfrm>
              <a:off x="3477359" y="8032286"/>
              <a:ext cx="2534423" cy="584775"/>
            </a:xfrm>
            <a:prstGeom prst="flowChartAlternateProcess">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TextBox 81"/>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sp>
        <p:nvSpPr>
          <p:cNvPr id="43" name="TextBox 83"/>
          <p:cNvSpPr txBox="1"/>
          <p:nvPr/>
        </p:nvSpPr>
        <p:spPr>
          <a:xfrm>
            <a:off x="1117286"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4" name="TextBox 84"/>
          <p:cNvSpPr txBox="1"/>
          <p:nvPr/>
        </p:nvSpPr>
        <p:spPr>
          <a:xfrm>
            <a:off x="2956937"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5" name="TextBox 85"/>
          <p:cNvSpPr txBox="1"/>
          <p:nvPr/>
        </p:nvSpPr>
        <p:spPr>
          <a:xfrm>
            <a:off x="4726164"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6" name="TextBox 86"/>
          <p:cNvSpPr txBox="1"/>
          <p:nvPr/>
        </p:nvSpPr>
        <p:spPr>
          <a:xfrm>
            <a:off x="6670380" y="3459484"/>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1384697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47" presetClass="entr" presetSubtype="0"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anim calcmode="lin" valueType="num">
                                      <p:cBhvr>
                                        <p:cTn id="25" dur="500" fill="hold"/>
                                        <p:tgtEl>
                                          <p:spTgt spid="31"/>
                                        </p:tgtEl>
                                        <p:attrNameLst>
                                          <p:attrName>ppt_x</p:attrName>
                                        </p:attrNameLst>
                                      </p:cBhvr>
                                      <p:tavLst>
                                        <p:tav tm="0">
                                          <p:val>
                                            <p:strVal val="#ppt_x"/>
                                          </p:val>
                                        </p:tav>
                                        <p:tav tm="100000">
                                          <p:val>
                                            <p:strVal val="#ppt_x"/>
                                          </p:val>
                                        </p:tav>
                                      </p:tavLst>
                                    </p:anim>
                                    <p:anim calcmode="lin" valueType="num">
                                      <p:cBhvr>
                                        <p:cTn id="26" dur="500" fill="hold"/>
                                        <p:tgtEl>
                                          <p:spTgt spid="31"/>
                                        </p:tgtEl>
                                        <p:attrNameLst>
                                          <p:attrName>ppt_y</p:attrName>
                                        </p:attrNameLst>
                                      </p:cBhvr>
                                      <p:tavLst>
                                        <p:tav tm="0">
                                          <p:val>
                                            <p:strVal val="#ppt_y-.1"/>
                                          </p:val>
                                        </p:tav>
                                        <p:tav tm="100000">
                                          <p:val>
                                            <p:strVal val="#ppt_y"/>
                                          </p:val>
                                        </p:tav>
                                      </p:tavLst>
                                    </p:anim>
                                  </p:childTnLst>
                                </p:cTn>
                              </p:par>
                            </p:childTnLst>
                          </p:cTn>
                        </p:par>
                        <p:par>
                          <p:cTn id="27" fill="hold">
                            <p:stCondLst>
                              <p:cond delay="2250"/>
                            </p:stCondLst>
                            <p:childTnLst>
                              <p:par>
                                <p:cTn id="28" presetID="47" presetClass="entr" presetSubtype="0"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anim calcmode="lin" valueType="num">
                                      <p:cBhvr>
                                        <p:cTn id="31" dur="500" fill="hold"/>
                                        <p:tgtEl>
                                          <p:spTgt spid="34"/>
                                        </p:tgtEl>
                                        <p:attrNameLst>
                                          <p:attrName>ppt_x</p:attrName>
                                        </p:attrNameLst>
                                      </p:cBhvr>
                                      <p:tavLst>
                                        <p:tav tm="0">
                                          <p:val>
                                            <p:strVal val="#ppt_x"/>
                                          </p:val>
                                        </p:tav>
                                        <p:tav tm="100000">
                                          <p:val>
                                            <p:strVal val="#ppt_x"/>
                                          </p:val>
                                        </p:tav>
                                      </p:tavLst>
                                    </p:anim>
                                    <p:anim calcmode="lin" valueType="num">
                                      <p:cBhvr>
                                        <p:cTn id="32" dur="500" fill="hold"/>
                                        <p:tgtEl>
                                          <p:spTgt spid="34"/>
                                        </p:tgtEl>
                                        <p:attrNameLst>
                                          <p:attrName>ppt_y</p:attrName>
                                        </p:attrNameLst>
                                      </p:cBhvr>
                                      <p:tavLst>
                                        <p:tav tm="0">
                                          <p:val>
                                            <p:strVal val="#ppt_y-.1"/>
                                          </p:val>
                                        </p:tav>
                                        <p:tav tm="100000">
                                          <p:val>
                                            <p:strVal val="#ppt_y"/>
                                          </p:val>
                                        </p:tav>
                                      </p:tavLst>
                                    </p:anim>
                                  </p:childTnLst>
                                </p:cTn>
                              </p:par>
                            </p:childTnLst>
                          </p:cTn>
                        </p:par>
                        <p:par>
                          <p:cTn id="33" fill="hold">
                            <p:stCondLst>
                              <p:cond delay="2750"/>
                            </p:stCondLst>
                            <p:childTnLst>
                              <p:par>
                                <p:cTn id="34" presetID="47" presetClass="entr" presetSubtype="0"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anim calcmode="lin" valueType="num">
                                      <p:cBhvr>
                                        <p:cTn id="37" dur="500" fill="hold"/>
                                        <p:tgtEl>
                                          <p:spTgt spid="37"/>
                                        </p:tgtEl>
                                        <p:attrNameLst>
                                          <p:attrName>ppt_x</p:attrName>
                                        </p:attrNameLst>
                                      </p:cBhvr>
                                      <p:tavLst>
                                        <p:tav tm="0">
                                          <p:val>
                                            <p:strVal val="#ppt_x"/>
                                          </p:val>
                                        </p:tav>
                                        <p:tav tm="100000">
                                          <p:val>
                                            <p:strVal val="#ppt_x"/>
                                          </p:val>
                                        </p:tav>
                                      </p:tavLst>
                                    </p:anim>
                                    <p:anim calcmode="lin" valueType="num">
                                      <p:cBhvr>
                                        <p:cTn id="38" dur="500" fill="hold"/>
                                        <p:tgtEl>
                                          <p:spTgt spid="37"/>
                                        </p:tgtEl>
                                        <p:attrNameLst>
                                          <p:attrName>ppt_y</p:attrName>
                                        </p:attrNameLst>
                                      </p:cBhvr>
                                      <p:tavLst>
                                        <p:tav tm="0">
                                          <p:val>
                                            <p:strVal val="#ppt_y-.1"/>
                                          </p:val>
                                        </p:tav>
                                        <p:tav tm="100000">
                                          <p:val>
                                            <p:strVal val="#ppt_y"/>
                                          </p:val>
                                        </p:tav>
                                      </p:tavLst>
                                    </p:anim>
                                  </p:childTnLst>
                                </p:cTn>
                              </p:par>
                            </p:childTnLst>
                          </p:cTn>
                        </p:par>
                        <p:par>
                          <p:cTn id="39" fill="hold">
                            <p:stCondLst>
                              <p:cond delay="3250"/>
                            </p:stCondLst>
                            <p:childTnLst>
                              <p:par>
                                <p:cTn id="40" presetID="47" presetClass="entr" presetSubtype="0" fill="hold"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anim calcmode="lin" valueType="num">
                                      <p:cBhvr>
                                        <p:cTn id="43" dur="500" fill="hold"/>
                                        <p:tgtEl>
                                          <p:spTgt spid="40"/>
                                        </p:tgtEl>
                                        <p:attrNameLst>
                                          <p:attrName>ppt_x</p:attrName>
                                        </p:attrNameLst>
                                      </p:cBhvr>
                                      <p:tavLst>
                                        <p:tav tm="0">
                                          <p:val>
                                            <p:strVal val="#ppt_x"/>
                                          </p:val>
                                        </p:tav>
                                        <p:tav tm="100000">
                                          <p:val>
                                            <p:strVal val="#ppt_x"/>
                                          </p:val>
                                        </p:tav>
                                      </p:tavLst>
                                    </p:anim>
                                    <p:anim calcmode="lin" valueType="num">
                                      <p:cBhvr>
                                        <p:cTn id="44" dur="500" fill="hold"/>
                                        <p:tgtEl>
                                          <p:spTgt spid="40"/>
                                        </p:tgtEl>
                                        <p:attrNameLst>
                                          <p:attrName>ppt_y</p:attrName>
                                        </p:attrNameLst>
                                      </p:cBhvr>
                                      <p:tavLst>
                                        <p:tav tm="0">
                                          <p:val>
                                            <p:strVal val="#ppt_y-.1"/>
                                          </p:val>
                                        </p:tav>
                                        <p:tav tm="100000">
                                          <p:val>
                                            <p:strVal val="#ppt_y"/>
                                          </p:val>
                                        </p:tav>
                                      </p:tavLst>
                                    </p:anim>
                                  </p:childTnLst>
                                </p:cTn>
                              </p:par>
                            </p:childTnLst>
                          </p:cTn>
                        </p:par>
                        <p:par>
                          <p:cTn id="45" fill="hold">
                            <p:stCondLst>
                              <p:cond delay="3750"/>
                            </p:stCondLst>
                            <p:childTnLst>
                              <p:par>
                                <p:cTn id="46" presetID="23" presetClass="entr" presetSubtype="272"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p:cTn id="48" dur="500" fill="hold"/>
                                        <p:tgtEl>
                                          <p:spTgt spid="7"/>
                                        </p:tgtEl>
                                        <p:attrNameLst>
                                          <p:attrName>ppt_w</p:attrName>
                                        </p:attrNameLst>
                                      </p:cBhvr>
                                      <p:tavLst>
                                        <p:tav tm="0">
                                          <p:val>
                                            <p:strVal val="2/3*#ppt_w"/>
                                          </p:val>
                                        </p:tav>
                                        <p:tav tm="100000">
                                          <p:val>
                                            <p:strVal val="#ppt_w"/>
                                          </p:val>
                                        </p:tav>
                                      </p:tavLst>
                                    </p:anim>
                                    <p:anim calcmode="lin" valueType="num">
                                      <p:cBhvr>
                                        <p:cTn id="49" dur="500" fill="hold"/>
                                        <p:tgtEl>
                                          <p:spTgt spid="7"/>
                                        </p:tgtEl>
                                        <p:attrNameLst>
                                          <p:attrName>ppt_h</p:attrName>
                                        </p:attrNameLst>
                                      </p:cBhvr>
                                      <p:tavLst>
                                        <p:tav tm="0">
                                          <p:val>
                                            <p:strVal val="2/3*#ppt_h"/>
                                          </p:val>
                                        </p:tav>
                                        <p:tav tm="100000">
                                          <p:val>
                                            <p:strVal val="#ppt_h"/>
                                          </p:val>
                                        </p:tav>
                                      </p:tavLst>
                                    </p:anim>
                                  </p:childTnLst>
                                </p:cTn>
                              </p:par>
                              <p:par>
                                <p:cTn id="50" presetID="21" presetClass="entr" presetSubtype="1"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heel(1)">
                                      <p:cBhvr>
                                        <p:cTn id="52" dur="1000"/>
                                        <p:tgtEl>
                                          <p:spTgt spid="27"/>
                                        </p:tgtEl>
                                      </p:cBhvr>
                                    </p:animEffect>
                                  </p:childTnLst>
                                </p:cTn>
                              </p:par>
                            </p:childTnLst>
                          </p:cTn>
                        </p:par>
                        <p:par>
                          <p:cTn id="53" fill="hold">
                            <p:stCondLst>
                              <p:cond delay="4750"/>
                            </p:stCondLst>
                            <p:childTnLst>
                              <p:par>
                                <p:cTn id="54" presetID="23" presetClass="entr" presetSubtype="272" fill="hold"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strVal val="2/3*#ppt_w"/>
                                          </p:val>
                                        </p:tav>
                                        <p:tav tm="100000">
                                          <p:val>
                                            <p:strVal val="#ppt_w"/>
                                          </p:val>
                                        </p:tav>
                                      </p:tavLst>
                                    </p:anim>
                                    <p:anim calcmode="lin" valueType="num">
                                      <p:cBhvr>
                                        <p:cTn id="57" dur="500" fill="hold"/>
                                        <p:tgtEl>
                                          <p:spTgt spid="12"/>
                                        </p:tgtEl>
                                        <p:attrNameLst>
                                          <p:attrName>ppt_h</p:attrName>
                                        </p:attrNameLst>
                                      </p:cBhvr>
                                      <p:tavLst>
                                        <p:tav tm="0">
                                          <p:val>
                                            <p:strVal val="2/3*#ppt_h"/>
                                          </p:val>
                                        </p:tav>
                                        <p:tav tm="100000">
                                          <p:val>
                                            <p:strVal val="#ppt_h"/>
                                          </p:val>
                                        </p:tav>
                                      </p:tavLst>
                                    </p:anim>
                                  </p:childTnLst>
                                </p:cTn>
                              </p:par>
                              <p:par>
                                <p:cTn id="58" presetID="21" presetClass="entr" presetSubtype="1"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heel(1)">
                                      <p:cBhvr>
                                        <p:cTn id="60" dur="1000"/>
                                        <p:tgtEl>
                                          <p:spTgt spid="28"/>
                                        </p:tgtEl>
                                      </p:cBhvr>
                                    </p:animEffect>
                                  </p:childTnLst>
                                </p:cTn>
                              </p:par>
                            </p:childTnLst>
                          </p:cTn>
                        </p:par>
                        <p:par>
                          <p:cTn id="61" fill="hold">
                            <p:stCondLst>
                              <p:cond delay="5750"/>
                            </p:stCondLst>
                            <p:childTnLst>
                              <p:par>
                                <p:cTn id="62" presetID="23" presetClass="entr" presetSubtype="272" fill="hold"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ppt_w</p:attrName>
                                        </p:attrNameLst>
                                      </p:cBhvr>
                                      <p:tavLst>
                                        <p:tav tm="0">
                                          <p:val>
                                            <p:strVal val="2/3*#ppt_w"/>
                                          </p:val>
                                        </p:tav>
                                        <p:tav tm="100000">
                                          <p:val>
                                            <p:strVal val="#ppt_w"/>
                                          </p:val>
                                        </p:tav>
                                      </p:tavLst>
                                    </p:anim>
                                    <p:anim calcmode="lin" valueType="num">
                                      <p:cBhvr>
                                        <p:cTn id="65" dur="500" fill="hold"/>
                                        <p:tgtEl>
                                          <p:spTgt spid="17"/>
                                        </p:tgtEl>
                                        <p:attrNameLst>
                                          <p:attrName>ppt_h</p:attrName>
                                        </p:attrNameLst>
                                      </p:cBhvr>
                                      <p:tavLst>
                                        <p:tav tm="0">
                                          <p:val>
                                            <p:strVal val="2/3*#ppt_h"/>
                                          </p:val>
                                        </p:tav>
                                        <p:tav tm="100000">
                                          <p:val>
                                            <p:strVal val="#ppt_h"/>
                                          </p:val>
                                        </p:tav>
                                      </p:tavLst>
                                    </p:anim>
                                  </p:childTnLst>
                                </p:cTn>
                              </p:par>
                              <p:par>
                                <p:cTn id="66" presetID="21" presetClass="entr" presetSubtype="1"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wheel(1)">
                                      <p:cBhvr>
                                        <p:cTn id="68" dur="1000"/>
                                        <p:tgtEl>
                                          <p:spTgt spid="29"/>
                                        </p:tgtEl>
                                      </p:cBhvr>
                                    </p:animEffect>
                                  </p:childTnLst>
                                </p:cTn>
                              </p:par>
                            </p:childTnLst>
                          </p:cTn>
                        </p:par>
                        <p:par>
                          <p:cTn id="69" fill="hold">
                            <p:stCondLst>
                              <p:cond delay="6750"/>
                            </p:stCondLst>
                            <p:childTnLst>
                              <p:par>
                                <p:cTn id="70" presetID="23" presetClass="entr" presetSubtype="272" fill="hold"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2/3*#ppt_w"/>
                                          </p:val>
                                        </p:tav>
                                        <p:tav tm="100000">
                                          <p:val>
                                            <p:strVal val="#ppt_w"/>
                                          </p:val>
                                        </p:tav>
                                      </p:tavLst>
                                    </p:anim>
                                    <p:anim calcmode="lin" valueType="num">
                                      <p:cBhvr>
                                        <p:cTn id="73" dur="500" fill="hold"/>
                                        <p:tgtEl>
                                          <p:spTgt spid="22"/>
                                        </p:tgtEl>
                                        <p:attrNameLst>
                                          <p:attrName>ppt_h</p:attrName>
                                        </p:attrNameLst>
                                      </p:cBhvr>
                                      <p:tavLst>
                                        <p:tav tm="0">
                                          <p:val>
                                            <p:strVal val="2/3*#ppt_h"/>
                                          </p:val>
                                        </p:tav>
                                        <p:tav tm="100000">
                                          <p:val>
                                            <p:strVal val="#ppt_h"/>
                                          </p:val>
                                        </p:tav>
                                      </p:tavLst>
                                    </p:anim>
                                  </p:childTnLst>
                                </p:cTn>
                              </p:par>
                              <p:par>
                                <p:cTn id="74" presetID="21" presetClass="entr" presetSubtype="1"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heel(1)">
                                      <p:cBhvr>
                                        <p:cTn id="76" dur="1000"/>
                                        <p:tgtEl>
                                          <p:spTgt spid="30"/>
                                        </p:tgtEl>
                                      </p:cBhvr>
                                    </p:animEffect>
                                  </p:childTnLst>
                                </p:cTn>
                              </p:par>
                            </p:childTnLst>
                          </p:cTn>
                        </p:par>
                        <p:par>
                          <p:cTn id="77" fill="hold">
                            <p:stCondLst>
                              <p:cond delay="7750"/>
                            </p:stCondLst>
                            <p:childTnLst>
                              <p:par>
                                <p:cTn id="78" presetID="14" presetClass="entr" presetSubtype="10" fill="hold" grpId="0" nodeType="after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randombar(horizontal)">
                                      <p:cBhvr>
                                        <p:cTn id="80" dur="500"/>
                                        <p:tgtEl>
                                          <p:spTgt spid="43"/>
                                        </p:tgtEl>
                                      </p:cBhvr>
                                    </p:animEffect>
                                  </p:childTnLst>
                                </p:cTn>
                              </p:par>
                            </p:childTnLst>
                          </p:cTn>
                        </p:par>
                        <p:par>
                          <p:cTn id="81" fill="hold">
                            <p:stCondLst>
                              <p:cond delay="8250"/>
                            </p:stCondLst>
                            <p:childTnLst>
                              <p:par>
                                <p:cTn id="82" presetID="14" presetClass="entr" presetSubtype="10"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randombar(horizontal)">
                                      <p:cBhvr>
                                        <p:cTn id="84" dur="500"/>
                                        <p:tgtEl>
                                          <p:spTgt spid="44"/>
                                        </p:tgtEl>
                                      </p:cBhvr>
                                    </p:animEffect>
                                  </p:childTnLst>
                                </p:cTn>
                              </p:par>
                            </p:childTnLst>
                          </p:cTn>
                        </p:par>
                        <p:par>
                          <p:cTn id="85" fill="hold">
                            <p:stCondLst>
                              <p:cond delay="8750"/>
                            </p:stCondLst>
                            <p:childTnLst>
                              <p:par>
                                <p:cTn id="86" presetID="14" presetClass="entr" presetSubtype="10" fill="hold" grpId="0" nodeType="afterEffect">
                                  <p:stCondLst>
                                    <p:cond delay="0"/>
                                  </p:stCondLst>
                                  <p:childTnLst>
                                    <p:set>
                                      <p:cBhvr>
                                        <p:cTn id="87" dur="1" fill="hold">
                                          <p:stCondLst>
                                            <p:cond delay="0"/>
                                          </p:stCondLst>
                                        </p:cTn>
                                        <p:tgtEl>
                                          <p:spTgt spid="45"/>
                                        </p:tgtEl>
                                        <p:attrNameLst>
                                          <p:attrName>style.visibility</p:attrName>
                                        </p:attrNameLst>
                                      </p:cBhvr>
                                      <p:to>
                                        <p:strVal val="visible"/>
                                      </p:to>
                                    </p:set>
                                    <p:animEffect transition="in" filter="randombar(horizontal)">
                                      <p:cBhvr>
                                        <p:cTn id="88" dur="500"/>
                                        <p:tgtEl>
                                          <p:spTgt spid="45"/>
                                        </p:tgtEl>
                                      </p:cBhvr>
                                    </p:animEffect>
                                  </p:childTnLst>
                                </p:cTn>
                              </p:par>
                            </p:childTnLst>
                          </p:cTn>
                        </p:par>
                        <p:par>
                          <p:cTn id="89" fill="hold">
                            <p:stCondLst>
                              <p:cond delay="9250"/>
                            </p:stCondLst>
                            <p:childTnLst>
                              <p:par>
                                <p:cTn id="90" presetID="14" presetClass="entr" presetSubtype="10" fill="hold" grpId="0" nodeType="after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randombar(horizontal)">
                                      <p:cBhvr>
                                        <p:cTn id="9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27" grpId="0" animBg="1"/>
      <p:bldP spid="28" grpId="0" animBg="1"/>
      <p:bldP spid="29" grpId="0" animBg="1"/>
      <p:bldP spid="30" grpId="0" animBg="1"/>
      <p:bldP spid="43" grpId="0"/>
      <p:bldP spid="44" grpId="0"/>
      <p:bldP spid="45" grpId="0"/>
      <p:bldP spid="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7" name="组合 6"/>
          <p:cNvGrpSpPr/>
          <p:nvPr/>
        </p:nvGrpSpPr>
        <p:grpSpPr>
          <a:xfrm>
            <a:off x="2697914" y="1522856"/>
            <a:ext cx="2157841" cy="295466"/>
            <a:chOff x="3249264" y="1751685"/>
            <a:chExt cx="2994025" cy="393953"/>
          </a:xfrm>
        </p:grpSpPr>
        <p:grpSp>
          <p:nvGrpSpPr>
            <p:cNvPr id="8" name="组合 7"/>
            <p:cNvGrpSpPr/>
            <p:nvPr/>
          </p:nvGrpSpPr>
          <p:grpSpPr>
            <a:xfrm>
              <a:off x="3249264" y="1776444"/>
              <a:ext cx="2994025" cy="314202"/>
              <a:chOff x="2940050" y="2132898"/>
              <a:chExt cx="2994025" cy="314202"/>
            </a:xfrm>
          </p:grpSpPr>
          <p:sp>
            <p:nvSpPr>
              <p:cNvPr id="10" name="圆角矩形 9"/>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圆角矩形 10"/>
              <p:cNvSpPr/>
              <p:nvPr/>
            </p:nvSpPr>
            <p:spPr>
              <a:xfrm>
                <a:off x="2940050" y="2132898"/>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9" name="文本框 4"/>
            <p:cNvSpPr txBox="1"/>
            <p:nvPr/>
          </p:nvSpPr>
          <p:spPr>
            <a:xfrm>
              <a:off x="5335260" y="1751685"/>
              <a:ext cx="673754" cy="39395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2" name="组合 11"/>
          <p:cNvGrpSpPr/>
          <p:nvPr/>
        </p:nvGrpSpPr>
        <p:grpSpPr>
          <a:xfrm>
            <a:off x="2697914" y="1831156"/>
            <a:ext cx="2157841" cy="295466"/>
            <a:chOff x="3249264" y="2162753"/>
            <a:chExt cx="2994025" cy="393954"/>
          </a:xfrm>
        </p:grpSpPr>
        <p:grpSp>
          <p:nvGrpSpPr>
            <p:cNvPr id="13" name="组合 12"/>
            <p:cNvGrpSpPr/>
            <p:nvPr/>
          </p:nvGrpSpPr>
          <p:grpSpPr>
            <a:xfrm>
              <a:off x="3249264" y="2178703"/>
              <a:ext cx="2994025" cy="314618"/>
              <a:chOff x="2940050" y="2519659"/>
              <a:chExt cx="2994025" cy="314618"/>
            </a:xfrm>
          </p:grpSpPr>
          <p:sp>
            <p:nvSpPr>
              <p:cNvPr id="15" name="圆角矩形 14"/>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圆角矩形 15"/>
              <p:cNvSpPr/>
              <p:nvPr/>
            </p:nvSpPr>
            <p:spPr>
              <a:xfrm>
                <a:off x="2940051" y="2519659"/>
                <a:ext cx="8890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4" name="文本框 9"/>
            <p:cNvSpPr txBox="1"/>
            <p:nvPr/>
          </p:nvSpPr>
          <p:spPr>
            <a:xfrm>
              <a:off x="4118870" y="2162753"/>
              <a:ext cx="673754" cy="393954"/>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7" name="组合 16"/>
          <p:cNvGrpSpPr/>
          <p:nvPr/>
        </p:nvGrpSpPr>
        <p:grpSpPr>
          <a:xfrm>
            <a:off x="2682282" y="2928687"/>
            <a:ext cx="2170479" cy="295466"/>
            <a:chOff x="3244272" y="3932941"/>
            <a:chExt cx="3011560" cy="393953"/>
          </a:xfrm>
        </p:grpSpPr>
        <p:sp>
          <p:nvSpPr>
            <p:cNvPr id="18" name="圆角矩形 17"/>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圆角矩形 18"/>
            <p:cNvSpPr/>
            <p:nvPr/>
          </p:nvSpPr>
          <p:spPr>
            <a:xfrm>
              <a:off x="3244272" y="3971332"/>
              <a:ext cx="1201953" cy="31420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文本框 15"/>
            <p:cNvSpPr txBox="1"/>
            <p:nvPr/>
          </p:nvSpPr>
          <p:spPr>
            <a:xfrm>
              <a:off x="4418924" y="3932941"/>
              <a:ext cx="907693"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1" name="组合 20"/>
          <p:cNvGrpSpPr/>
          <p:nvPr/>
        </p:nvGrpSpPr>
        <p:grpSpPr>
          <a:xfrm>
            <a:off x="2692749" y="3229696"/>
            <a:ext cx="2157841" cy="295466"/>
            <a:chOff x="3258789" y="4324968"/>
            <a:chExt cx="2994025" cy="393952"/>
          </a:xfrm>
        </p:grpSpPr>
        <p:sp>
          <p:nvSpPr>
            <p:cNvPr id="22" name="圆角矩形 21"/>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圆角矩形 22"/>
            <p:cNvSpPr/>
            <p:nvPr/>
          </p:nvSpPr>
          <p:spPr>
            <a:xfrm>
              <a:off x="3308582" y="4362651"/>
              <a:ext cx="2108200" cy="31420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文本框 19"/>
            <p:cNvSpPr txBox="1"/>
            <p:nvPr/>
          </p:nvSpPr>
          <p:spPr>
            <a:xfrm>
              <a:off x="5326614" y="4324968"/>
              <a:ext cx="673754" cy="393952"/>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1224298" y="1294848"/>
            <a:ext cx="1618420" cy="1647000"/>
            <a:chOff x="471707" y="1675770"/>
            <a:chExt cx="2158455" cy="2196000"/>
          </a:xfrm>
          <a:solidFill>
            <a:srgbClr val="00A89B"/>
          </a:solidFill>
        </p:grpSpPr>
        <p:grpSp>
          <p:nvGrpSpPr>
            <p:cNvPr id="26" name="组合 25"/>
            <p:cNvGrpSpPr>
              <a:grpSpLocks noChangeAspect="1"/>
            </p:cNvGrpSpPr>
            <p:nvPr/>
          </p:nvGrpSpPr>
          <p:grpSpPr>
            <a:xfrm>
              <a:off x="471707" y="1675770"/>
              <a:ext cx="2158455" cy="2196000"/>
              <a:chOff x="5397500" y="5734050"/>
              <a:chExt cx="365125" cy="371476"/>
            </a:xfrm>
            <a:grpFill/>
          </p:grpSpPr>
          <p:sp>
            <p:nvSpPr>
              <p:cNvPr id="3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7" name="组合 26"/>
            <p:cNvGrpSpPr>
              <a:grpSpLocks noChangeAspect="1"/>
            </p:cNvGrpSpPr>
            <p:nvPr/>
          </p:nvGrpSpPr>
          <p:grpSpPr>
            <a:xfrm>
              <a:off x="1735995" y="2108076"/>
              <a:ext cx="462003" cy="468000"/>
              <a:chOff x="2665061" y="4979202"/>
              <a:chExt cx="284308" cy="288000"/>
            </a:xfrm>
            <a:grpFill/>
          </p:grpSpPr>
          <p:sp>
            <p:nvSpPr>
              <p:cNvPr id="28"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33" name="组合 32"/>
          <p:cNvGrpSpPr/>
          <p:nvPr/>
        </p:nvGrpSpPr>
        <p:grpSpPr>
          <a:xfrm>
            <a:off x="1231852" y="2800317"/>
            <a:ext cx="1618420" cy="1647000"/>
            <a:chOff x="478903" y="4355475"/>
            <a:chExt cx="2158455" cy="2196000"/>
          </a:xfrm>
          <a:solidFill>
            <a:srgbClr val="C10001"/>
          </a:solidFill>
        </p:grpSpPr>
        <p:grpSp>
          <p:nvGrpSpPr>
            <p:cNvPr id="34" name="组合 33"/>
            <p:cNvGrpSpPr>
              <a:grpSpLocks noChangeAspect="1"/>
            </p:cNvGrpSpPr>
            <p:nvPr/>
          </p:nvGrpSpPr>
          <p:grpSpPr>
            <a:xfrm>
              <a:off x="1795203" y="4733013"/>
              <a:ext cx="366333" cy="576000"/>
              <a:chOff x="2257888" y="5547128"/>
              <a:chExt cx="137373" cy="216000"/>
            </a:xfrm>
            <a:grpFill/>
          </p:grpSpPr>
          <p:sp>
            <p:nvSpPr>
              <p:cNvPr id="39"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5" name="组合 34"/>
            <p:cNvGrpSpPr>
              <a:grpSpLocks noChangeAspect="1"/>
            </p:cNvGrpSpPr>
            <p:nvPr/>
          </p:nvGrpSpPr>
          <p:grpSpPr>
            <a:xfrm>
              <a:off x="478903" y="4355475"/>
              <a:ext cx="2158455" cy="2196000"/>
              <a:chOff x="5397500" y="5734050"/>
              <a:chExt cx="365125" cy="371476"/>
            </a:xfrm>
            <a:grpFill/>
          </p:grpSpPr>
          <p:sp>
            <p:nvSpPr>
              <p:cNvPr id="3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41" name="矩形 40"/>
          <p:cNvSpPr/>
          <p:nvPr/>
        </p:nvSpPr>
        <p:spPr>
          <a:xfrm>
            <a:off x="5312028" y="1221600"/>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2" name="矩形 41"/>
          <p:cNvSpPr>
            <a:spLocks noChangeArrowheads="1"/>
          </p:cNvSpPr>
          <p:nvPr/>
        </p:nvSpPr>
        <p:spPr bwMode="auto">
          <a:xfrm>
            <a:off x="5312028" y="1512824"/>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a:t>
            </a:r>
          </a:p>
        </p:txBody>
      </p:sp>
      <p:sp>
        <p:nvSpPr>
          <p:cNvPr id="43" name="矩形 42"/>
          <p:cNvSpPr/>
          <p:nvPr/>
        </p:nvSpPr>
        <p:spPr>
          <a:xfrm>
            <a:off x="5312028" y="2226108"/>
            <a:ext cx="869229" cy="300076"/>
          </a:xfrm>
          <a:prstGeom prst="rect">
            <a:avLst/>
          </a:prstGeom>
        </p:spPr>
        <p:txBody>
          <a:bodyPr wrap="non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a:t>
            </a:r>
            <a:r>
              <a:rPr lang="zh-CN" altLang="en-US" b="1" dirty="0">
                <a:solidFill>
                  <a:schemeClr val="tx1">
                    <a:lumMod val="65000"/>
                    <a:lumOff val="35000"/>
                  </a:schemeClr>
                </a:solidFill>
                <a:latin typeface="微软雅黑" pitchFamily="34" charset="-122"/>
                <a:ea typeface="微软雅黑" pitchFamily="34" charset="-122"/>
              </a:rPr>
              <a:t>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4" name="矩形 47"/>
          <p:cNvSpPr>
            <a:spLocks noChangeArrowheads="1"/>
          </p:cNvSpPr>
          <p:nvPr/>
        </p:nvSpPr>
        <p:spPr bwMode="auto">
          <a:xfrm>
            <a:off x="5312028" y="2517331"/>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a:t>
            </a:r>
          </a:p>
        </p:txBody>
      </p:sp>
      <p:sp>
        <p:nvSpPr>
          <p:cNvPr id="45" name="矩形 44"/>
          <p:cNvSpPr/>
          <p:nvPr/>
        </p:nvSpPr>
        <p:spPr>
          <a:xfrm>
            <a:off x="5312028" y="3198216"/>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5312028" y="3489439"/>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a:t>
            </a:r>
          </a:p>
        </p:txBody>
      </p:sp>
      <p:sp>
        <p:nvSpPr>
          <p:cNvPr id="47" name="矩形 46"/>
          <p:cNvSpPr/>
          <p:nvPr/>
        </p:nvSpPr>
        <p:spPr>
          <a:xfrm>
            <a:off x="2767521" y="1234787"/>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2755702" y="2108155"/>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49" name="矩形 48"/>
          <p:cNvSpPr/>
          <p:nvPr/>
        </p:nvSpPr>
        <p:spPr>
          <a:xfrm>
            <a:off x="2755634" y="2658713"/>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矩形 47"/>
          <p:cNvSpPr>
            <a:spLocks noChangeArrowheads="1"/>
          </p:cNvSpPr>
          <p:nvPr/>
        </p:nvSpPr>
        <p:spPr bwMode="auto">
          <a:xfrm>
            <a:off x="2743815" y="3527245"/>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32372687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53" presetClass="entr" presetSubtype="16" fill="hold" nodeType="afterEffect">
                                  <p:stCondLst>
                                    <p:cond delay="250"/>
                                  </p:stCondLst>
                                  <p:childTnLst>
                                    <p:set>
                                      <p:cBhvr>
                                        <p:cTn id="23" dur="1" fill="hold">
                                          <p:stCondLst>
                                            <p:cond delay="0"/>
                                          </p:stCondLst>
                                        </p:cTn>
                                        <p:tgtEl>
                                          <p:spTgt spid="25"/>
                                        </p:tgtEl>
                                        <p:attrNameLst>
                                          <p:attrName>style.visibility</p:attrName>
                                        </p:attrNameLst>
                                      </p:cBhvr>
                                      <p:to>
                                        <p:strVal val="visible"/>
                                      </p:to>
                                    </p:set>
                                    <p:anim calcmode="lin" valueType="num">
                                      <p:cBhvr>
                                        <p:cTn id="24" dur="350" fill="hold"/>
                                        <p:tgtEl>
                                          <p:spTgt spid="25"/>
                                        </p:tgtEl>
                                        <p:attrNameLst>
                                          <p:attrName>ppt_w</p:attrName>
                                        </p:attrNameLst>
                                      </p:cBhvr>
                                      <p:tavLst>
                                        <p:tav tm="0">
                                          <p:val>
                                            <p:fltVal val="0"/>
                                          </p:val>
                                        </p:tav>
                                        <p:tav tm="100000">
                                          <p:val>
                                            <p:strVal val="#ppt_w"/>
                                          </p:val>
                                        </p:tav>
                                      </p:tavLst>
                                    </p:anim>
                                    <p:anim calcmode="lin" valueType="num">
                                      <p:cBhvr>
                                        <p:cTn id="25" dur="350" fill="hold"/>
                                        <p:tgtEl>
                                          <p:spTgt spid="25"/>
                                        </p:tgtEl>
                                        <p:attrNameLst>
                                          <p:attrName>ppt_h</p:attrName>
                                        </p:attrNameLst>
                                      </p:cBhvr>
                                      <p:tavLst>
                                        <p:tav tm="0">
                                          <p:val>
                                            <p:fltVal val="0"/>
                                          </p:val>
                                        </p:tav>
                                        <p:tav tm="100000">
                                          <p:val>
                                            <p:strVal val="#ppt_h"/>
                                          </p:val>
                                        </p:tav>
                                      </p:tavLst>
                                    </p:anim>
                                    <p:animEffect transition="in" filter="fade">
                                      <p:cBhvr>
                                        <p:cTn id="26" dur="350"/>
                                        <p:tgtEl>
                                          <p:spTgt spid="25"/>
                                        </p:tgtEl>
                                      </p:cBhvr>
                                    </p:animEffect>
                                  </p:childTnLst>
                                </p:cTn>
                              </p:par>
                              <p:par>
                                <p:cTn id="27" presetID="22" presetClass="entr" presetSubtype="8" fill="hold" nodeType="withEffect">
                                  <p:stCondLst>
                                    <p:cond delay="100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nodeType="withEffect">
                                  <p:stCondLst>
                                    <p:cond delay="190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par>
                                <p:cTn id="33" presetID="22" presetClass="entr" presetSubtype="4" fill="hold" grpId="0" nodeType="withEffect">
                                  <p:stCondLst>
                                    <p:cond delay="2750"/>
                                  </p:stCondLst>
                                  <p:childTnLst>
                                    <p:set>
                                      <p:cBhvr>
                                        <p:cTn id="34" dur="1" fill="hold">
                                          <p:stCondLst>
                                            <p:cond delay="0"/>
                                          </p:stCondLst>
                                        </p:cTn>
                                        <p:tgtEl>
                                          <p:spTgt spid="47"/>
                                        </p:tgtEl>
                                        <p:attrNameLst>
                                          <p:attrName>style.visibility</p:attrName>
                                        </p:attrNameLst>
                                      </p:cBhvr>
                                      <p:to>
                                        <p:strVal val="visible"/>
                                      </p:to>
                                    </p:set>
                                    <p:animEffect transition="in" filter="wipe(down)">
                                      <p:cBhvr>
                                        <p:cTn id="35" dur="500"/>
                                        <p:tgtEl>
                                          <p:spTgt spid="47"/>
                                        </p:tgtEl>
                                      </p:cBhvr>
                                    </p:animEffect>
                                  </p:childTnLst>
                                </p:cTn>
                              </p:par>
                              <p:par>
                                <p:cTn id="36" presetID="22" presetClass="entr" presetSubtype="1" fill="hold" grpId="0" nodeType="withEffect">
                                  <p:stCondLst>
                                    <p:cond delay="2750"/>
                                  </p:stCondLst>
                                  <p:childTnLst>
                                    <p:set>
                                      <p:cBhvr>
                                        <p:cTn id="37" dur="1" fill="hold">
                                          <p:stCondLst>
                                            <p:cond delay="0"/>
                                          </p:stCondLst>
                                        </p:cTn>
                                        <p:tgtEl>
                                          <p:spTgt spid="48"/>
                                        </p:tgtEl>
                                        <p:attrNameLst>
                                          <p:attrName>style.visibility</p:attrName>
                                        </p:attrNameLst>
                                      </p:cBhvr>
                                      <p:to>
                                        <p:strVal val="visible"/>
                                      </p:to>
                                    </p:set>
                                    <p:animEffect transition="in" filter="wipe(up)">
                                      <p:cBhvr>
                                        <p:cTn id="38" dur="500"/>
                                        <p:tgtEl>
                                          <p:spTgt spid="48"/>
                                        </p:tgtEl>
                                      </p:cBhvr>
                                    </p:animEffect>
                                  </p:childTnLst>
                                </p:cTn>
                              </p:par>
                              <p:par>
                                <p:cTn id="39" presetID="53" presetClass="entr" presetSubtype="16" fill="hold" nodeType="withEffect">
                                  <p:stCondLst>
                                    <p:cond delay="3500"/>
                                  </p:stCondLst>
                                  <p:childTnLst>
                                    <p:set>
                                      <p:cBhvr>
                                        <p:cTn id="40" dur="1" fill="hold">
                                          <p:stCondLst>
                                            <p:cond delay="0"/>
                                          </p:stCondLst>
                                        </p:cTn>
                                        <p:tgtEl>
                                          <p:spTgt spid="33"/>
                                        </p:tgtEl>
                                        <p:attrNameLst>
                                          <p:attrName>style.visibility</p:attrName>
                                        </p:attrNameLst>
                                      </p:cBhvr>
                                      <p:to>
                                        <p:strVal val="visible"/>
                                      </p:to>
                                    </p:set>
                                    <p:anim calcmode="lin" valueType="num">
                                      <p:cBhvr>
                                        <p:cTn id="41" dur="350" fill="hold"/>
                                        <p:tgtEl>
                                          <p:spTgt spid="33"/>
                                        </p:tgtEl>
                                        <p:attrNameLst>
                                          <p:attrName>ppt_w</p:attrName>
                                        </p:attrNameLst>
                                      </p:cBhvr>
                                      <p:tavLst>
                                        <p:tav tm="0">
                                          <p:val>
                                            <p:fltVal val="0"/>
                                          </p:val>
                                        </p:tav>
                                        <p:tav tm="100000">
                                          <p:val>
                                            <p:strVal val="#ppt_w"/>
                                          </p:val>
                                        </p:tav>
                                      </p:tavLst>
                                    </p:anim>
                                    <p:anim calcmode="lin" valueType="num">
                                      <p:cBhvr>
                                        <p:cTn id="42" dur="350" fill="hold"/>
                                        <p:tgtEl>
                                          <p:spTgt spid="33"/>
                                        </p:tgtEl>
                                        <p:attrNameLst>
                                          <p:attrName>ppt_h</p:attrName>
                                        </p:attrNameLst>
                                      </p:cBhvr>
                                      <p:tavLst>
                                        <p:tav tm="0">
                                          <p:val>
                                            <p:fltVal val="0"/>
                                          </p:val>
                                        </p:tav>
                                        <p:tav tm="100000">
                                          <p:val>
                                            <p:strVal val="#ppt_h"/>
                                          </p:val>
                                        </p:tav>
                                      </p:tavLst>
                                    </p:anim>
                                    <p:animEffect transition="in" filter="fade">
                                      <p:cBhvr>
                                        <p:cTn id="43" dur="350"/>
                                        <p:tgtEl>
                                          <p:spTgt spid="33"/>
                                        </p:tgtEl>
                                      </p:cBhvr>
                                    </p:animEffect>
                                  </p:childTnLst>
                                </p:cTn>
                              </p:par>
                              <p:par>
                                <p:cTn id="44" presetID="22" presetClass="entr" presetSubtype="8" fill="hold" nodeType="withEffect">
                                  <p:stCondLst>
                                    <p:cond delay="420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par>
                                <p:cTn id="47" presetID="22" presetClass="entr" presetSubtype="8" fill="hold" nodeType="withEffect">
                                  <p:stCondLst>
                                    <p:cond delay="510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par>
                                <p:cTn id="50" presetID="22" presetClass="entr" presetSubtype="4" fill="hold" grpId="0" nodeType="withEffect">
                                  <p:stCondLst>
                                    <p:cond delay="6000"/>
                                  </p:stCondLst>
                                  <p:childTnLst>
                                    <p:set>
                                      <p:cBhvr>
                                        <p:cTn id="51" dur="1" fill="hold">
                                          <p:stCondLst>
                                            <p:cond delay="0"/>
                                          </p:stCondLst>
                                        </p:cTn>
                                        <p:tgtEl>
                                          <p:spTgt spid="49"/>
                                        </p:tgtEl>
                                        <p:attrNameLst>
                                          <p:attrName>style.visibility</p:attrName>
                                        </p:attrNameLst>
                                      </p:cBhvr>
                                      <p:to>
                                        <p:strVal val="visible"/>
                                      </p:to>
                                    </p:set>
                                    <p:animEffect transition="in" filter="wipe(down)">
                                      <p:cBhvr>
                                        <p:cTn id="52" dur="500"/>
                                        <p:tgtEl>
                                          <p:spTgt spid="49"/>
                                        </p:tgtEl>
                                      </p:cBhvr>
                                    </p:animEffect>
                                  </p:childTnLst>
                                </p:cTn>
                              </p:par>
                              <p:par>
                                <p:cTn id="53" presetID="22" presetClass="entr" presetSubtype="1" fill="hold" grpId="0" nodeType="withEffect">
                                  <p:stCondLst>
                                    <p:cond delay="6000"/>
                                  </p:stCondLst>
                                  <p:childTnLst>
                                    <p:set>
                                      <p:cBhvr>
                                        <p:cTn id="54" dur="1" fill="hold">
                                          <p:stCondLst>
                                            <p:cond delay="0"/>
                                          </p:stCondLst>
                                        </p:cTn>
                                        <p:tgtEl>
                                          <p:spTgt spid="50"/>
                                        </p:tgtEl>
                                        <p:attrNameLst>
                                          <p:attrName>style.visibility</p:attrName>
                                        </p:attrNameLst>
                                      </p:cBhvr>
                                      <p:to>
                                        <p:strVal val="visible"/>
                                      </p:to>
                                    </p:set>
                                    <p:animEffect transition="in" filter="wipe(up)">
                                      <p:cBhvr>
                                        <p:cTn id="55" dur="500"/>
                                        <p:tgtEl>
                                          <p:spTgt spid="50"/>
                                        </p:tgtEl>
                                      </p:cBhvr>
                                    </p:animEffect>
                                  </p:childTnLst>
                                </p:cTn>
                              </p:par>
                            </p:childTnLst>
                          </p:cTn>
                        </p:par>
                        <p:par>
                          <p:cTn id="56" fill="hold">
                            <p:stCondLst>
                              <p:cond delay="8250"/>
                            </p:stCondLst>
                            <p:childTnLst>
                              <p:par>
                                <p:cTn id="57" presetID="10" presetClass="entr" presetSubtype="0"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childTnLst>
                          </p:cTn>
                        </p:par>
                        <p:par>
                          <p:cTn id="63" fill="hold">
                            <p:stCondLst>
                              <p:cond delay="8750"/>
                            </p:stCondLst>
                            <p:childTnLst>
                              <p:par>
                                <p:cTn id="64" presetID="10" presetClass="entr" presetSubtype="0" fill="hold" grpId="0" nodeType="afterEffect">
                                  <p:stCondLst>
                                    <p:cond delay="50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childTnLst>
                          </p:cTn>
                        </p:par>
                        <p:par>
                          <p:cTn id="70" fill="hold">
                            <p:stCondLst>
                              <p:cond delay="9750"/>
                            </p:stCondLst>
                            <p:childTnLst>
                              <p:par>
                                <p:cTn id="71" presetID="10" presetClass="entr" presetSubtype="0" fill="hold" grpId="0" nodeType="afterEffect">
                                  <p:stCondLst>
                                    <p:cond delay="500"/>
                                  </p:stCondLst>
                                  <p:childTnLst>
                                    <p:set>
                                      <p:cBhvr>
                                        <p:cTn id="72" dur="1" fill="hold">
                                          <p:stCondLst>
                                            <p:cond delay="0"/>
                                          </p:stCondLst>
                                        </p:cTn>
                                        <p:tgtEl>
                                          <p:spTgt spid="45"/>
                                        </p:tgtEl>
                                        <p:attrNameLst>
                                          <p:attrName>style.visibility</p:attrName>
                                        </p:attrNameLst>
                                      </p:cBhvr>
                                      <p:to>
                                        <p:strVal val="visible"/>
                                      </p:to>
                                    </p:set>
                                    <p:animEffect transition="in" filter="fade">
                                      <p:cBhvr>
                                        <p:cTn id="73" dur="500"/>
                                        <p:tgtEl>
                                          <p:spTgt spid="4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6"/>
                                        </p:tgtEl>
                                        <p:attrNameLst>
                                          <p:attrName>style.visibility</p:attrName>
                                        </p:attrNameLst>
                                      </p:cBhvr>
                                      <p:to>
                                        <p:strVal val="visible"/>
                                      </p:to>
                                    </p:set>
                                    <p:animEffect transition="in" filter="fade">
                                      <p:cBhvr>
                                        <p:cTn id="7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41" grpId="0"/>
      <p:bldP spid="42" grpId="0"/>
      <p:bldP spid="43" grpId="0"/>
      <p:bldP spid="44" grpId="0"/>
      <p:bldP spid="45" grpId="0"/>
      <p:bldP spid="46" grpId="0"/>
      <p:bldP spid="47" grpId="0"/>
      <p:bldP spid="48"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7"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文本框 9"/>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grpSp>
        <p:nvGrpSpPr>
          <p:cNvPr id="16" name="组合 15"/>
          <p:cNvGrpSpPr/>
          <p:nvPr/>
        </p:nvGrpSpPr>
        <p:grpSpPr>
          <a:xfrm>
            <a:off x="3901440" y="1607124"/>
            <a:ext cx="1341120" cy="1209172"/>
            <a:chOff x="3901440" y="1607124"/>
            <a:chExt cx="1341120" cy="1209172"/>
          </a:xfrm>
        </p:grpSpPr>
        <p:sp>
          <p:nvSpPr>
            <p:cNvPr id="14"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KSO_Shape"/>
            <p:cNvSpPr>
              <a:spLocks/>
            </p:cNvSpPr>
            <p:nvPr/>
          </p:nvSpPr>
          <p:spPr bwMode="auto">
            <a:xfrm>
              <a:off x="4210182" y="1832534"/>
              <a:ext cx="723636" cy="694692"/>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extLst>
      <p:ext uri="{BB962C8B-B14F-4D97-AF65-F5344CB8AC3E}">
        <p14:creationId xmlns:p14="http://schemas.microsoft.com/office/powerpoint/2010/main" val="39591780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5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par>
                          <p:cTn id="19" fill="hold">
                            <p:stCondLst>
                              <p:cond delay="1000"/>
                            </p:stCondLst>
                            <p:childTnLst>
                              <p:par>
                                <p:cTn id="20" presetID="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p:bldP spid="9" grpId="0"/>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7" name="组合 6"/>
          <p:cNvGrpSpPr/>
          <p:nvPr/>
        </p:nvGrpSpPr>
        <p:grpSpPr>
          <a:xfrm>
            <a:off x="630588" y="1376336"/>
            <a:ext cx="4589315" cy="2761181"/>
            <a:chOff x="3022028" y="1587732"/>
            <a:chExt cx="6120680" cy="3682533"/>
          </a:xfrm>
        </p:grpSpPr>
        <p:pic>
          <p:nvPicPr>
            <p:cNvPr id="8" name="Picture 2" descr="C:\Users\Administrator\Desktop\ppt展示模板-8.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3937348" y="2060861"/>
              <a:ext cx="4320480" cy="2376251"/>
            </a:xfrm>
            <a:prstGeom prst="rect">
              <a:avLst/>
            </a:prstGeom>
            <a:blipFill>
              <a:blip r:embed="rId3" cstate="screen">
                <a:extLst>
                  <a:ext uri="{BEBA8EAE-BF5A-486C-A8C5-ECC9F3942E4B}">
                    <a14:imgProps xmlns:a14="http://schemas.microsoft.com/office/drawing/2010/main">
                      <a14:imgLayer r:embed="rId4">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sp>
        <p:nvSpPr>
          <p:cNvPr id="10" name="燕尾形 9"/>
          <p:cNvSpPr/>
          <p:nvPr/>
        </p:nvSpPr>
        <p:spPr>
          <a:xfrm rot="5400000">
            <a:off x="5273895" y="1548293"/>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 name="直接连接符 10"/>
          <p:cNvCxnSpPr/>
          <p:nvPr/>
        </p:nvCxnSpPr>
        <p:spPr>
          <a:xfrm>
            <a:off x="5408875" y="1980229"/>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5661558" y="1158342"/>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3" name="矩形 12"/>
          <p:cNvSpPr>
            <a:spLocks noChangeArrowheads="1"/>
          </p:cNvSpPr>
          <p:nvPr/>
        </p:nvSpPr>
        <p:spPr bwMode="auto">
          <a:xfrm>
            <a:off x="5651839" y="1469314"/>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4" name="燕尾形 13"/>
          <p:cNvSpPr/>
          <p:nvPr/>
        </p:nvSpPr>
        <p:spPr>
          <a:xfrm rot="5400000">
            <a:off x="5273895" y="2574140"/>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5" name="直接连接符 14"/>
          <p:cNvCxnSpPr/>
          <p:nvPr/>
        </p:nvCxnSpPr>
        <p:spPr>
          <a:xfrm>
            <a:off x="5408875" y="300607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5661558" y="2184188"/>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7" name="矩形 47"/>
          <p:cNvSpPr>
            <a:spLocks noChangeArrowheads="1"/>
          </p:cNvSpPr>
          <p:nvPr/>
        </p:nvSpPr>
        <p:spPr bwMode="auto">
          <a:xfrm>
            <a:off x="5651839" y="249516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8" name="燕尾形 17"/>
          <p:cNvSpPr/>
          <p:nvPr/>
        </p:nvSpPr>
        <p:spPr>
          <a:xfrm rot="5400000">
            <a:off x="5273895" y="3653979"/>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9" name="直接连接符 18"/>
          <p:cNvCxnSpPr/>
          <p:nvPr/>
        </p:nvCxnSpPr>
        <p:spPr>
          <a:xfrm>
            <a:off x="5408875" y="4085915"/>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661558" y="3264027"/>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21" name="矩形 47"/>
          <p:cNvSpPr>
            <a:spLocks noChangeArrowheads="1"/>
          </p:cNvSpPr>
          <p:nvPr/>
        </p:nvSpPr>
        <p:spPr bwMode="auto">
          <a:xfrm>
            <a:off x="5651839" y="357499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45016933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7"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22" presetClass="entr" presetSubtype="8"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425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4750"/>
                            </p:stCondLst>
                            <p:childTnLst>
                              <p:par>
                                <p:cTn id="45" presetID="47"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5750"/>
                            </p:stCondLst>
                            <p:childTnLst>
                              <p:par>
                                <p:cTn id="51" presetID="22" presetClass="entr" presetSubtype="8"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6250"/>
                            </p:stCondLst>
                            <p:childTnLst>
                              <p:par>
                                <p:cTn id="55" presetID="2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750"/>
                            </p:stCondLst>
                            <p:childTnLst>
                              <p:par>
                                <p:cTn id="62" presetID="47" presetClass="entr" presetSubtype="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anim calcmode="lin" valueType="num">
                                      <p:cBhvr>
                                        <p:cTn id="65" dur="1000" fill="hold"/>
                                        <p:tgtEl>
                                          <p:spTgt spid="18"/>
                                        </p:tgtEl>
                                        <p:attrNameLst>
                                          <p:attrName>ppt_x</p:attrName>
                                        </p:attrNameLst>
                                      </p:cBhvr>
                                      <p:tavLst>
                                        <p:tav tm="0">
                                          <p:val>
                                            <p:strVal val="#ppt_x"/>
                                          </p:val>
                                        </p:tav>
                                        <p:tav tm="100000">
                                          <p:val>
                                            <p:strVal val="#ppt_x"/>
                                          </p:val>
                                        </p:tav>
                                      </p:tavLst>
                                    </p:anim>
                                    <p:anim calcmode="lin" valueType="num">
                                      <p:cBhvr>
                                        <p:cTn id="66" dur="1000" fill="hold"/>
                                        <p:tgtEl>
                                          <p:spTgt spid="18"/>
                                        </p:tgtEl>
                                        <p:attrNameLst>
                                          <p:attrName>ppt_y</p:attrName>
                                        </p:attrNameLst>
                                      </p:cBhvr>
                                      <p:tavLst>
                                        <p:tav tm="0">
                                          <p:val>
                                            <p:strVal val="#ppt_y-.1"/>
                                          </p:val>
                                        </p:tav>
                                        <p:tav tm="100000">
                                          <p:val>
                                            <p:strVal val="#ppt_y"/>
                                          </p:val>
                                        </p:tav>
                                      </p:tavLst>
                                    </p:anim>
                                  </p:childTnLst>
                                </p:cTn>
                              </p:par>
                            </p:childTnLst>
                          </p:cTn>
                        </p:par>
                        <p:par>
                          <p:cTn id="67" fill="hold">
                            <p:stCondLst>
                              <p:cond delay="7750"/>
                            </p:stCondLst>
                            <p:childTnLst>
                              <p:par>
                                <p:cTn id="68" presetID="22" presetClass="entr" presetSubtype="8" fill="hold"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8250"/>
                            </p:stCondLst>
                            <p:childTnLst>
                              <p:par>
                                <p:cTn id="72" presetID="22" presetClass="entr" presetSubtype="8"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left)">
                                      <p:cBhvr>
                                        <p:cTn id="74" dur="500"/>
                                        <p:tgtEl>
                                          <p:spTgt spid="20"/>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wipe(left)">
                                      <p:cBhvr>
                                        <p:cTn id="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0" grpId="0" animBg="1"/>
      <p:bldP spid="12" grpId="0"/>
      <p:bldP spid="13" grpId="0"/>
      <p:bldP spid="14" grpId="0" animBg="1"/>
      <p:bldP spid="16" grpId="0"/>
      <p:bldP spid="17" grpId="0"/>
      <p:bldP spid="18" grpId="0" animBg="1"/>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7" name="TextBox 4"/>
          <p:cNvSpPr txBox="1"/>
          <p:nvPr/>
        </p:nvSpPr>
        <p:spPr>
          <a:xfrm>
            <a:off x="1494459" y="3869200"/>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8" name="TextBox 5"/>
          <p:cNvSpPr txBox="1"/>
          <p:nvPr/>
        </p:nvSpPr>
        <p:spPr>
          <a:xfrm>
            <a:off x="3810778" y="354298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
        <p:nvSpPr>
          <p:cNvPr id="9" name="Oval 12"/>
          <p:cNvSpPr/>
          <p:nvPr/>
        </p:nvSpPr>
        <p:spPr>
          <a:xfrm>
            <a:off x="1379741" y="1231181"/>
            <a:ext cx="1179602"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0" name="Oval 13"/>
          <p:cNvSpPr/>
          <p:nvPr/>
        </p:nvSpPr>
        <p:spPr>
          <a:xfrm>
            <a:off x="1528530" y="1380008"/>
            <a:ext cx="882024" cy="8822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smtClean="0">
                <a:solidFill>
                  <a:schemeClr val="bg1"/>
                </a:solidFill>
                <a:latin typeface="Impact MT Std" pitchFamily="34" charset="0"/>
                <a:ea typeface="Open Sans" panose="020B0606030504020204" pitchFamily="34" charset="0"/>
                <a:cs typeface="Open Sans" panose="020B0606030504020204" pitchFamily="34" charset="0"/>
              </a:rPr>
              <a:t>5</a:t>
            </a:r>
            <a:r>
              <a:rPr lang="zh-CN" altLang="en-US" sz="1800" b="1" dirty="0" smtClean="0">
                <a:solidFill>
                  <a:schemeClr val="bg1"/>
                </a:solidFill>
                <a:latin typeface="Impact MT Std" pitchFamily="34" charset="0"/>
                <a:ea typeface="Open Sans" panose="020B0606030504020204" pitchFamily="34" charset="0"/>
                <a:cs typeface="Open Sans" panose="020B0606030504020204" pitchFamily="34" charset="0"/>
              </a:rPr>
              <a:t>万</a:t>
            </a:r>
            <a:endParaRPr lang="en-US" sz="18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1" name="Arc 14"/>
          <p:cNvSpPr/>
          <p:nvPr/>
        </p:nvSpPr>
        <p:spPr>
          <a:xfrm>
            <a:off x="1379741" y="1231181"/>
            <a:ext cx="1179602" cy="1179909"/>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2" name="Oval 18"/>
          <p:cNvSpPr/>
          <p:nvPr/>
        </p:nvSpPr>
        <p:spPr>
          <a:xfrm>
            <a:off x="3166757" y="1231181"/>
            <a:ext cx="1179602"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3" name="Oval 19"/>
          <p:cNvSpPr/>
          <p:nvPr/>
        </p:nvSpPr>
        <p:spPr>
          <a:xfrm>
            <a:off x="3315546" y="1380008"/>
            <a:ext cx="882024" cy="8822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smtClean="0">
                <a:solidFill>
                  <a:schemeClr val="bg1"/>
                </a:solidFill>
                <a:latin typeface="Impact MT Std" pitchFamily="34" charset="0"/>
                <a:ea typeface="Open Sans" panose="020B0606030504020204" pitchFamily="34" charset="0"/>
                <a:cs typeface="Open Sans" panose="020B0606030504020204" pitchFamily="34" charset="0"/>
              </a:rPr>
              <a:t>30</a:t>
            </a:r>
            <a:r>
              <a:rPr lang="zh-CN" altLang="en-US" sz="1800" b="1" dirty="0" smtClean="0">
                <a:solidFill>
                  <a:schemeClr val="bg1"/>
                </a:solidFill>
                <a:latin typeface="Impact MT Std" pitchFamily="34" charset="0"/>
                <a:ea typeface="Open Sans" panose="020B0606030504020204" pitchFamily="34" charset="0"/>
                <a:cs typeface="Open Sans" panose="020B0606030504020204" pitchFamily="34" charset="0"/>
              </a:rPr>
              <a:t>万</a:t>
            </a:r>
            <a:endParaRPr lang="en-US" sz="18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4" name="Arc 20"/>
          <p:cNvSpPr/>
          <p:nvPr/>
        </p:nvSpPr>
        <p:spPr>
          <a:xfrm>
            <a:off x="3166757" y="1231181"/>
            <a:ext cx="1179602" cy="1179909"/>
          </a:xfrm>
          <a:prstGeom prst="arc">
            <a:avLst>
              <a:gd name="adj1" fmla="val 16018236"/>
              <a:gd name="adj2" fmla="val 578879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5" name="Oval 22"/>
          <p:cNvSpPr/>
          <p:nvPr/>
        </p:nvSpPr>
        <p:spPr>
          <a:xfrm>
            <a:off x="4948491" y="1231181"/>
            <a:ext cx="1179603"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23"/>
          <p:cNvSpPr/>
          <p:nvPr/>
        </p:nvSpPr>
        <p:spPr>
          <a:xfrm>
            <a:off x="5097281" y="1380008"/>
            <a:ext cx="882023" cy="8822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smtClean="0">
                <a:solidFill>
                  <a:schemeClr val="bg1"/>
                </a:solidFill>
                <a:latin typeface="Impact MT Std" pitchFamily="34" charset="0"/>
                <a:ea typeface="Open Sans" panose="020B0606030504020204" pitchFamily="34" charset="0"/>
                <a:cs typeface="Open Sans" panose="020B0606030504020204" pitchFamily="34" charset="0"/>
              </a:rPr>
              <a:t>12</a:t>
            </a:r>
            <a:r>
              <a:rPr lang="zh-CN" altLang="en-US" sz="1800" b="1" dirty="0" smtClean="0">
                <a:solidFill>
                  <a:schemeClr val="bg1"/>
                </a:solidFill>
                <a:latin typeface="Impact MT Std" pitchFamily="34" charset="0"/>
                <a:ea typeface="Open Sans" panose="020B0606030504020204" pitchFamily="34" charset="0"/>
                <a:cs typeface="Open Sans" panose="020B0606030504020204" pitchFamily="34" charset="0"/>
              </a:rPr>
              <a:t>万</a:t>
            </a:r>
            <a:endParaRPr lang="en-US" sz="18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7" name="Arc 24"/>
          <p:cNvSpPr/>
          <p:nvPr/>
        </p:nvSpPr>
        <p:spPr>
          <a:xfrm>
            <a:off x="4948491" y="1231181"/>
            <a:ext cx="1179603" cy="1179909"/>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8" name="Oval 26"/>
          <p:cNvSpPr/>
          <p:nvPr/>
        </p:nvSpPr>
        <p:spPr>
          <a:xfrm>
            <a:off x="6707331" y="1231181"/>
            <a:ext cx="1179603"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27"/>
          <p:cNvSpPr/>
          <p:nvPr/>
        </p:nvSpPr>
        <p:spPr>
          <a:xfrm>
            <a:off x="6856121" y="1380008"/>
            <a:ext cx="882023" cy="8822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smtClean="0">
                <a:solidFill>
                  <a:schemeClr val="bg1"/>
                </a:solidFill>
                <a:latin typeface="Impact MT Std" pitchFamily="34" charset="0"/>
                <a:ea typeface="Open Sans" panose="020B0606030504020204" pitchFamily="34" charset="0"/>
                <a:cs typeface="Open Sans" panose="020B0606030504020204" pitchFamily="34" charset="0"/>
              </a:rPr>
              <a:t>8</a:t>
            </a:r>
            <a:r>
              <a:rPr lang="zh-CN" altLang="en-US" sz="1800" b="1" dirty="0" smtClean="0">
                <a:solidFill>
                  <a:schemeClr val="bg1"/>
                </a:solidFill>
                <a:latin typeface="Impact MT Std" pitchFamily="34" charset="0"/>
                <a:ea typeface="Open Sans" panose="020B0606030504020204" pitchFamily="34" charset="0"/>
                <a:cs typeface="Open Sans" panose="020B0606030504020204" pitchFamily="34" charset="0"/>
              </a:rPr>
              <a:t>万</a:t>
            </a:r>
            <a:endParaRPr lang="en-US" sz="18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20" name="Arc 28"/>
          <p:cNvSpPr/>
          <p:nvPr/>
        </p:nvSpPr>
        <p:spPr>
          <a:xfrm>
            <a:off x="6707331" y="1231181"/>
            <a:ext cx="1179603" cy="1179909"/>
          </a:xfrm>
          <a:prstGeom prst="arc">
            <a:avLst>
              <a:gd name="adj1" fmla="val 16018236"/>
              <a:gd name="adj2" fmla="val 13285852"/>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21" name="TextBox 18"/>
          <p:cNvSpPr txBox="1"/>
          <p:nvPr/>
        </p:nvSpPr>
        <p:spPr>
          <a:xfrm>
            <a:off x="1170508" y="2635336"/>
            <a:ext cx="1646205" cy="692498"/>
          </a:xfrm>
          <a:prstGeom prst="rect">
            <a:avLst/>
          </a:prstGeom>
          <a:noFill/>
        </p:spPr>
        <p:txBody>
          <a:bodyPr lIns="68562" tIns="34281" rIns="68562" bIns="34281">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项目一</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TextBox 19"/>
          <p:cNvSpPr txBox="1"/>
          <p:nvPr/>
        </p:nvSpPr>
        <p:spPr>
          <a:xfrm>
            <a:off x="2933456" y="2635336"/>
            <a:ext cx="1646205" cy="692498"/>
          </a:xfrm>
          <a:prstGeom prst="rect">
            <a:avLst/>
          </a:prstGeom>
          <a:noFill/>
        </p:spPr>
        <p:txBody>
          <a:bodyPr lIns="68562" tIns="34281" rIns="68562" bIns="34281">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项目二</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TextBox 20"/>
          <p:cNvSpPr txBox="1"/>
          <p:nvPr/>
        </p:nvSpPr>
        <p:spPr>
          <a:xfrm>
            <a:off x="4715189" y="2635336"/>
            <a:ext cx="1646206" cy="692498"/>
          </a:xfrm>
          <a:prstGeom prst="rect">
            <a:avLst/>
          </a:prstGeom>
          <a:noFill/>
        </p:spPr>
        <p:txBody>
          <a:bodyPr lIns="68562" tIns="34281" rIns="68562" bIns="34281">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项目三</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TextBox 21"/>
          <p:cNvSpPr txBox="1"/>
          <p:nvPr/>
        </p:nvSpPr>
        <p:spPr>
          <a:xfrm>
            <a:off x="6474030" y="2635336"/>
            <a:ext cx="1646206" cy="692498"/>
          </a:xfrm>
          <a:prstGeom prst="rect">
            <a:avLst/>
          </a:prstGeom>
          <a:noFill/>
        </p:spPr>
        <p:txBody>
          <a:bodyPr lIns="68562" tIns="34281" rIns="68562" bIns="34281">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项目四</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793492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style.rotation</p:attrName>
                                        </p:attrNameLst>
                                      </p:cBhvr>
                                      <p:tavLst>
                                        <p:tav tm="0">
                                          <p:val>
                                            <p:fltVal val="90"/>
                                          </p:val>
                                        </p:tav>
                                        <p:tav tm="100000">
                                          <p:val>
                                            <p:fltVal val="0"/>
                                          </p:val>
                                        </p:tav>
                                      </p:tavLst>
                                    </p:anim>
                                    <p:animEffect transition="in" filter="fade">
                                      <p:cBhvr>
                                        <p:cTn id="26" dur="1000"/>
                                        <p:tgtEl>
                                          <p:spTgt spid="9"/>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anim calcmode="lin" valueType="num">
                                      <p:cBhvr>
                                        <p:cTn id="31" dur="1000" fill="hold"/>
                                        <p:tgtEl>
                                          <p:spTgt spid="10"/>
                                        </p:tgtEl>
                                        <p:attrNameLst>
                                          <p:attrName>style.rotation</p:attrName>
                                        </p:attrNameLst>
                                      </p:cBhvr>
                                      <p:tavLst>
                                        <p:tav tm="0">
                                          <p:val>
                                            <p:fltVal val="90"/>
                                          </p:val>
                                        </p:tav>
                                        <p:tav tm="100000">
                                          <p:val>
                                            <p:fltVal val="0"/>
                                          </p:val>
                                        </p:tav>
                                      </p:tavLst>
                                    </p:anim>
                                    <p:animEffect transition="in" filter="fade">
                                      <p:cBhvr>
                                        <p:cTn id="32" dur="1000"/>
                                        <p:tgtEl>
                                          <p:spTgt spid="10"/>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fltVal val="0"/>
                                          </p:val>
                                        </p:tav>
                                        <p:tav tm="100000">
                                          <p:val>
                                            <p:strVal val="#ppt_w"/>
                                          </p:val>
                                        </p:tav>
                                      </p:tavLst>
                                    </p:anim>
                                    <p:anim calcmode="lin" valueType="num">
                                      <p:cBhvr>
                                        <p:cTn id="36" dur="1000" fill="hold"/>
                                        <p:tgtEl>
                                          <p:spTgt spid="11"/>
                                        </p:tgtEl>
                                        <p:attrNameLst>
                                          <p:attrName>ppt_h</p:attrName>
                                        </p:attrNameLst>
                                      </p:cBhvr>
                                      <p:tavLst>
                                        <p:tav tm="0">
                                          <p:val>
                                            <p:fltVal val="0"/>
                                          </p:val>
                                        </p:tav>
                                        <p:tav tm="100000">
                                          <p:val>
                                            <p:strVal val="#ppt_h"/>
                                          </p:val>
                                        </p:tav>
                                      </p:tavLst>
                                    </p:anim>
                                    <p:anim calcmode="lin" valueType="num">
                                      <p:cBhvr>
                                        <p:cTn id="37" dur="1000" fill="hold"/>
                                        <p:tgtEl>
                                          <p:spTgt spid="11"/>
                                        </p:tgtEl>
                                        <p:attrNameLst>
                                          <p:attrName>style.rotation</p:attrName>
                                        </p:attrNameLst>
                                      </p:cBhvr>
                                      <p:tavLst>
                                        <p:tav tm="0">
                                          <p:val>
                                            <p:fltVal val="90"/>
                                          </p:val>
                                        </p:tav>
                                        <p:tav tm="100000">
                                          <p:val>
                                            <p:fltVal val="0"/>
                                          </p:val>
                                        </p:tav>
                                      </p:tavLst>
                                    </p:anim>
                                    <p:animEffect transition="in" filter="fade">
                                      <p:cBhvr>
                                        <p:cTn id="38" dur="1000"/>
                                        <p:tgtEl>
                                          <p:spTgt spid="11"/>
                                        </p:tgtEl>
                                      </p:cBhvr>
                                    </p:animEffect>
                                  </p:childTnLst>
                                </p:cTn>
                              </p:par>
                              <p:par>
                                <p:cTn id="39" presetID="31" presetClass="entr" presetSubtype="0" fill="hold" grpId="0" nodeType="withEffect">
                                  <p:stCondLst>
                                    <p:cond delay="500"/>
                                  </p:stCondLst>
                                  <p:childTnLst>
                                    <p:set>
                                      <p:cBhvr>
                                        <p:cTn id="40" dur="1" fill="hold">
                                          <p:stCondLst>
                                            <p:cond delay="0"/>
                                          </p:stCondLst>
                                        </p:cTn>
                                        <p:tgtEl>
                                          <p:spTgt spid="12"/>
                                        </p:tgtEl>
                                        <p:attrNameLst>
                                          <p:attrName>style.visibility</p:attrName>
                                        </p:attrNameLst>
                                      </p:cBhvr>
                                      <p:to>
                                        <p:strVal val="visible"/>
                                      </p:to>
                                    </p:set>
                                    <p:anim calcmode="lin" valueType="num">
                                      <p:cBhvr>
                                        <p:cTn id="41" dur="1000" fill="hold"/>
                                        <p:tgtEl>
                                          <p:spTgt spid="12"/>
                                        </p:tgtEl>
                                        <p:attrNameLst>
                                          <p:attrName>ppt_w</p:attrName>
                                        </p:attrNameLst>
                                      </p:cBhvr>
                                      <p:tavLst>
                                        <p:tav tm="0">
                                          <p:val>
                                            <p:fltVal val="0"/>
                                          </p:val>
                                        </p:tav>
                                        <p:tav tm="100000">
                                          <p:val>
                                            <p:strVal val="#ppt_w"/>
                                          </p:val>
                                        </p:tav>
                                      </p:tavLst>
                                    </p:anim>
                                    <p:anim calcmode="lin" valueType="num">
                                      <p:cBhvr>
                                        <p:cTn id="42" dur="1000" fill="hold"/>
                                        <p:tgtEl>
                                          <p:spTgt spid="12"/>
                                        </p:tgtEl>
                                        <p:attrNameLst>
                                          <p:attrName>ppt_h</p:attrName>
                                        </p:attrNameLst>
                                      </p:cBhvr>
                                      <p:tavLst>
                                        <p:tav tm="0">
                                          <p:val>
                                            <p:fltVal val="0"/>
                                          </p:val>
                                        </p:tav>
                                        <p:tav tm="100000">
                                          <p:val>
                                            <p:strVal val="#ppt_h"/>
                                          </p:val>
                                        </p:tav>
                                      </p:tavLst>
                                    </p:anim>
                                    <p:anim calcmode="lin" valueType="num">
                                      <p:cBhvr>
                                        <p:cTn id="43" dur="1000" fill="hold"/>
                                        <p:tgtEl>
                                          <p:spTgt spid="12"/>
                                        </p:tgtEl>
                                        <p:attrNameLst>
                                          <p:attrName>style.rotation</p:attrName>
                                        </p:attrNameLst>
                                      </p:cBhvr>
                                      <p:tavLst>
                                        <p:tav tm="0">
                                          <p:val>
                                            <p:fltVal val="90"/>
                                          </p:val>
                                        </p:tav>
                                        <p:tav tm="100000">
                                          <p:val>
                                            <p:fltVal val="0"/>
                                          </p:val>
                                        </p:tav>
                                      </p:tavLst>
                                    </p:anim>
                                    <p:animEffect transition="in" filter="fade">
                                      <p:cBhvr>
                                        <p:cTn id="44" dur="1000"/>
                                        <p:tgtEl>
                                          <p:spTgt spid="12"/>
                                        </p:tgtEl>
                                      </p:cBhvr>
                                    </p:animEffect>
                                  </p:childTnLst>
                                </p:cTn>
                              </p:par>
                              <p:par>
                                <p:cTn id="45" presetID="31" presetClass="entr" presetSubtype="0" fill="hold" grpId="0" nodeType="withEffect">
                                  <p:stCondLst>
                                    <p:cond delay="5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style.rotation</p:attrName>
                                        </p:attrNameLst>
                                      </p:cBhvr>
                                      <p:tavLst>
                                        <p:tav tm="0">
                                          <p:val>
                                            <p:fltVal val="90"/>
                                          </p:val>
                                        </p:tav>
                                        <p:tav tm="100000">
                                          <p:val>
                                            <p:fltVal val="0"/>
                                          </p:val>
                                        </p:tav>
                                      </p:tavLst>
                                    </p:anim>
                                    <p:animEffect transition="in" filter="fade">
                                      <p:cBhvr>
                                        <p:cTn id="50" dur="1000"/>
                                        <p:tgtEl>
                                          <p:spTgt spid="13"/>
                                        </p:tgtEl>
                                      </p:cBhvr>
                                    </p:animEffect>
                                  </p:childTnLst>
                                </p:cTn>
                              </p:par>
                              <p:par>
                                <p:cTn id="51" presetID="31" presetClass="entr" presetSubtype="0" fill="hold" grpId="0" nodeType="withEffect">
                                  <p:stCondLst>
                                    <p:cond delay="500"/>
                                  </p:stCondLst>
                                  <p:childTnLst>
                                    <p:set>
                                      <p:cBhvr>
                                        <p:cTn id="52" dur="1" fill="hold">
                                          <p:stCondLst>
                                            <p:cond delay="0"/>
                                          </p:stCondLst>
                                        </p:cTn>
                                        <p:tgtEl>
                                          <p:spTgt spid="14"/>
                                        </p:tgtEl>
                                        <p:attrNameLst>
                                          <p:attrName>style.visibility</p:attrName>
                                        </p:attrNameLst>
                                      </p:cBhvr>
                                      <p:to>
                                        <p:strVal val="visible"/>
                                      </p:to>
                                    </p:set>
                                    <p:anim calcmode="lin" valueType="num">
                                      <p:cBhvr>
                                        <p:cTn id="53" dur="1000" fill="hold"/>
                                        <p:tgtEl>
                                          <p:spTgt spid="14"/>
                                        </p:tgtEl>
                                        <p:attrNameLst>
                                          <p:attrName>ppt_w</p:attrName>
                                        </p:attrNameLst>
                                      </p:cBhvr>
                                      <p:tavLst>
                                        <p:tav tm="0">
                                          <p:val>
                                            <p:fltVal val="0"/>
                                          </p:val>
                                        </p:tav>
                                        <p:tav tm="100000">
                                          <p:val>
                                            <p:strVal val="#ppt_w"/>
                                          </p:val>
                                        </p:tav>
                                      </p:tavLst>
                                    </p:anim>
                                    <p:anim calcmode="lin" valueType="num">
                                      <p:cBhvr>
                                        <p:cTn id="54" dur="1000" fill="hold"/>
                                        <p:tgtEl>
                                          <p:spTgt spid="14"/>
                                        </p:tgtEl>
                                        <p:attrNameLst>
                                          <p:attrName>ppt_h</p:attrName>
                                        </p:attrNameLst>
                                      </p:cBhvr>
                                      <p:tavLst>
                                        <p:tav tm="0">
                                          <p:val>
                                            <p:fltVal val="0"/>
                                          </p:val>
                                        </p:tav>
                                        <p:tav tm="100000">
                                          <p:val>
                                            <p:strVal val="#ppt_h"/>
                                          </p:val>
                                        </p:tav>
                                      </p:tavLst>
                                    </p:anim>
                                    <p:anim calcmode="lin" valueType="num">
                                      <p:cBhvr>
                                        <p:cTn id="55" dur="1000" fill="hold"/>
                                        <p:tgtEl>
                                          <p:spTgt spid="14"/>
                                        </p:tgtEl>
                                        <p:attrNameLst>
                                          <p:attrName>style.rotation</p:attrName>
                                        </p:attrNameLst>
                                      </p:cBhvr>
                                      <p:tavLst>
                                        <p:tav tm="0">
                                          <p:val>
                                            <p:fltVal val="90"/>
                                          </p:val>
                                        </p:tav>
                                        <p:tav tm="100000">
                                          <p:val>
                                            <p:fltVal val="0"/>
                                          </p:val>
                                        </p:tav>
                                      </p:tavLst>
                                    </p:anim>
                                    <p:animEffect transition="in" filter="fade">
                                      <p:cBhvr>
                                        <p:cTn id="56" dur="1000"/>
                                        <p:tgtEl>
                                          <p:spTgt spid="14"/>
                                        </p:tgtEl>
                                      </p:cBhvr>
                                    </p:animEffect>
                                  </p:childTnLst>
                                </p:cTn>
                              </p:par>
                              <p:par>
                                <p:cTn id="57" presetID="31" presetClass="entr" presetSubtype="0" fill="hold" grpId="0" nodeType="withEffect">
                                  <p:stCondLst>
                                    <p:cond delay="1000"/>
                                  </p:stCondLst>
                                  <p:childTnLst>
                                    <p:set>
                                      <p:cBhvr>
                                        <p:cTn id="58" dur="1" fill="hold">
                                          <p:stCondLst>
                                            <p:cond delay="0"/>
                                          </p:stCondLst>
                                        </p:cTn>
                                        <p:tgtEl>
                                          <p:spTgt spid="15"/>
                                        </p:tgtEl>
                                        <p:attrNameLst>
                                          <p:attrName>style.visibility</p:attrName>
                                        </p:attrNameLst>
                                      </p:cBhvr>
                                      <p:to>
                                        <p:strVal val="visible"/>
                                      </p:to>
                                    </p:set>
                                    <p:anim calcmode="lin" valueType="num">
                                      <p:cBhvr>
                                        <p:cTn id="59" dur="1000" fill="hold"/>
                                        <p:tgtEl>
                                          <p:spTgt spid="15"/>
                                        </p:tgtEl>
                                        <p:attrNameLst>
                                          <p:attrName>ppt_w</p:attrName>
                                        </p:attrNameLst>
                                      </p:cBhvr>
                                      <p:tavLst>
                                        <p:tav tm="0">
                                          <p:val>
                                            <p:fltVal val="0"/>
                                          </p:val>
                                        </p:tav>
                                        <p:tav tm="100000">
                                          <p:val>
                                            <p:strVal val="#ppt_w"/>
                                          </p:val>
                                        </p:tav>
                                      </p:tavLst>
                                    </p:anim>
                                    <p:anim calcmode="lin" valueType="num">
                                      <p:cBhvr>
                                        <p:cTn id="60" dur="1000" fill="hold"/>
                                        <p:tgtEl>
                                          <p:spTgt spid="15"/>
                                        </p:tgtEl>
                                        <p:attrNameLst>
                                          <p:attrName>ppt_h</p:attrName>
                                        </p:attrNameLst>
                                      </p:cBhvr>
                                      <p:tavLst>
                                        <p:tav tm="0">
                                          <p:val>
                                            <p:fltVal val="0"/>
                                          </p:val>
                                        </p:tav>
                                        <p:tav tm="100000">
                                          <p:val>
                                            <p:strVal val="#ppt_h"/>
                                          </p:val>
                                        </p:tav>
                                      </p:tavLst>
                                    </p:anim>
                                    <p:anim calcmode="lin" valueType="num">
                                      <p:cBhvr>
                                        <p:cTn id="61" dur="1000" fill="hold"/>
                                        <p:tgtEl>
                                          <p:spTgt spid="15"/>
                                        </p:tgtEl>
                                        <p:attrNameLst>
                                          <p:attrName>style.rotation</p:attrName>
                                        </p:attrNameLst>
                                      </p:cBhvr>
                                      <p:tavLst>
                                        <p:tav tm="0">
                                          <p:val>
                                            <p:fltVal val="90"/>
                                          </p:val>
                                        </p:tav>
                                        <p:tav tm="100000">
                                          <p:val>
                                            <p:fltVal val="0"/>
                                          </p:val>
                                        </p:tav>
                                      </p:tavLst>
                                    </p:anim>
                                    <p:animEffect transition="in" filter="fade">
                                      <p:cBhvr>
                                        <p:cTn id="62" dur="1000"/>
                                        <p:tgtEl>
                                          <p:spTgt spid="15"/>
                                        </p:tgtEl>
                                      </p:cBhvr>
                                    </p:animEffect>
                                  </p:childTnLst>
                                </p:cTn>
                              </p:par>
                              <p:par>
                                <p:cTn id="63" presetID="31" presetClass="entr" presetSubtype="0" fill="hold" grpId="0" nodeType="withEffect">
                                  <p:stCondLst>
                                    <p:cond delay="1000"/>
                                  </p:stCondLst>
                                  <p:childTnLst>
                                    <p:set>
                                      <p:cBhvr>
                                        <p:cTn id="64" dur="1" fill="hold">
                                          <p:stCondLst>
                                            <p:cond delay="0"/>
                                          </p:stCondLst>
                                        </p:cTn>
                                        <p:tgtEl>
                                          <p:spTgt spid="16"/>
                                        </p:tgtEl>
                                        <p:attrNameLst>
                                          <p:attrName>style.visibility</p:attrName>
                                        </p:attrNameLst>
                                      </p:cBhvr>
                                      <p:to>
                                        <p:strVal val="visible"/>
                                      </p:to>
                                    </p:set>
                                    <p:anim calcmode="lin" valueType="num">
                                      <p:cBhvr>
                                        <p:cTn id="65" dur="1000" fill="hold"/>
                                        <p:tgtEl>
                                          <p:spTgt spid="16"/>
                                        </p:tgtEl>
                                        <p:attrNameLst>
                                          <p:attrName>ppt_w</p:attrName>
                                        </p:attrNameLst>
                                      </p:cBhvr>
                                      <p:tavLst>
                                        <p:tav tm="0">
                                          <p:val>
                                            <p:fltVal val="0"/>
                                          </p:val>
                                        </p:tav>
                                        <p:tav tm="100000">
                                          <p:val>
                                            <p:strVal val="#ppt_w"/>
                                          </p:val>
                                        </p:tav>
                                      </p:tavLst>
                                    </p:anim>
                                    <p:anim calcmode="lin" valueType="num">
                                      <p:cBhvr>
                                        <p:cTn id="66" dur="1000" fill="hold"/>
                                        <p:tgtEl>
                                          <p:spTgt spid="16"/>
                                        </p:tgtEl>
                                        <p:attrNameLst>
                                          <p:attrName>ppt_h</p:attrName>
                                        </p:attrNameLst>
                                      </p:cBhvr>
                                      <p:tavLst>
                                        <p:tav tm="0">
                                          <p:val>
                                            <p:fltVal val="0"/>
                                          </p:val>
                                        </p:tav>
                                        <p:tav tm="100000">
                                          <p:val>
                                            <p:strVal val="#ppt_h"/>
                                          </p:val>
                                        </p:tav>
                                      </p:tavLst>
                                    </p:anim>
                                    <p:anim calcmode="lin" valueType="num">
                                      <p:cBhvr>
                                        <p:cTn id="67" dur="1000" fill="hold"/>
                                        <p:tgtEl>
                                          <p:spTgt spid="16"/>
                                        </p:tgtEl>
                                        <p:attrNameLst>
                                          <p:attrName>style.rotation</p:attrName>
                                        </p:attrNameLst>
                                      </p:cBhvr>
                                      <p:tavLst>
                                        <p:tav tm="0">
                                          <p:val>
                                            <p:fltVal val="90"/>
                                          </p:val>
                                        </p:tav>
                                        <p:tav tm="100000">
                                          <p:val>
                                            <p:fltVal val="0"/>
                                          </p:val>
                                        </p:tav>
                                      </p:tavLst>
                                    </p:anim>
                                    <p:animEffect transition="in" filter="fade">
                                      <p:cBhvr>
                                        <p:cTn id="68" dur="1000"/>
                                        <p:tgtEl>
                                          <p:spTgt spid="16"/>
                                        </p:tgtEl>
                                      </p:cBhvr>
                                    </p:animEffect>
                                  </p:childTnLst>
                                </p:cTn>
                              </p:par>
                              <p:par>
                                <p:cTn id="69" presetID="31" presetClass="entr" presetSubtype="0" fill="hold" grpId="0" nodeType="withEffect">
                                  <p:stCondLst>
                                    <p:cond delay="1000"/>
                                  </p:stCondLst>
                                  <p:childTnLst>
                                    <p:set>
                                      <p:cBhvr>
                                        <p:cTn id="70" dur="1" fill="hold">
                                          <p:stCondLst>
                                            <p:cond delay="0"/>
                                          </p:stCondLst>
                                        </p:cTn>
                                        <p:tgtEl>
                                          <p:spTgt spid="17"/>
                                        </p:tgtEl>
                                        <p:attrNameLst>
                                          <p:attrName>style.visibility</p:attrName>
                                        </p:attrNameLst>
                                      </p:cBhvr>
                                      <p:to>
                                        <p:strVal val="visible"/>
                                      </p:to>
                                    </p:set>
                                    <p:anim calcmode="lin" valueType="num">
                                      <p:cBhvr>
                                        <p:cTn id="71" dur="1000" fill="hold"/>
                                        <p:tgtEl>
                                          <p:spTgt spid="17"/>
                                        </p:tgtEl>
                                        <p:attrNameLst>
                                          <p:attrName>ppt_w</p:attrName>
                                        </p:attrNameLst>
                                      </p:cBhvr>
                                      <p:tavLst>
                                        <p:tav tm="0">
                                          <p:val>
                                            <p:fltVal val="0"/>
                                          </p:val>
                                        </p:tav>
                                        <p:tav tm="100000">
                                          <p:val>
                                            <p:strVal val="#ppt_w"/>
                                          </p:val>
                                        </p:tav>
                                      </p:tavLst>
                                    </p:anim>
                                    <p:anim calcmode="lin" valueType="num">
                                      <p:cBhvr>
                                        <p:cTn id="72" dur="1000" fill="hold"/>
                                        <p:tgtEl>
                                          <p:spTgt spid="17"/>
                                        </p:tgtEl>
                                        <p:attrNameLst>
                                          <p:attrName>ppt_h</p:attrName>
                                        </p:attrNameLst>
                                      </p:cBhvr>
                                      <p:tavLst>
                                        <p:tav tm="0">
                                          <p:val>
                                            <p:fltVal val="0"/>
                                          </p:val>
                                        </p:tav>
                                        <p:tav tm="100000">
                                          <p:val>
                                            <p:strVal val="#ppt_h"/>
                                          </p:val>
                                        </p:tav>
                                      </p:tavLst>
                                    </p:anim>
                                    <p:anim calcmode="lin" valueType="num">
                                      <p:cBhvr>
                                        <p:cTn id="73" dur="1000" fill="hold"/>
                                        <p:tgtEl>
                                          <p:spTgt spid="17"/>
                                        </p:tgtEl>
                                        <p:attrNameLst>
                                          <p:attrName>style.rotation</p:attrName>
                                        </p:attrNameLst>
                                      </p:cBhvr>
                                      <p:tavLst>
                                        <p:tav tm="0">
                                          <p:val>
                                            <p:fltVal val="90"/>
                                          </p:val>
                                        </p:tav>
                                        <p:tav tm="100000">
                                          <p:val>
                                            <p:fltVal val="0"/>
                                          </p:val>
                                        </p:tav>
                                      </p:tavLst>
                                    </p:anim>
                                    <p:animEffect transition="in" filter="fade">
                                      <p:cBhvr>
                                        <p:cTn id="74" dur="1000"/>
                                        <p:tgtEl>
                                          <p:spTgt spid="17"/>
                                        </p:tgtEl>
                                      </p:cBhvr>
                                    </p:animEffect>
                                  </p:childTnLst>
                                </p:cTn>
                              </p:par>
                              <p:par>
                                <p:cTn id="75" presetID="31" presetClass="entr" presetSubtype="0" fill="hold" grpId="0" nodeType="withEffect">
                                  <p:stCondLst>
                                    <p:cond delay="1500"/>
                                  </p:stCondLst>
                                  <p:childTnLst>
                                    <p:set>
                                      <p:cBhvr>
                                        <p:cTn id="76" dur="1" fill="hold">
                                          <p:stCondLst>
                                            <p:cond delay="0"/>
                                          </p:stCondLst>
                                        </p:cTn>
                                        <p:tgtEl>
                                          <p:spTgt spid="18"/>
                                        </p:tgtEl>
                                        <p:attrNameLst>
                                          <p:attrName>style.visibility</p:attrName>
                                        </p:attrNameLst>
                                      </p:cBhvr>
                                      <p:to>
                                        <p:strVal val="visible"/>
                                      </p:to>
                                    </p:set>
                                    <p:anim calcmode="lin" valueType="num">
                                      <p:cBhvr>
                                        <p:cTn id="77" dur="1000" fill="hold"/>
                                        <p:tgtEl>
                                          <p:spTgt spid="18"/>
                                        </p:tgtEl>
                                        <p:attrNameLst>
                                          <p:attrName>ppt_w</p:attrName>
                                        </p:attrNameLst>
                                      </p:cBhvr>
                                      <p:tavLst>
                                        <p:tav tm="0">
                                          <p:val>
                                            <p:fltVal val="0"/>
                                          </p:val>
                                        </p:tav>
                                        <p:tav tm="100000">
                                          <p:val>
                                            <p:strVal val="#ppt_w"/>
                                          </p:val>
                                        </p:tav>
                                      </p:tavLst>
                                    </p:anim>
                                    <p:anim calcmode="lin" valueType="num">
                                      <p:cBhvr>
                                        <p:cTn id="78" dur="1000" fill="hold"/>
                                        <p:tgtEl>
                                          <p:spTgt spid="18"/>
                                        </p:tgtEl>
                                        <p:attrNameLst>
                                          <p:attrName>ppt_h</p:attrName>
                                        </p:attrNameLst>
                                      </p:cBhvr>
                                      <p:tavLst>
                                        <p:tav tm="0">
                                          <p:val>
                                            <p:fltVal val="0"/>
                                          </p:val>
                                        </p:tav>
                                        <p:tav tm="100000">
                                          <p:val>
                                            <p:strVal val="#ppt_h"/>
                                          </p:val>
                                        </p:tav>
                                      </p:tavLst>
                                    </p:anim>
                                    <p:anim calcmode="lin" valueType="num">
                                      <p:cBhvr>
                                        <p:cTn id="79" dur="1000" fill="hold"/>
                                        <p:tgtEl>
                                          <p:spTgt spid="18"/>
                                        </p:tgtEl>
                                        <p:attrNameLst>
                                          <p:attrName>style.rotation</p:attrName>
                                        </p:attrNameLst>
                                      </p:cBhvr>
                                      <p:tavLst>
                                        <p:tav tm="0">
                                          <p:val>
                                            <p:fltVal val="90"/>
                                          </p:val>
                                        </p:tav>
                                        <p:tav tm="100000">
                                          <p:val>
                                            <p:fltVal val="0"/>
                                          </p:val>
                                        </p:tav>
                                      </p:tavLst>
                                    </p:anim>
                                    <p:animEffect transition="in" filter="fade">
                                      <p:cBhvr>
                                        <p:cTn id="80" dur="1000"/>
                                        <p:tgtEl>
                                          <p:spTgt spid="18"/>
                                        </p:tgtEl>
                                      </p:cBhvr>
                                    </p:animEffect>
                                  </p:childTnLst>
                                </p:cTn>
                              </p:par>
                              <p:par>
                                <p:cTn id="81" presetID="31" presetClass="entr" presetSubtype="0" fill="hold" grpId="0" nodeType="withEffect">
                                  <p:stCondLst>
                                    <p:cond delay="1500"/>
                                  </p:stCondLst>
                                  <p:childTnLst>
                                    <p:set>
                                      <p:cBhvr>
                                        <p:cTn id="82" dur="1" fill="hold">
                                          <p:stCondLst>
                                            <p:cond delay="0"/>
                                          </p:stCondLst>
                                        </p:cTn>
                                        <p:tgtEl>
                                          <p:spTgt spid="19"/>
                                        </p:tgtEl>
                                        <p:attrNameLst>
                                          <p:attrName>style.visibility</p:attrName>
                                        </p:attrNameLst>
                                      </p:cBhvr>
                                      <p:to>
                                        <p:strVal val="visible"/>
                                      </p:to>
                                    </p:set>
                                    <p:anim calcmode="lin" valueType="num">
                                      <p:cBhvr>
                                        <p:cTn id="83" dur="1000" fill="hold"/>
                                        <p:tgtEl>
                                          <p:spTgt spid="19"/>
                                        </p:tgtEl>
                                        <p:attrNameLst>
                                          <p:attrName>ppt_w</p:attrName>
                                        </p:attrNameLst>
                                      </p:cBhvr>
                                      <p:tavLst>
                                        <p:tav tm="0">
                                          <p:val>
                                            <p:fltVal val="0"/>
                                          </p:val>
                                        </p:tav>
                                        <p:tav tm="100000">
                                          <p:val>
                                            <p:strVal val="#ppt_w"/>
                                          </p:val>
                                        </p:tav>
                                      </p:tavLst>
                                    </p:anim>
                                    <p:anim calcmode="lin" valueType="num">
                                      <p:cBhvr>
                                        <p:cTn id="84" dur="1000" fill="hold"/>
                                        <p:tgtEl>
                                          <p:spTgt spid="19"/>
                                        </p:tgtEl>
                                        <p:attrNameLst>
                                          <p:attrName>ppt_h</p:attrName>
                                        </p:attrNameLst>
                                      </p:cBhvr>
                                      <p:tavLst>
                                        <p:tav tm="0">
                                          <p:val>
                                            <p:fltVal val="0"/>
                                          </p:val>
                                        </p:tav>
                                        <p:tav tm="100000">
                                          <p:val>
                                            <p:strVal val="#ppt_h"/>
                                          </p:val>
                                        </p:tav>
                                      </p:tavLst>
                                    </p:anim>
                                    <p:anim calcmode="lin" valueType="num">
                                      <p:cBhvr>
                                        <p:cTn id="85" dur="1000" fill="hold"/>
                                        <p:tgtEl>
                                          <p:spTgt spid="19"/>
                                        </p:tgtEl>
                                        <p:attrNameLst>
                                          <p:attrName>style.rotation</p:attrName>
                                        </p:attrNameLst>
                                      </p:cBhvr>
                                      <p:tavLst>
                                        <p:tav tm="0">
                                          <p:val>
                                            <p:fltVal val="90"/>
                                          </p:val>
                                        </p:tav>
                                        <p:tav tm="100000">
                                          <p:val>
                                            <p:fltVal val="0"/>
                                          </p:val>
                                        </p:tav>
                                      </p:tavLst>
                                    </p:anim>
                                    <p:animEffect transition="in" filter="fade">
                                      <p:cBhvr>
                                        <p:cTn id="86" dur="1000"/>
                                        <p:tgtEl>
                                          <p:spTgt spid="19"/>
                                        </p:tgtEl>
                                      </p:cBhvr>
                                    </p:animEffect>
                                  </p:childTnLst>
                                </p:cTn>
                              </p:par>
                              <p:par>
                                <p:cTn id="87" presetID="31" presetClass="entr" presetSubtype="0" fill="hold" grpId="0" nodeType="withEffect">
                                  <p:stCondLst>
                                    <p:cond delay="1500"/>
                                  </p:stCondLst>
                                  <p:childTnLst>
                                    <p:set>
                                      <p:cBhvr>
                                        <p:cTn id="88" dur="1" fill="hold">
                                          <p:stCondLst>
                                            <p:cond delay="0"/>
                                          </p:stCondLst>
                                        </p:cTn>
                                        <p:tgtEl>
                                          <p:spTgt spid="20"/>
                                        </p:tgtEl>
                                        <p:attrNameLst>
                                          <p:attrName>style.visibility</p:attrName>
                                        </p:attrNameLst>
                                      </p:cBhvr>
                                      <p:to>
                                        <p:strVal val="visible"/>
                                      </p:to>
                                    </p:set>
                                    <p:anim calcmode="lin" valueType="num">
                                      <p:cBhvr>
                                        <p:cTn id="89" dur="1000" fill="hold"/>
                                        <p:tgtEl>
                                          <p:spTgt spid="20"/>
                                        </p:tgtEl>
                                        <p:attrNameLst>
                                          <p:attrName>ppt_w</p:attrName>
                                        </p:attrNameLst>
                                      </p:cBhvr>
                                      <p:tavLst>
                                        <p:tav tm="0">
                                          <p:val>
                                            <p:fltVal val="0"/>
                                          </p:val>
                                        </p:tav>
                                        <p:tav tm="100000">
                                          <p:val>
                                            <p:strVal val="#ppt_w"/>
                                          </p:val>
                                        </p:tav>
                                      </p:tavLst>
                                    </p:anim>
                                    <p:anim calcmode="lin" valueType="num">
                                      <p:cBhvr>
                                        <p:cTn id="90" dur="1000" fill="hold"/>
                                        <p:tgtEl>
                                          <p:spTgt spid="20"/>
                                        </p:tgtEl>
                                        <p:attrNameLst>
                                          <p:attrName>ppt_h</p:attrName>
                                        </p:attrNameLst>
                                      </p:cBhvr>
                                      <p:tavLst>
                                        <p:tav tm="0">
                                          <p:val>
                                            <p:fltVal val="0"/>
                                          </p:val>
                                        </p:tav>
                                        <p:tav tm="100000">
                                          <p:val>
                                            <p:strVal val="#ppt_h"/>
                                          </p:val>
                                        </p:tav>
                                      </p:tavLst>
                                    </p:anim>
                                    <p:anim calcmode="lin" valueType="num">
                                      <p:cBhvr>
                                        <p:cTn id="91" dur="1000" fill="hold"/>
                                        <p:tgtEl>
                                          <p:spTgt spid="20"/>
                                        </p:tgtEl>
                                        <p:attrNameLst>
                                          <p:attrName>style.rotation</p:attrName>
                                        </p:attrNameLst>
                                      </p:cBhvr>
                                      <p:tavLst>
                                        <p:tav tm="0">
                                          <p:val>
                                            <p:fltVal val="90"/>
                                          </p:val>
                                        </p:tav>
                                        <p:tav tm="100000">
                                          <p:val>
                                            <p:fltVal val="0"/>
                                          </p:val>
                                        </p:tav>
                                      </p:tavLst>
                                    </p:anim>
                                    <p:animEffect transition="in" filter="fade">
                                      <p:cBhvr>
                                        <p:cTn id="92" dur="1000"/>
                                        <p:tgtEl>
                                          <p:spTgt spid="20"/>
                                        </p:tgtEl>
                                      </p:cBhvr>
                                    </p:animEffect>
                                  </p:childTnLst>
                                </p:cTn>
                              </p:par>
                              <p:par>
                                <p:cTn id="93" presetID="42" presetClass="entr" presetSubtype="0" fill="hold" grpId="0" nodeType="withEffect">
                                  <p:stCondLst>
                                    <p:cond delay="200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1000"/>
                                        <p:tgtEl>
                                          <p:spTgt spid="21"/>
                                        </p:tgtEl>
                                      </p:cBhvr>
                                    </p:animEffect>
                                    <p:anim calcmode="lin" valueType="num">
                                      <p:cBhvr>
                                        <p:cTn id="96" dur="1000" fill="hold"/>
                                        <p:tgtEl>
                                          <p:spTgt spid="21"/>
                                        </p:tgtEl>
                                        <p:attrNameLst>
                                          <p:attrName>ppt_x</p:attrName>
                                        </p:attrNameLst>
                                      </p:cBhvr>
                                      <p:tavLst>
                                        <p:tav tm="0">
                                          <p:val>
                                            <p:strVal val="#ppt_x"/>
                                          </p:val>
                                        </p:tav>
                                        <p:tav tm="100000">
                                          <p:val>
                                            <p:strVal val="#ppt_x"/>
                                          </p:val>
                                        </p:tav>
                                      </p:tavLst>
                                    </p:anim>
                                    <p:anim calcmode="lin" valueType="num">
                                      <p:cBhvr>
                                        <p:cTn id="97" dur="1000" fill="hold"/>
                                        <p:tgtEl>
                                          <p:spTgt spid="21"/>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000"/>
                                  </p:stCondLst>
                                  <p:childTnLst>
                                    <p:set>
                                      <p:cBhvr>
                                        <p:cTn id="99" dur="1" fill="hold">
                                          <p:stCondLst>
                                            <p:cond delay="0"/>
                                          </p:stCondLst>
                                        </p:cTn>
                                        <p:tgtEl>
                                          <p:spTgt spid="22"/>
                                        </p:tgtEl>
                                        <p:attrNameLst>
                                          <p:attrName>style.visibility</p:attrName>
                                        </p:attrNameLst>
                                      </p:cBhvr>
                                      <p:to>
                                        <p:strVal val="visible"/>
                                      </p:to>
                                    </p:set>
                                    <p:animEffect transition="in" filter="fade">
                                      <p:cBhvr>
                                        <p:cTn id="100" dur="1000"/>
                                        <p:tgtEl>
                                          <p:spTgt spid="22"/>
                                        </p:tgtEl>
                                      </p:cBhvr>
                                    </p:animEffect>
                                    <p:anim calcmode="lin" valueType="num">
                                      <p:cBhvr>
                                        <p:cTn id="101" dur="1000" fill="hold"/>
                                        <p:tgtEl>
                                          <p:spTgt spid="22"/>
                                        </p:tgtEl>
                                        <p:attrNameLst>
                                          <p:attrName>ppt_x</p:attrName>
                                        </p:attrNameLst>
                                      </p:cBhvr>
                                      <p:tavLst>
                                        <p:tav tm="0">
                                          <p:val>
                                            <p:strVal val="#ppt_x"/>
                                          </p:val>
                                        </p:tav>
                                        <p:tav tm="100000">
                                          <p:val>
                                            <p:strVal val="#ppt_x"/>
                                          </p:val>
                                        </p:tav>
                                      </p:tavLst>
                                    </p:anim>
                                    <p:anim calcmode="lin" valueType="num">
                                      <p:cBhvr>
                                        <p:cTn id="102" dur="1000" fill="hold"/>
                                        <p:tgtEl>
                                          <p:spTgt spid="22"/>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2000"/>
                                  </p:stCondLst>
                                  <p:childTnLst>
                                    <p:set>
                                      <p:cBhvr>
                                        <p:cTn id="104" dur="1" fill="hold">
                                          <p:stCondLst>
                                            <p:cond delay="0"/>
                                          </p:stCondLst>
                                        </p:cTn>
                                        <p:tgtEl>
                                          <p:spTgt spid="23"/>
                                        </p:tgtEl>
                                        <p:attrNameLst>
                                          <p:attrName>style.visibility</p:attrName>
                                        </p:attrNameLst>
                                      </p:cBhvr>
                                      <p:to>
                                        <p:strVal val="visible"/>
                                      </p:to>
                                    </p:set>
                                    <p:animEffect transition="in" filter="fade">
                                      <p:cBhvr>
                                        <p:cTn id="105" dur="1000"/>
                                        <p:tgtEl>
                                          <p:spTgt spid="23"/>
                                        </p:tgtEl>
                                      </p:cBhvr>
                                    </p:animEffect>
                                    <p:anim calcmode="lin" valueType="num">
                                      <p:cBhvr>
                                        <p:cTn id="106" dur="1000" fill="hold"/>
                                        <p:tgtEl>
                                          <p:spTgt spid="23"/>
                                        </p:tgtEl>
                                        <p:attrNameLst>
                                          <p:attrName>ppt_x</p:attrName>
                                        </p:attrNameLst>
                                      </p:cBhvr>
                                      <p:tavLst>
                                        <p:tav tm="0">
                                          <p:val>
                                            <p:strVal val="#ppt_x"/>
                                          </p:val>
                                        </p:tav>
                                        <p:tav tm="100000">
                                          <p:val>
                                            <p:strVal val="#ppt_x"/>
                                          </p:val>
                                        </p:tav>
                                      </p:tavLst>
                                    </p:anim>
                                    <p:anim calcmode="lin" valueType="num">
                                      <p:cBhvr>
                                        <p:cTn id="107" dur="1000" fill="hold"/>
                                        <p:tgtEl>
                                          <p:spTgt spid="23"/>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2000"/>
                                  </p:stCondLst>
                                  <p:childTnLst>
                                    <p:set>
                                      <p:cBhvr>
                                        <p:cTn id="109" dur="1" fill="hold">
                                          <p:stCondLst>
                                            <p:cond delay="0"/>
                                          </p:stCondLst>
                                        </p:cTn>
                                        <p:tgtEl>
                                          <p:spTgt spid="24"/>
                                        </p:tgtEl>
                                        <p:attrNameLst>
                                          <p:attrName>style.visibility</p:attrName>
                                        </p:attrNameLst>
                                      </p:cBhvr>
                                      <p:to>
                                        <p:strVal val="visible"/>
                                      </p:to>
                                    </p:set>
                                    <p:animEffect transition="in" filter="fade">
                                      <p:cBhvr>
                                        <p:cTn id="110" dur="1000"/>
                                        <p:tgtEl>
                                          <p:spTgt spid="24"/>
                                        </p:tgtEl>
                                      </p:cBhvr>
                                    </p:animEffect>
                                    <p:anim calcmode="lin" valueType="num">
                                      <p:cBhvr>
                                        <p:cTn id="111" dur="1000" fill="hold"/>
                                        <p:tgtEl>
                                          <p:spTgt spid="24"/>
                                        </p:tgtEl>
                                        <p:attrNameLst>
                                          <p:attrName>ppt_x</p:attrName>
                                        </p:attrNameLst>
                                      </p:cBhvr>
                                      <p:tavLst>
                                        <p:tav tm="0">
                                          <p:val>
                                            <p:strVal val="#ppt_x"/>
                                          </p:val>
                                        </p:tav>
                                        <p:tav tm="100000">
                                          <p:val>
                                            <p:strVal val="#ppt_x"/>
                                          </p:val>
                                        </p:tav>
                                      </p:tavLst>
                                    </p:anim>
                                    <p:anim calcmode="lin" valueType="num">
                                      <p:cBhvr>
                                        <p:cTn id="112" dur="1000" fill="hold"/>
                                        <p:tgtEl>
                                          <p:spTgt spid="24"/>
                                        </p:tgtEl>
                                        <p:attrNameLst>
                                          <p:attrName>ppt_y</p:attrName>
                                        </p:attrNameLst>
                                      </p:cBhvr>
                                      <p:tavLst>
                                        <p:tav tm="0">
                                          <p:val>
                                            <p:strVal val="#ppt_y+.1"/>
                                          </p:val>
                                        </p:tav>
                                        <p:tav tm="100000">
                                          <p:val>
                                            <p:strVal val="#ppt_y"/>
                                          </p:val>
                                        </p:tav>
                                      </p:tavLst>
                                    </p:anim>
                                  </p:childTnLst>
                                </p:cTn>
                              </p:par>
                            </p:childTnLst>
                          </p:cTn>
                        </p:par>
                        <p:par>
                          <p:cTn id="113" fill="hold">
                            <p:stCondLst>
                              <p:cond delay="4000"/>
                            </p:stCondLst>
                            <p:childTnLst>
                              <p:par>
                                <p:cTn id="114" presetID="2" presetClass="entr" presetSubtype="2" fill="hold" grpId="0" nodeType="afterEffect">
                                  <p:stCondLst>
                                    <p:cond delay="0"/>
                                  </p:stCondLst>
                                  <p:childTnLst>
                                    <p:set>
                                      <p:cBhvr>
                                        <p:cTn id="115" dur="1" fill="hold">
                                          <p:stCondLst>
                                            <p:cond delay="0"/>
                                          </p:stCondLst>
                                        </p:cTn>
                                        <p:tgtEl>
                                          <p:spTgt spid="8"/>
                                        </p:tgtEl>
                                        <p:attrNameLst>
                                          <p:attrName>style.visibility</p:attrName>
                                        </p:attrNameLst>
                                      </p:cBhvr>
                                      <p:to>
                                        <p:strVal val="visible"/>
                                      </p:to>
                                    </p:set>
                                    <p:anim calcmode="lin" valueType="num">
                                      <p:cBhvr additive="base">
                                        <p:cTn id="116" dur="300" fill="hold"/>
                                        <p:tgtEl>
                                          <p:spTgt spid="8"/>
                                        </p:tgtEl>
                                        <p:attrNameLst>
                                          <p:attrName>ppt_x</p:attrName>
                                        </p:attrNameLst>
                                      </p:cBhvr>
                                      <p:tavLst>
                                        <p:tav tm="0">
                                          <p:val>
                                            <p:strVal val="1+#ppt_w/2"/>
                                          </p:val>
                                        </p:tav>
                                        <p:tav tm="100000">
                                          <p:val>
                                            <p:strVal val="#ppt_x"/>
                                          </p:val>
                                        </p:tav>
                                      </p:tavLst>
                                    </p:anim>
                                    <p:anim calcmode="lin" valueType="num">
                                      <p:cBhvr additive="base">
                                        <p:cTn id="117" dur="300" fill="hold"/>
                                        <p:tgtEl>
                                          <p:spTgt spid="8"/>
                                        </p:tgtEl>
                                        <p:attrNameLst>
                                          <p:attrName>ppt_y</p:attrName>
                                        </p:attrNameLst>
                                      </p:cBhvr>
                                      <p:tavLst>
                                        <p:tav tm="0">
                                          <p:val>
                                            <p:strVal val="#ppt_y"/>
                                          </p:val>
                                        </p:tav>
                                        <p:tav tm="100000">
                                          <p:val>
                                            <p:strVal val="#ppt_y"/>
                                          </p:val>
                                        </p:tav>
                                      </p:tavLst>
                                    </p:anim>
                                  </p:childTnLst>
                                </p:cTn>
                              </p:par>
                            </p:childTnLst>
                          </p:cTn>
                        </p:par>
                        <p:par>
                          <p:cTn id="118" fill="hold">
                            <p:stCondLst>
                              <p:cond delay="4300"/>
                            </p:stCondLst>
                            <p:childTnLst>
                              <p:par>
                                <p:cTn id="119" presetID="2" presetClass="entr" presetSubtype="2" fill="hold" grpId="0" nodeType="afterEffect">
                                  <p:stCondLst>
                                    <p:cond delay="0"/>
                                  </p:stCondLst>
                                  <p:childTnLst>
                                    <p:set>
                                      <p:cBhvr>
                                        <p:cTn id="120" dur="1" fill="hold">
                                          <p:stCondLst>
                                            <p:cond delay="0"/>
                                          </p:stCondLst>
                                        </p:cTn>
                                        <p:tgtEl>
                                          <p:spTgt spid="7"/>
                                        </p:tgtEl>
                                        <p:attrNameLst>
                                          <p:attrName>style.visibility</p:attrName>
                                        </p:attrNameLst>
                                      </p:cBhvr>
                                      <p:to>
                                        <p:strVal val="visible"/>
                                      </p:to>
                                    </p:set>
                                    <p:anim calcmode="lin" valueType="num">
                                      <p:cBhvr additive="base">
                                        <p:cTn id="121" dur="300" fill="hold"/>
                                        <p:tgtEl>
                                          <p:spTgt spid="7"/>
                                        </p:tgtEl>
                                        <p:attrNameLst>
                                          <p:attrName>ppt_x</p:attrName>
                                        </p:attrNameLst>
                                      </p:cBhvr>
                                      <p:tavLst>
                                        <p:tav tm="0">
                                          <p:val>
                                            <p:strVal val="1+#ppt_w/2"/>
                                          </p:val>
                                        </p:tav>
                                        <p:tav tm="100000">
                                          <p:val>
                                            <p:strVal val="#ppt_x"/>
                                          </p:val>
                                        </p:tav>
                                      </p:tavLst>
                                    </p:anim>
                                    <p:anim calcmode="lin" valueType="num">
                                      <p:cBhvr additive="base">
                                        <p:cTn id="122" dur="3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7" name="Freeform 6"/>
          <p:cNvSpPr/>
          <p:nvPr/>
        </p:nvSpPr>
        <p:spPr>
          <a:xfrm>
            <a:off x="2908771" y="112799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8" name="Straight Connector 10"/>
          <p:cNvSpPr/>
          <p:nvPr/>
        </p:nvSpPr>
        <p:spPr>
          <a:xfrm>
            <a:off x="1332195" y="1406502"/>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9" name="Group 3"/>
          <p:cNvGrpSpPr/>
          <p:nvPr/>
        </p:nvGrpSpPr>
        <p:grpSpPr>
          <a:xfrm>
            <a:off x="1474188" y="1059976"/>
            <a:ext cx="685621" cy="685621"/>
            <a:chOff x="1071014" y="2141084"/>
            <a:chExt cx="914400" cy="914400"/>
          </a:xfrm>
        </p:grpSpPr>
        <p:sp>
          <p:nvSpPr>
            <p:cNvPr id="10"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11"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12"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13"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14"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sp>
        <p:nvSpPr>
          <p:cNvPr id="15" name="Content Placeholder 2"/>
          <p:cNvSpPr txBox="1">
            <a:spLocks/>
          </p:cNvSpPr>
          <p:nvPr/>
        </p:nvSpPr>
        <p:spPr>
          <a:xfrm>
            <a:off x="3003536" y="12188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16" name="Content Placeholder 2"/>
          <p:cNvSpPr txBox="1">
            <a:spLocks/>
          </p:cNvSpPr>
          <p:nvPr/>
        </p:nvSpPr>
        <p:spPr>
          <a:xfrm>
            <a:off x="2423266" y="117824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Freeform 47"/>
          <p:cNvSpPr/>
          <p:nvPr/>
        </p:nvSpPr>
        <p:spPr>
          <a:xfrm>
            <a:off x="3393575" y="169315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18" name="Straight Connector 48"/>
          <p:cNvSpPr/>
          <p:nvPr/>
        </p:nvSpPr>
        <p:spPr>
          <a:xfrm flipV="1">
            <a:off x="1830235" y="1969324"/>
            <a:ext cx="619724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9" name="Content Placeholder 2"/>
          <p:cNvSpPr txBox="1">
            <a:spLocks/>
          </p:cNvSpPr>
          <p:nvPr/>
        </p:nvSpPr>
        <p:spPr>
          <a:xfrm>
            <a:off x="2908070" y="17181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Freeform 57"/>
          <p:cNvSpPr/>
          <p:nvPr/>
        </p:nvSpPr>
        <p:spPr>
          <a:xfrm>
            <a:off x="2908771" y="225598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21" name="Straight Connector 58"/>
          <p:cNvSpPr/>
          <p:nvPr/>
        </p:nvSpPr>
        <p:spPr>
          <a:xfrm>
            <a:off x="1332195" y="2534494"/>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2" name="Content Placeholder 2"/>
          <p:cNvSpPr txBox="1">
            <a:spLocks/>
          </p:cNvSpPr>
          <p:nvPr/>
        </p:nvSpPr>
        <p:spPr>
          <a:xfrm>
            <a:off x="3003537" y="2324825"/>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3" name="Content Placeholder 2"/>
          <p:cNvSpPr txBox="1">
            <a:spLocks/>
          </p:cNvSpPr>
          <p:nvPr/>
        </p:nvSpPr>
        <p:spPr>
          <a:xfrm>
            <a:off x="2423266" y="2258080"/>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Freeform 67"/>
          <p:cNvSpPr/>
          <p:nvPr/>
        </p:nvSpPr>
        <p:spPr>
          <a:xfrm>
            <a:off x="3393575" y="282114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25" name="Straight Connector 68"/>
          <p:cNvSpPr/>
          <p:nvPr/>
        </p:nvSpPr>
        <p:spPr>
          <a:xfrm flipV="1">
            <a:off x="1853412" y="3097316"/>
            <a:ext cx="6174072"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6" name="Freeform 69"/>
          <p:cNvSpPr/>
          <p:nvPr/>
        </p:nvSpPr>
        <p:spPr>
          <a:xfrm>
            <a:off x="3447988" y="3086271"/>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27" name="Content Placeholder 2"/>
          <p:cNvSpPr txBox="1">
            <a:spLocks/>
          </p:cNvSpPr>
          <p:nvPr/>
        </p:nvSpPr>
        <p:spPr>
          <a:xfrm>
            <a:off x="3488341" y="2889984"/>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8" name="Content Placeholder 2"/>
          <p:cNvSpPr txBox="1">
            <a:spLocks/>
          </p:cNvSpPr>
          <p:nvPr/>
        </p:nvSpPr>
        <p:spPr>
          <a:xfrm>
            <a:off x="2908070" y="285199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Group 85"/>
          <p:cNvGrpSpPr/>
          <p:nvPr/>
        </p:nvGrpSpPr>
        <p:grpSpPr>
          <a:xfrm>
            <a:off x="1474188" y="2187968"/>
            <a:ext cx="685621" cy="685621"/>
            <a:chOff x="1071014" y="3645465"/>
            <a:chExt cx="914400" cy="914400"/>
          </a:xfrm>
        </p:grpSpPr>
        <p:sp>
          <p:nvSpPr>
            <p:cNvPr id="30"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31"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32"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3"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4"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5"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36"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grpSp>
        <p:nvGrpSpPr>
          <p:cNvPr id="37" name="Group 86"/>
          <p:cNvGrpSpPr/>
          <p:nvPr/>
        </p:nvGrpSpPr>
        <p:grpSpPr>
          <a:xfrm>
            <a:off x="1958991" y="2753127"/>
            <a:ext cx="685621" cy="685621"/>
            <a:chOff x="1717587" y="4399207"/>
            <a:chExt cx="914400" cy="914400"/>
          </a:xfrm>
        </p:grpSpPr>
        <p:sp>
          <p:nvSpPr>
            <p:cNvPr id="38" name="Teardrop 66"/>
            <p:cNvSpPr/>
            <p:nvPr/>
          </p:nvSpPr>
          <p:spPr>
            <a:xfrm rot="2714409">
              <a:off x="1717587" y="4399207"/>
              <a:ext cx="914400" cy="914400"/>
            </a:xfrm>
            <a:prstGeom prst="teardrop">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39"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grpSp>
        <p:nvGrpSpPr>
          <p:cNvPr id="40" name="Group 84"/>
          <p:cNvGrpSpPr/>
          <p:nvPr/>
        </p:nvGrpSpPr>
        <p:grpSpPr>
          <a:xfrm>
            <a:off x="1958991" y="1625135"/>
            <a:ext cx="685621" cy="685621"/>
            <a:chOff x="1717587" y="2894826"/>
            <a:chExt cx="914400" cy="914400"/>
          </a:xfrm>
        </p:grpSpPr>
        <p:sp>
          <p:nvSpPr>
            <p:cNvPr id="41" name="Teardrop 46"/>
            <p:cNvSpPr/>
            <p:nvPr/>
          </p:nvSpPr>
          <p:spPr>
            <a:xfrm rot="2714409">
              <a:off x="1717587" y="2894826"/>
              <a:ext cx="914400" cy="914400"/>
            </a:xfrm>
            <a:prstGeom prst="teardrop">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42"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sp>
        <p:nvSpPr>
          <p:cNvPr id="43" name="TextBox 90"/>
          <p:cNvSpPr txBox="1"/>
          <p:nvPr/>
        </p:nvSpPr>
        <p:spPr>
          <a:xfrm>
            <a:off x="1575447" y="4085700"/>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4" name="TextBox 91"/>
          <p:cNvSpPr txBox="1"/>
          <p:nvPr/>
        </p:nvSpPr>
        <p:spPr>
          <a:xfrm>
            <a:off x="3891766" y="3759573"/>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211523421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 presetClass="entr" presetSubtype="8" fill="hold" grpId="0" nodeType="withEffect" nodePh="1">
                                  <p:stCondLst>
                                    <p:cond delay="0"/>
                                  </p:stCondLst>
                                  <p:endCondLst>
                                    <p:cond evt="begin" delay="0">
                                      <p:tn val="21"/>
                                    </p:cond>
                                  </p:end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0-#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0-#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0-#ppt_w/2"/>
                                          </p:val>
                                        </p:tav>
                                        <p:tav tm="100000">
                                          <p:val>
                                            <p:strVal val="#ppt_x"/>
                                          </p:val>
                                        </p:tav>
                                      </p:tavLst>
                                    </p:anim>
                                    <p:anim calcmode="lin" valueType="num">
                                      <p:cBhvr additive="base">
                                        <p:cTn id="40" dur="500" fill="hold"/>
                                        <p:tgtEl>
                                          <p:spTgt spid="1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nodePh="1">
                                  <p:stCondLst>
                                    <p:cond delay="500"/>
                                  </p:stCondLst>
                                  <p:endCondLst>
                                    <p:cond evt="begin" delay="0">
                                      <p:tn val="41"/>
                                    </p:cond>
                                  </p:end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1+#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1+#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50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1+#ppt_w/2"/>
                                          </p:val>
                                        </p:tav>
                                        <p:tav tm="100000">
                                          <p:val>
                                            <p:strVal val="#ppt_x"/>
                                          </p:val>
                                        </p:tav>
                                      </p:tavLst>
                                    </p:anim>
                                    <p:anim calcmode="lin" valueType="num">
                                      <p:cBhvr additive="base">
                                        <p:cTn id="52" dur="500" fill="hold"/>
                                        <p:tgtEl>
                                          <p:spTgt spid="19"/>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50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1+#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0-#ppt_w/2"/>
                                          </p:val>
                                        </p:tav>
                                        <p:tav tm="100000">
                                          <p:val>
                                            <p:strVal val="#ppt_x"/>
                                          </p:val>
                                        </p:tav>
                                      </p:tavLst>
                                    </p:anim>
                                    <p:anim calcmode="lin" valueType="num">
                                      <p:cBhvr additive="base">
                                        <p:cTn id="60" dur="500" fill="hold"/>
                                        <p:tgtEl>
                                          <p:spTgt spid="22"/>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100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0-#ppt_w/2"/>
                                          </p:val>
                                        </p:tav>
                                        <p:tav tm="100000">
                                          <p:val>
                                            <p:strVal val="#ppt_x"/>
                                          </p:val>
                                        </p:tav>
                                      </p:tavLst>
                                    </p:anim>
                                    <p:anim calcmode="lin" valueType="num">
                                      <p:cBhvr additive="base">
                                        <p:cTn id="64" dur="500" fill="hold"/>
                                        <p:tgtEl>
                                          <p:spTgt spid="21"/>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100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0-#ppt_w/2"/>
                                          </p:val>
                                        </p:tav>
                                        <p:tav tm="100000">
                                          <p:val>
                                            <p:strVal val="#ppt_x"/>
                                          </p:val>
                                        </p:tav>
                                      </p:tavLst>
                                    </p:anim>
                                    <p:anim calcmode="lin" valueType="num">
                                      <p:cBhvr additive="base">
                                        <p:cTn id="68" dur="500" fill="hold"/>
                                        <p:tgtEl>
                                          <p:spTgt spid="29"/>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100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0-#ppt_w/2"/>
                                          </p:val>
                                        </p:tav>
                                        <p:tav tm="100000">
                                          <p:val>
                                            <p:strVal val="#ppt_x"/>
                                          </p:val>
                                        </p:tav>
                                      </p:tavLst>
                                    </p:anim>
                                    <p:anim calcmode="lin" valueType="num">
                                      <p:cBhvr additive="base">
                                        <p:cTn id="72" dur="500" fill="hold"/>
                                        <p:tgtEl>
                                          <p:spTgt spid="2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nodePh="1">
                                  <p:stCondLst>
                                    <p:cond delay="1500"/>
                                  </p:stCondLst>
                                  <p:endCondLst>
                                    <p:cond evt="begin" delay="0">
                                      <p:tn val="73"/>
                                    </p:cond>
                                  </p:endCondLst>
                                  <p:childTnLst>
                                    <p:set>
                                      <p:cBhvr>
                                        <p:cTn id="74" dur="1" fill="hold">
                                          <p:stCondLst>
                                            <p:cond delay="0"/>
                                          </p:stCondLst>
                                        </p:cTn>
                                        <p:tgtEl>
                                          <p:spTgt spid="24"/>
                                        </p:tgtEl>
                                        <p:attrNameLst>
                                          <p:attrName>style.visibility</p:attrName>
                                        </p:attrNameLst>
                                      </p:cBhvr>
                                      <p:to>
                                        <p:strVal val="visible"/>
                                      </p:to>
                                    </p:set>
                                    <p:anim calcmode="lin" valueType="num">
                                      <p:cBhvr additive="base">
                                        <p:cTn id="75" dur="500" fill="hold"/>
                                        <p:tgtEl>
                                          <p:spTgt spid="24"/>
                                        </p:tgtEl>
                                        <p:attrNameLst>
                                          <p:attrName>ppt_x</p:attrName>
                                        </p:attrNameLst>
                                      </p:cBhvr>
                                      <p:tavLst>
                                        <p:tav tm="0">
                                          <p:val>
                                            <p:strVal val="1+#ppt_w/2"/>
                                          </p:val>
                                        </p:tav>
                                        <p:tav tm="100000">
                                          <p:val>
                                            <p:strVal val="#ppt_x"/>
                                          </p:val>
                                        </p:tav>
                                      </p:tavLst>
                                    </p:anim>
                                    <p:anim calcmode="lin" valueType="num">
                                      <p:cBhvr additive="base">
                                        <p:cTn id="76" dur="500" fill="hold"/>
                                        <p:tgtEl>
                                          <p:spTgt spid="24"/>
                                        </p:tgtEl>
                                        <p:attrNameLst>
                                          <p:attrName>ppt_y</p:attrName>
                                        </p:attrNameLst>
                                      </p:cBhvr>
                                      <p:tavLst>
                                        <p:tav tm="0">
                                          <p:val>
                                            <p:strVal val="#ppt_y"/>
                                          </p:val>
                                        </p:tav>
                                        <p:tav tm="100000">
                                          <p:val>
                                            <p:strVal val="#ppt_y"/>
                                          </p:val>
                                        </p:tav>
                                      </p:tavLst>
                                    </p:anim>
                                  </p:childTnLst>
                                </p:cTn>
                              </p:par>
                              <p:par>
                                <p:cTn id="77" presetID="2" presetClass="entr" presetSubtype="2" fill="hold" nodeType="withEffect">
                                  <p:stCondLst>
                                    <p:cond delay="1500"/>
                                  </p:stCondLst>
                                  <p:childTnLst>
                                    <p:set>
                                      <p:cBhvr>
                                        <p:cTn id="78" dur="1" fill="hold">
                                          <p:stCondLst>
                                            <p:cond delay="0"/>
                                          </p:stCondLst>
                                        </p:cTn>
                                        <p:tgtEl>
                                          <p:spTgt spid="25"/>
                                        </p:tgtEl>
                                        <p:attrNameLst>
                                          <p:attrName>style.visibility</p:attrName>
                                        </p:attrNameLst>
                                      </p:cBhvr>
                                      <p:to>
                                        <p:strVal val="visible"/>
                                      </p:to>
                                    </p:set>
                                    <p:anim calcmode="lin" valueType="num">
                                      <p:cBhvr additive="base">
                                        <p:cTn id="79" dur="500" fill="hold"/>
                                        <p:tgtEl>
                                          <p:spTgt spid="25"/>
                                        </p:tgtEl>
                                        <p:attrNameLst>
                                          <p:attrName>ppt_x</p:attrName>
                                        </p:attrNameLst>
                                      </p:cBhvr>
                                      <p:tavLst>
                                        <p:tav tm="0">
                                          <p:val>
                                            <p:strVal val="1+#ppt_w/2"/>
                                          </p:val>
                                        </p:tav>
                                        <p:tav tm="100000">
                                          <p:val>
                                            <p:strVal val="#ppt_x"/>
                                          </p:val>
                                        </p:tav>
                                      </p:tavLst>
                                    </p:anim>
                                    <p:anim calcmode="lin" valueType="num">
                                      <p:cBhvr additive="base">
                                        <p:cTn id="80" dur="500" fill="hold"/>
                                        <p:tgtEl>
                                          <p:spTgt spid="25"/>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nodePh="1">
                                  <p:stCondLst>
                                    <p:cond delay="1500"/>
                                  </p:stCondLst>
                                  <p:endCondLst>
                                    <p:cond evt="begin" delay="0">
                                      <p:tn val="81"/>
                                    </p:cond>
                                  </p:end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500" fill="hold"/>
                                        <p:tgtEl>
                                          <p:spTgt spid="26"/>
                                        </p:tgtEl>
                                        <p:attrNameLst>
                                          <p:attrName>ppt_x</p:attrName>
                                        </p:attrNameLst>
                                      </p:cBhvr>
                                      <p:tavLst>
                                        <p:tav tm="0">
                                          <p:val>
                                            <p:strVal val="1+#ppt_w/2"/>
                                          </p:val>
                                        </p:tav>
                                        <p:tav tm="100000">
                                          <p:val>
                                            <p:strVal val="#ppt_x"/>
                                          </p:val>
                                        </p:tav>
                                      </p:tavLst>
                                    </p:anim>
                                    <p:anim calcmode="lin" valueType="num">
                                      <p:cBhvr additive="base">
                                        <p:cTn id="84" dur="500" fill="hold"/>
                                        <p:tgtEl>
                                          <p:spTgt spid="26"/>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150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fill="hold"/>
                                        <p:tgtEl>
                                          <p:spTgt spid="27"/>
                                        </p:tgtEl>
                                        <p:attrNameLst>
                                          <p:attrName>ppt_x</p:attrName>
                                        </p:attrNameLst>
                                      </p:cBhvr>
                                      <p:tavLst>
                                        <p:tav tm="0">
                                          <p:val>
                                            <p:strVal val="1+#ppt_w/2"/>
                                          </p:val>
                                        </p:tav>
                                        <p:tav tm="100000">
                                          <p:val>
                                            <p:strVal val="#ppt_x"/>
                                          </p:val>
                                        </p:tav>
                                      </p:tavLst>
                                    </p:anim>
                                    <p:anim calcmode="lin" valueType="num">
                                      <p:cBhvr additive="base">
                                        <p:cTn id="88" dur="500" fill="hold"/>
                                        <p:tgtEl>
                                          <p:spTgt spid="27"/>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1500"/>
                                  </p:stCondLst>
                                  <p:childTnLst>
                                    <p:set>
                                      <p:cBhvr>
                                        <p:cTn id="90" dur="1" fill="hold">
                                          <p:stCondLst>
                                            <p:cond delay="0"/>
                                          </p:stCondLst>
                                        </p:cTn>
                                        <p:tgtEl>
                                          <p:spTgt spid="28"/>
                                        </p:tgtEl>
                                        <p:attrNameLst>
                                          <p:attrName>style.visibility</p:attrName>
                                        </p:attrNameLst>
                                      </p:cBhvr>
                                      <p:to>
                                        <p:strVal val="visible"/>
                                      </p:to>
                                    </p:set>
                                    <p:anim calcmode="lin" valueType="num">
                                      <p:cBhvr additive="base">
                                        <p:cTn id="91" dur="500" fill="hold"/>
                                        <p:tgtEl>
                                          <p:spTgt spid="28"/>
                                        </p:tgtEl>
                                        <p:attrNameLst>
                                          <p:attrName>ppt_x</p:attrName>
                                        </p:attrNameLst>
                                      </p:cBhvr>
                                      <p:tavLst>
                                        <p:tav tm="0">
                                          <p:val>
                                            <p:strVal val="1+#ppt_w/2"/>
                                          </p:val>
                                        </p:tav>
                                        <p:tav tm="100000">
                                          <p:val>
                                            <p:strVal val="#ppt_x"/>
                                          </p:val>
                                        </p:tav>
                                      </p:tavLst>
                                    </p:anim>
                                    <p:anim calcmode="lin" valueType="num">
                                      <p:cBhvr additive="base">
                                        <p:cTn id="92" dur="500" fill="hold"/>
                                        <p:tgtEl>
                                          <p:spTgt spid="28"/>
                                        </p:tgtEl>
                                        <p:attrNameLst>
                                          <p:attrName>ppt_y</p:attrName>
                                        </p:attrNameLst>
                                      </p:cBhvr>
                                      <p:tavLst>
                                        <p:tav tm="0">
                                          <p:val>
                                            <p:strVal val="#ppt_y"/>
                                          </p:val>
                                        </p:tav>
                                        <p:tav tm="100000">
                                          <p:val>
                                            <p:strVal val="#ppt_y"/>
                                          </p:val>
                                        </p:tav>
                                      </p:tavLst>
                                    </p:anim>
                                  </p:childTnLst>
                                </p:cTn>
                              </p:par>
                              <p:par>
                                <p:cTn id="93" presetID="2" presetClass="entr" presetSubtype="2" fill="hold" nodeType="withEffect">
                                  <p:stCondLst>
                                    <p:cond delay="1500"/>
                                  </p:stCondLst>
                                  <p:childTnLst>
                                    <p:set>
                                      <p:cBhvr>
                                        <p:cTn id="94" dur="1" fill="hold">
                                          <p:stCondLst>
                                            <p:cond delay="0"/>
                                          </p:stCondLst>
                                        </p:cTn>
                                        <p:tgtEl>
                                          <p:spTgt spid="37"/>
                                        </p:tgtEl>
                                        <p:attrNameLst>
                                          <p:attrName>style.visibility</p:attrName>
                                        </p:attrNameLst>
                                      </p:cBhvr>
                                      <p:to>
                                        <p:strVal val="visible"/>
                                      </p:to>
                                    </p:set>
                                    <p:anim calcmode="lin" valueType="num">
                                      <p:cBhvr additive="base">
                                        <p:cTn id="95" dur="500" fill="hold"/>
                                        <p:tgtEl>
                                          <p:spTgt spid="37"/>
                                        </p:tgtEl>
                                        <p:attrNameLst>
                                          <p:attrName>ppt_x</p:attrName>
                                        </p:attrNameLst>
                                      </p:cBhvr>
                                      <p:tavLst>
                                        <p:tav tm="0">
                                          <p:val>
                                            <p:strVal val="1+#ppt_w/2"/>
                                          </p:val>
                                        </p:tav>
                                        <p:tav tm="100000">
                                          <p:val>
                                            <p:strVal val="#ppt_x"/>
                                          </p:val>
                                        </p:tav>
                                      </p:tavLst>
                                    </p:anim>
                                    <p:anim calcmode="lin" valueType="num">
                                      <p:cBhvr additive="base">
                                        <p:cTn id="96" dur="500" fill="hold"/>
                                        <p:tgtEl>
                                          <p:spTgt spid="37"/>
                                        </p:tgtEl>
                                        <p:attrNameLst>
                                          <p:attrName>ppt_y</p:attrName>
                                        </p:attrNameLst>
                                      </p:cBhvr>
                                      <p:tavLst>
                                        <p:tav tm="0">
                                          <p:val>
                                            <p:strVal val="#ppt_y"/>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44"/>
                                        </p:tgtEl>
                                        <p:attrNameLst>
                                          <p:attrName>style.visibility</p:attrName>
                                        </p:attrNameLst>
                                      </p:cBhvr>
                                      <p:to>
                                        <p:strVal val="visible"/>
                                      </p:to>
                                    </p:set>
                                    <p:anim calcmode="lin" valueType="num">
                                      <p:cBhvr additive="base">
                                        <p:cTn id="100" dur="300" fill="hold"/>
                                        <p:tgtEl>
                                          <p:spTgt spid="44"/>
                                        </p:tgtEl>
                                        <p:attrNameLst>
                                          <p:attrName>ppt_x</p:attrName>
                                        </p:attrNameLst>
                                      </p:cBhvr>
                                      <p:tavLst>
                                        <p:tav tm="0">
                                          <p:val>
                                            <p:strVal val="1+#ppt_w/2"/>
                                          </p:val>
                                        </p:tav>
                                        <p:tav tm="100000">
                                          <p:val>
                                            <p:strVal val="#ppt_x"/>
                                          </p:val>
                                        </p:tav>
                                      </p:tavLst>
                                    </p:anim>
                                    <p:anim calcmode="lin" valueType="num">
                                      <p:cBhvr additive="base">
                                        <p:cTn id="101" dur="300" fill="hold"/>
                                        <p:tgtEl>
                                          <p:spTgt spid="44"/>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additive="base">
                                        <p:cTn id="105" dur="300" fill="hold"/>
                                        <p:tgtEl>
                                          <p:spTgt spid="43"/>
                                        </p:tgtEl>
                                        <p:attrNameLst>
                                          <p:attrName>ppt_x</p:attrName>
                                        </p:attrNameLst>
                                      </p:cBhvr>
                                      <p:tavLst>
                                        <p:tav tm="0">
                                          <p:val>
                                            <p:strVal val="1+#ppt_w/2"/>
                                          </p:val>
                                        </p:tav>
                                        <p:tav tm="100000">
                                          <p:val>
                                            <p:strVal val="#ppt_x"/>
                                          </p:val>
                                        </p:tav>
                                      </p:tavLst>
                                    </p:anim>
                                    <p:anim calcmode="lin" valueType="num">
                                      <p:cBhvr additive="base">
                                        <p:cTn id="106"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15" grpId="0"/>
      <p:bldP spid="16" grpId="0"/>
      <p:bldP spid="17" grpId="0"/>
      <p:bldP spid="19" grpId="0"/>
      <p:bldP spid="22" grpId="0"/>
      <p:bldP spid="23" grpId="0"/>
      <p:bldP spid="24" grpId="0"/>
      <p:bldP spid="26" grpId="0"/>
      <p:bldP spid="27" grpId="0"/>
      <p:bldP spid="28" grpId="0"/>
      <p:bldP spid="43" grpId="0"/>
      <p:bldP spid="4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7" name="Freeform 19"/>
          <p:cNvSpPr>
            <a:spLocks/>
          </p:cNvSpPr>
          <p:nvPr/>
        </p:nvSpPr>
        <p:spPr bwMode="auto">
          <a:xfrm>
            <a:off x="2769872" y="3686506"/>
            <a:ext cx="1924114" cy="145699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8" name="Freeform 20"/>
          <p:cNvSpPr>
            <a:spLocks/>
          </p:cNvSpPr>
          <p:nvPr/>
        </p:nvSpPr>
        <p:spPr bwMode="auto">
          <a:xfrm>
            <a:off x="4576736" y="3733117"/>
            <a:ext cx="1399493"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9" name="Freeform 21"/>
          <p:cNvSpPr>
            <a:spLocks/>
          </p:cNvSpPr>
          <p:nvPr/>
        </p:nvSpPr>
        <p:spPr bwMode="auto">
          <a:xfrm>
            <a:off x="4758625" y="1889697"/>
            <a:ext cx="1277733"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0" name="Freeform 22"/>
          <p:cNvSpPr>
            <a:spLocks/>
          </p:cNvSpPr>
          <p:nvPr/>
        </p:nvSpPr>
        <p:spPr bwMode="auto">
          <a:xfrm>
            <a:off x="3841665" y="2528729"/>
            <a:ext cx="554687"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1" name="Freeform 23"/>
          <p:cNvSpPr>
            <a:spLocks/>
          </p:cNvSpPr>
          <p:nvPr/>
        </p:nvSpPr>
        <p:spPr bwMode="auto">
          <a:xfrm>
            <a:off x="5011165" y="2969285"/>
            <a:ext cx="1554323"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2" name="Freeform 24"/>
          <p:cNvSpPr>
            <a:spLocks/>
          </p:cNvSpPr>
          <p:nvPr/>
        </p:nvSpPr>
        <p:spPr bwMode="auto">
          <a:xfrm>
            <a:off x="3348610" y="1467184"/>
            <a:ext cx="1345377"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3" name="Freeform 25"/>
          <p:cNvSpPr>
            <a:spLocks/>
          </p:cNvSpPr>
          <p:nvPr/>
        </p:nvSpPr>
        <p:spPr bwMode="auto">
          <a:xfrm>
            <a:off x="3228353" y="2812911"/>
            <a:ext cx="1053754"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4" name="Freeform 26"/>
          <p:cNvSpPr>
            <a:spLocks/>
          </p:cNvSpPr>
          <p:nvPr/>
        </p:nvSpPr>
        <p:spPr bwMode="auto">
          <a:xfrm>
            <a:off x="4282106" y="2014497"/>
            <a:ext cx="53664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5" name="Freeform 27"/>
          <p:cNvSpPr>
            <a:spLocks/>
          </p:cNvSpPr>
          <p:nvPr/>
        </p:nvSpPr>
        <p:spPr bwMode="auto">
          <a:xfrm>
            <a:off x="4630851" y="1005576"/>
            <a:ext cx="539655"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6" name="椭圆 15"/>
          <p:cNvSpPr/>
          <p:nvPr/>
        </p:nvSpPr>
        <p:spPr>
          <a:xfrm>
            <a:off x="2618251" y="3650420"/>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17" name="椭圆 16"/>
          <p:cNvSpPr/>
          <p:nvPr/>
        </p:nvSpPr>
        <p:spPr>
          <a:xfrm>
            <a:off x="3159703" y="2574014"/>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18" name="椭圆 17"/>
          <p:cNvSpPr/>
          <p:nvPr/>
        </p:nvSpPr>
        <p:spPr>
          <a:xfrm>
            <a:off x="6395422" y="2907639"/>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19" name="椭圆 18"/>
          <p:cNvSpPr/>
          <p:nvPr/>
        </p:nvSpPr>
        <p:spPr>
          <a:xfrm>
            <a:off x="5796340" y="1674962"/>
            <a:ext cx="321687" cy="321771"/>
          </a:xfrm>
          <a:prstGeom prst="ellipse">
            <a:avLst/>
          </a:prstGeom>
          <a:solidFill>
            <a:schemeClr val="tx1">
              <a:lumMod val="85000"/>
              <a:lumOff val="1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20" name="椭圆 19"/>
          <p:cNvSpPr/>
          <p:nvPr/>
        </p:nvSpPr>
        <p:spPr>
          <a:xfrm>
            <a:off x="3264639" y="1217914"/>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21" name="TextBox 22"/>
          <p:cNvSpPr txBox="1"/>
          <p:nvPr/>
        </p:nvSpPr>
        <p:spPr>
          <a:xfrm>
            <a:off x="738572" y="3475834"/>
            <a:ext cx="1819378"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22" name="TextBox 22"/>
          <p:cNvSpPr txBox="1"/>
          <p:nvPr/>
        </p:nvSpPr>
        <p:spPr>
          <a:xfrm>
            <a:off x="1310216" y="2350468"/>
            <a:ext cx="1801172"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23" name="TextBox 22"/>
          <p:cNvSpPr txBox="1"/>
          <p:nvPr/>
        </p:nvSpPr>
        <p:spPr>
          <a:xfrm>
            <a:off x="6822339" y="2737154"/>
            <a:ext cx="1745064"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24" name="TextBox 22"/>
          <p:cNvSpPr txBox="1"/>
          <p:nvPr/>
        </p:nvSpPr>
        <p:spPr>
          <a:xfrm>
            <a:off x="6249672" y="1413424"/>
            <a:ext cx="1790212"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25" name="TextBox 22"/>
          <p:cNvSpPr txBox="1"/>
          <p:nvPr/>
        </p:nvSpPr>
        <p:spPr>
          <a:xfrm>
            <a:off x="1310215" y="1104214"/>
            <a:ext cx="1889718" cy="623229"/>
          </a:xfrm>
          <a:prstGeom prst="rect">
            <a:avLst/>
          </a:prstGeom>
          <a:noFill/>
        </p:spPr>
        <p:txBody>
          <a:bodyPr wrap="square" lIns="68562" tIns="34281" rIns="68562" bIns="34281" rtlCol="0">
            <a:spAutoFit/>
          </a:bodyPr>
          <a:lstStyle/>
          <a:p>
            <a:pPr lvl="0">
              <a:lnSpc>
                <a:spcPct val="120000"/>
              </a:lnSpc>
              <a:spcAft>
                <a:spcPct val="40000"/>
              </a:spcAft>
              <a:buClr>
                <a:srgbClr val="292929"/>
              </a:buCl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noProof="1">
              <a:solidFill>
                <a:schemeClr val="tx1">
                  <a:lumMod val="50000"/>
                  <a:lumOff val="50000"/>
                </a:schemeClr>
              </a:solidFill>
              <a:latin typeface="微软雅黑" pitchFamily="34" charset="-122"/>
              <a:ea typeface="微软雅黑" pitchFamily="34" charset="-122"/>
            </a:endParaRPr>
          </a:p>
        </p:txBody>
      </p:sp>
      <p:sp>
        <p:nvSpPr>
          <p:cNvPr id="26" name="椭圆 25"/>
          <p:cNvSpPr/>
          <p:nvPr/>
        </p:nvSpPr>
        <p:spPr>
          <a:xfrm>
            <a:off x="4994851" y="919052"/>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Tree>
    <p:extLst>
      <p:ext uri="{BB962C8B-B14F-4D97-AF65-F5344CB8AC3E}">
        <p14:creationId xmlns:p14="http://schemas.microsoft.com/office/powerpoint/2010/main" val="263913078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2" fill="hold" grpId="0" nodeType="withEffect">
                                  <p:stCondLst>
                                    <p:cond delay="80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500"/>
                                        <p:tgtEl>
                                          <p:spTgt spid="7"/>
                                        </p:tgtEl>
                                      </p:cBhvr>
                                    </p:animEffect>
                                  </p:childTnLst>
                                </p:cTn>
                              </p:par>
                              <p:par>
                                <p:cTn id="24" presetID="22" presetClass="entr" presetSubtype="8" fill="hold" grpId="0" nodeType="withEffect">
                                  <p:stCondLst>
                                    <p:cond delay="90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par>
                                <p:cTn id="27" presetID="22" presetClass="entr" presetSubtype="8" fill="hold" grpId="0" nodeType="withEffect">
                                  <p:stCondLst>
                                    <p:cond delay="130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par>
                                <p:cTn id="30" presetID="22" presetClass="entr" presetSubtype="4" fill="hold" grpId="0" nodeType="withEffect">
                                  <p:stCondLst>
                                    <p:cond delay="100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2" fill="hold" grpId="0" nodeType="withEffect">
                                  <p:stCondLst>
                                    <p:cond delay="1200"/>
                                  </p:stCondLst>
                                  <p:childTnLst>
                                    <p:set>
                                      <p:cBhvr>
                                        <p:cTn id="34" dur="1" fill="hold">
                                          <p:stCondLst>
                                            <p:cond delay="0"/>
                                          </p:stCondLst>
                                        </p:cTn>
                                        <p:tgtEl>
                                          <p:spTgt spid="13"/>
                                        </p:tgtEl>
                                        <p:attrNameLst>
                                          <p:attrName>style.visibility</p:attrName>
                                        </p:attrNameLst>
                                      </p:cBhvr>
                                      <p:to>
                                        <p:strVal val="visible"/>
                                      </p:to>
                                    </p:set>
                                    <p:animEffect transition="in" filter="wipe(right)">
                                      <p:cBhvr>
                                        <p:cTn id="35" dur="500"/>
                                        <p:tgtEl>
                                          <p:spTgt spid="13"/>
                                        </p:tgtEl>
                                      </p:cBhvr>
                                    </p:animEffect>
                                  </p:childTnLst>
                                </p:cTn>
                              </p:par>
                              <p:par>
                                <p:cTn id="36" presetID="22" presetClass="entr" presetSubtype="4" fill="hold" grpId="0" nodeType="withEffect">
                                  <p:stCondLst>
                                    <p:cond delay="1400"/>
                                  </p:stCondLst>
                                  <p:childTnLst>
                                    <p:set>
                                      <p:cBhvr>
                                        <p:cTn id="37" dur="1" fill="hold">
                                          <p:stCondLst>
                                            <p:cond delay="0"/>
                                          </p:stCondLst>
                                        </p:cTn>
                                        <p:tgtEl>
                                          <p:spTgt spid="14"/>
                                        </p:tgtEl>
                                        <p:attrNameLst>
                                          <p:attrName>style.visibility</p:attrName>
                                        </p:attrNameLst>
                                      </p:cBhvr>
                                      <p:to>
                                        <p:strVal val="visible"/>
                                      </p:to>
                                    </p:set>
                                    <p:animEffect transition="in" filter="wipe(down)">
                                      <p:cBhvr>
                                        <p:cTn id="38" dur="500"/>
                                        <p:tgtEl>
                                          <p:spTgt spid="14"/>
                                        </p:tgtEl>
                                      </p:cBhvr>
                                    </p:animEffect>
                                  </p:childTnLst>
                                </p:cTn>
                              </p:par>
                              <p:par>
                                <p:cTn id="39" presetID="22" presetClass="entr" presetSubtype="8" fill="hold" grpId="0" nodeType="withEffect">
                                  <p:stCondLst>
                                    <p:cond delay="170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4" fill="hold" grpId="0" nodeType="withEffect">
                                  <p:stCondLst>
                                    <p:cond delay="1800"/>
                                  </p:stCondLst>
                                  <p:childTnLst>
                                    <p:set>
                                      <p:cBhvr>
                                        <p:cTn id="43" dur="1" fill="hold">
                                          <p:stCondLst>
                                            <p:cond delay="0"/>
                                          </p:stCondLst>
                                        </p:cTn>
                                        <p:tgtEl>
                                          <p:spTgt spid="15"/>
                                        </p:tgtEl>
                                        <p:attrNameLst>
                                          <p:attrName>style.visibility</p:attrName>
                                        </p:attrNameLst>
                                      </p:cBhvr>
                                      <p:to>
                                        <p:strVal val="visible"/>
                                      </p:to>
                                    </p:set>
                                    <p:animEffect transition="in" filter="wipe(down)">
                                      <p:cBhvr>
                                        <p:cTn id="44" dur="500"/>
                                        <p:tgtEl>
                                          <p:spTgt spid="15"/>
                                        </p:tgtEl>
                                      </p:cBhvr>
                                    </p:animEffect>
                                  </p:childTnLst>
                                </p:cTn>
                              </p:par>
                              <p:par>
                                <p:cTn id="45" presetID="22" presetClass="entr" presetSubtype="2" fill="hold" grpId="0" nodeType="withEffect">
                                  <p:stCondLst>
                                    <p:cond delay="2000"/>
                                  </p:stCondLst>
                                  <p:childTnLst>
                                    <p:set>
                                      <p:cBhvr>
                                        <p:cTn id="46" dur="1" fill="hold">
                                          <p:stCondLst>
                                            <p:cond delay="0"/>
                                          </p:stCondLst>
                                        </p:cTn>
                                        <p:tgtEl>
                                          <p:spTgt spid="12"/>
                                        </p:tgtEl>
                                        <p:attrNameLst>
                                          <p:attrName>style.visibility</p:attrName>
                                        </p:attrNameLst>
                                      </p:cBhvr>
                                      <p:to>
                                        <p:strVal val="visible"/>
                                      </p:to>
                                    </p:set>
                                    <p:animEffect transition="in" filter="wipe(right)">
                                      <p:cBhvr>
                                        <p:cTn id="47" dur="500"/>
                                        <p:tgtEl>
                                          <p:spTgt spid="12"/>
                                        </p:tgtEl>
                                      </p:cBhvr>
                                    </p:animEffect>
                                  </p:childTnLst>
                                </p:cTn>
                              </p:par>
                              <p:par>
                                <p:cTn id="48" presetID="53" presetClass="entr" presetSubtype="16" fill="hold" grpId="0" nodeType="withEffect">
                                  <p:stCondLst>
                                    <p:cond delay="100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Effect transition="in" filter="fade">
                                      <p:cBhvr>
                                        <p:cTn id="52" dur="500"/>
                                        <p:tgtEl>
                                          <p:spTgt spid="16"/>
                                        </p:tgtEl>
                                      </p:cBhvr>
                                    </p:animEffect>
                                  </p:childTnLst>
                                </p:cTn>
                              </p:par>
                              <p:par>
                                <p:cTn id="53" presetID="53" presetClass="entr" presetSubtype="16" fill="hold" grpId="0" nodeType="withEffect">
                                  <p:stCondLst>
                                    <p:cond delay="150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par>
                                <p:cTn id="58" presetID="53" presetClass="entr" presetSubtype="16" fill="hold" grpId="0" nodeType="withEffect">
                                  <p:stCondLst>
                                    <p:cond delay="190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fltVal val="0"/>
                                          </p:val>
                                        </p:tav>
                                        <p:tav tm="100000">
                                          <p:val>
                                            <p:strVal val="#ppt_w"/>
                                          </p:val>
                                        </p:tav>
                                      </p:tavLst>
                                    </p:anim>
                                    <p:anim calcmode="lin" valueType="num">
                                      <p:cBhvr>
                                        <p:cTn id="61" dur="500" fill="hold"/>
                                        <p:tgtEl>
                                          <p:spTgt spid="19"/>
                                        </p:tgtEl>
                                        <p:attrNameLst>
                                          <p:attrName>ppt_h</p:attrName>
                                        </p:attrNameLst>
                                      </p:cBhvr>
                                      <p:tavLst>
                                        <p:tav tm="0">
                                          <p:val>
                                            <p:fltVal val="0"/>
                                          </p:val>
                                        </p:tav>
                                        <p:tav tm="100000">
                                          <p:val>
                                            <p:strVal val="#ppt_h"/>
                                          </p:val>
                                        </p:tav>
                                      </p:tavLst>
                                    </p:anim>
                                    <p:animEffect transition="in" filter="fade">
                                      <p:cBhvr>
                                        <p:cTn id="62" dur="500"/>
                                        <p:tgtEl>
                                          <p:spTgt spid="19"/>
                                        </p:tgtEl>
                                      </p:cBhvr>
                                    </p:animEffect>
                                  </p:childTnLst>
                                </p:cTn>
                              </p:par>
                              <p:par>
                                <p:cTn id="63" presetID="53" presetClass="entr" presetSubtype="16" fill="hold" grpId="0" nodeType="withEffect">
                                  <p:stCondLst>
                                    <p:cond delay="140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ppt_w</p:attrName>
                                        </p:attrNameLst>
                                      </p:cBhvr>
                                      <p:tavLst>
                                        <p:tav tm="0">
                                          <p:val>
                                            <p:fltVal val="0"/>
                                          </p:val>
                                        </p:tav>
                                        <p:tav tm="100000">
                                          <p:val>
                                            <p:strVal val="#ppt_w"/>
                                          </p:val>
                                        </p:tav>
                                      </p:tavLst>
                                    </p:anim>
                                    <p:anim calcmode="lin" valueType="num">
                                      <p:cBhvr>
                                        <p:cTn id="66" dur="500" fill="hold"/>
                                        <p:tgtEl>
                                          <p:spTgt spid="17"/>
                                        </p:tgtEl>
                                        <p:attrNameLst>
                                          <p:attrName>ppt_h</p:attrName>
                                        </p:attrNameLst>
                                      </p:cBhvr>
                                      <p:tavLst>
                                        <p:tav tm="0">
                                          <p:val>
                                            <p:fltVal val="0"/>
                                          </p:val>
                                        </p:tav>
                                        <p:tav tm="100000">
                                          <p:val>
                                            <p:strVal val="#ppt_h"/>
                                          </p:val>
                                        </p:tav>
                                      </p:tavLst>
                                    </p:anim>
                                    <p:animEffect transition="in" filter="fade">
                                      <p:cBhvr>
                                        <p:cTn id="67" dur="500"/>
                                        <p:tgtEl>
                                          <p:spTgt spid="17"/>
                                        </p:tgtEl>
                                      </p:cBhvr>
                                    </p:animEffect>
                                  </p:childTnLst>
                                </p:cTn>
                              </p:par>
                              <p:par>
                                <p:cTn id="68" presetID="53" presetClass="entr" presetSubtype="16" fill="hold" grpId="0" nodeType="withEffect">
                                  <p:stCondLst>
                                    <p:cond delay="220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fltVal val="0"/>
                                          </p:val>
                                        </p:tav>
                                        <p:tav tm="100000">
                                          <p:val>
                                            <p:strVal val="#ppt_h"/>
                                          </p:val>
                                        </p:tav>
                                      </p:tavLst>
                                    </p:anim>
                                    <p:animEffect transition="in" filter="fade">
                                      <p:cBhvr>
                                        <p:cTn id="72" dur="500"/>
                                        <p:tgtEl>
                                          <p:spTgt spid="20"/>
                                        </p:tgtEl>
                                      </p:cBhvr>
                                    </p:animEffect>
                                  </p:childTnLst>
                                </p:cTn>
                              </p:par>
                              <p:par>
                                <p:cTn id="73" presetID="53" presetClass="entr" presetSubtype="16" fill="hold" grpId="0" nodeType="withEffect">
                                  <p:stCondLst>
                                    <p:cond delay="220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childTnLst>
                          </p:cTn>
                        </p:par>
                        <p:par>
                          <p:cTn id="78" fill="hold">
                            <p:stCondLst>
                              <p:cond delay="3700"/>
                            </p:stCondLst>
                            <p:childTnLst>
                              <p:par>
                                <p:cTn id="79" presetID="2" presetClass="entr" presetSubtype="8" decel="100000"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0-#ppt_w/2"/>
                                          </p:val>
                                        </p:tav>
                                        <p:tav tm="100000">
                                          <p:val>
                                            <p:strVal val="#ppt_x"/>
                                          </p:val>
                                        </p:tav>
                                      </p:tavLst>
                                    </p:anim>
                                    <p:anim calcmode="lin" valueType="num">
                                      <p:cBhvr additive="base">
                                        <p:cTn id="82" dur="500" fill="hold"/>
                                        <p:tgtEl>
                                          <p:spTgt spid="21"/>
                                        </p:tgtEl>
                                        <p:attrNameLst>
                                          <p:attrName>ppt_y</p:attrName>
                                        </p:attrNameLst>
                                      </p:cBhvr>
                                      <p:tavLst>
                                        <p:tav tm="0">
                                          <p:val>
                                            <p:strVal val="#ppt_y"/>
                                          </p:val>
                                        </p:tav>
                                        <p:tav tm="100000">
                                          <p:val>
                                            <p:strVal val="#ppt_y"/>
                                          </p:val>
                                        </p:tav>
                                      </p:tavLst>
                                    </p:anim>
                                  </p:childTnLst>
                                </p:cTn>
                              </p:par>
                              <p:par>
                                <p:cTn id="83" presetID="2" presetClass="entr" presetSubtype="8" decel="100000" fill="hold" grpId="0" nodeType="withEffect">
                                  <p:stCondLst>
                                    <p:cond delay="10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fill="hold"/>
                                        <p:tgtEl>
                                          <p:spTgt spid="22"/>
                                        </p:tgtEl>
                                        <p:attrNameLst>
                                          <p:attrName>ppt_x</p:attrName>
                                        </p:attrNameLst>
                                      </p:cBhvr>
                                      <p:tavLst>
                                        <p:tav tm="0">
                                          <p:val>
                                            <p:strVal val="0-#ppt_w/2"/>
                                          </p:val>
                                        </p:tav>
                                        <p:tav tm="100000">
                                          <p:val>
                                            <p:strVal val="#ppt_x"/>
                                          </p:val>
                                        </p:tav>
                                      </p:tavLst>
                                    </p:anim>
                                    <p:anim calcmode="lin" valueType="num">
                                      <p:cBhvr additive="base">
                                        <p:cTn id="86" dur="500" fill="hold"/>
                                        <p:tgtEl>
                                          <p:spTgt spid="22"/>
                                        </p:tgtEl>
                                        <p:attrNameLst>
                                          <p:attrName>ppt_y</p:attrName>
                                        </p:attrNameLst>
                                      </p:cBhvr>
                                      <p:tavLst>
                                        <p:tav tm="0">
                                          <p:val>
                                            <p:strVal val="#ppt_y"/>
                                          </p:val>
                                        </p:tav>
                                        <p:tav tm="100000">
                                          <p:val>
                                            <p:strVal val="#ppt_y"/>
                                          </p:val>
                                        </p:tav>
                                      </p:tavLst>
                                    </p:anim>
                                  </p:childTnLst>
                                </p:cTn>
                              </p:par>
                              <p:par>
                                <p:cTn id="87" presetID="2" presetClass="entr" presetSubtype="2" decel="100000" fill="hold" grpId="0" nodeType="withEffect">
                                  <p:stCondLst>
                                    <p:cond delay="200"/>
                                  </p:stCondLst>
                                  <p:childTnLst>
                                    <p:set>
                                      <p:cBhvr>
                                        <p:cTn id="88" dur="1" fill="hold">
                                          <p:stCondLst>
                                            <p:cond delay="0"/>
                                          </p:stCondLst>
                                        </p:cTn>
                                        <p:tgtEl>
                                          <p:spTgt spid="23"/>
                                        </p:tgtEl>
                                        <p:attrNameLst>
                                          <p:attrName>style.visibility</p:attrName>
                                        </p:attrNameLst>
                                      </p:cBhvr>
                                      <p:to>
                                        <p:strVal val="visible"/>
                                      </p:to>
                                    </p:set>
                                    <p:anim calcmode="lin" valueType="num">
                                      <p:cBhvr additive="base">
                                        <p:cTn id="89" dur="500" fill="hold"/>
                                        <p:tgtEl>
                                          <p:spTgt spid="23"/>
                                        </p:tgtEl>
                                        <p:attrNameLst>
                                          <p:attrName>ppt_x</p:attrName>
                                        </p:attrNameLst>
                                      </p:cBhvr>
                                      <p:tavLst>
                                        <p:tav tm="0">
                                          <p:val>
                                            <p:strVal val="1+#ppt_w/2"/>
                                          </p:val>
                                        </p:tav>
                                        <p:tav tm="100000">
                                          <p:val>
                                            <p:strVal val="#ppt_x"/>
                                          </p:val>
                                        </p:tav>
                                      </p:tavLst>
                                    </p:anim>
                                    <p:anim calcmode="lin" valueType="num">
                                      <p:cBhvr additive="base">
                                        <p:cTn id="90" dur="500" fill="hold"/>
                                        <p:tgtEl>
                                          <p:spTgt spid="23"/>
                                        </p:tgtEl>
                                        <p:attrNameLst>
                                          <p:attrName>ppt_y</p:attrName>
                                        </p:attrNameLst>
                                      </p:cBhvr>
                                      <p:tavLst>
                                        <p:tav tm="0">
                                          <p:val>
                                            <p:strVal val="#ppt_y"/>
                                          </p:val>
                                        </p:tav>
                                        <p:tav tm="100000">
                                          <p:val>
                                            <p:strVal val="#ppt_y"/>
                                          </p:val>
                                        </p:tav>
                                      </p:tavLst>
                                    </p:anim>
                                  </p:childTnLst>
                                </p:cTn>
                              </p:par>
                              <p:par>
                                <p:cTn id="91" presetID="2" presetClass="entr" presetSubtype="2" decel="100000" fill="hold" grpId="0" nodeType="withEffect">
                                  <p:stCondLst>
                                    <p:cond delay="30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1+#ppt_w/2"/>
                                          </p:val>
                                        </p:tav>
                                        <p:tav tm="100000">
                                          <p:val>
                                            <p:strVal val="#ppt_x"/>
                                          </p:val>
                                        </p:tav>
                                      </p:tavLst>
                                    </p:anim>
                                    <p:anim calcmode="lin" valueType="num">
                                      <p:cBhvr additive="base">
                                        <p:cTn id="94" dur="500" fill="hold"/>
                                        <p:tgtEl>
                                          <p:spTgt spid="24"/>
                                        </p:tgtEl>
                                        <p:attrNameLst>
                                          <p:attrName>ppt_y</p:attrName>
                                        </p:attrNameLst>
                                      </p:cBhvr>
                                      <p:tavLst>
                                        <p:tav tm="0">
                                          <p:val>
                                            <p:strVal val="#ppt_y"/>
                                          </p:val>
                                        </p:tav>
                                        <p:tav tm="100000">
                                          <p:val>
                                            <p:strVal val="#ppt_y"/>
                                          </p:val>
                                        </p:tav>
                                      </p:tavLst>
                                    </p:anim>
                                  </p:childTnLst>
                                </p:cTn>
                              </p:par>
                              <p:par>
                                <p:cTn id="95" presetID="2" presetClass="entr" presetSubtype="8" decel="100000" fill="hold" grpId="0" nodeType="withEffect">
                                  <p:stCondLst>
                                    <p:cond delay="40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fill="hold"/>
                                        <p:tgtEl>
                                          <p:spTgt spid="25"/>
                                        </p:tgtEl>
                                        <p:attrNameLst>
                                          <p:attrName>ppt_x</p:attrName>
                                        </p:attrNameLst>
                                      </p:cBhvr>
                                      <p:tavLst>
                                        <p:tav tm="0">
                                          <p:val>
                                            <p:strVal val="0-#ppt_w/2"/>
                                          </p:val>
                                        </p:tav>
                                        <p:tav tm="100000">
                                          <p:val>
                                            <p:strVal val="#ppt_x"/>
                                          </p:val>
                                        </p:tav>
                                      </p:tavLst>
                                    </p:anim>
                                    <p:anim calcmode="lin" valueType="num">
                                      <p:cBhvr additive="base">
                                        <p:cTn id="98"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g.taopic.com/uploads/allimg/140722/240436-140H20J34187.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1846" y="-19863"/>
            <a:ext cx="9155846" cy="5193858"/>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7113" y="-19863"/>
            <a:ext cx="9155846" cy="5193858"/>
          </a:xfrm>
          <a:prstGeom prst="rect">
            <a:avLst/>
          </a:prstGeom>
          <a:solidFill>
            <a:srgbClr val="FF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 name="矩形 5"/>
          <p:cNvSpPr/>
          <p:nvPr/>
        </p:nvSpPr>
        <p:spPr>
          <a:xfrm>
            <a:off x="0" y="2943128"/>
            <a:ext cx="9161314" cy="5046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p>
        </p:txBody>
      </p:sp>
      <p:sp>
        <p:nvSpPr>
          <p:cNvPr id="7" name="矩形 6"/>
          <p:cNvSpPr/>
          <p:nvPr/>
        </p:nvSpPr>
        <p:spPr>
          <a:xfrm>
            <a:off x="1529533" y="3022396"/>
            <a:ext cx="6093399" cy="415370"/>
          </a:xfrm>
          <a:prstGeom prst="rect">
            <a:avLst/>
          </a:prstGeom>
        </p:spPr>
        <p:txBody>
          <a:bodyPr wrap="none">
            <a:spAutoFit/>
          </a:bodyPr>
          <a:lstStyle/>
          <a:p>
            <a:pPr algn="ctr"/>
            <a:r>
              <a:rPr lang="en-US" altLang="zh-CN" sz="2099" b="1" dirty="0">
                <a:solidFill>
                  <a:schemeClr val="bg1"/>
                </a:solidFill>
                <a:latin typeface="微软雅黑" panose="020B0503020204020204" pitchFamily="34" charset="-122"/>
                <a:ea typeface="微软雅黑" panose="020B0503020204020204" pitchFamily="34" charset="-122"/>
              </a:rPr>
              <a:t>BUSINESS/COMMERCIAL FINANCING PLAN</a:t>
            </a:r>
            <a:endParaRPr lang="zh-CN" altLang="en-US" sz="2099"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3879475" y="3856064"/>
            <a:ext cx="1382670" cy="304605"/>
            <a:chOff x="4927600" y="4908034"/>
            <a:chExt cx="2372440" cy="522653"/>
          </a:xfrm>
        </p:grpSpPr>
        <p:sp>
          <p:nvSpPr>
            <p:cNvPr id="9" name="圆角矩形 8"/>
            <p:cNvSpPr/>
            <p:nvPr/>
          </p:nvSpPr>
          <p:spPr>
            <a:xfrm>
              <a:off x="4945420" y="4908034"/>
              <a:ext cx="2336800" cy="464066"/>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0" name="文本框 29"/>
            <p:cNvSpPr txBox="1"/>
            <p:nvPr/>
          </p:nvSpPr>
          <p:spPr>
            <a:xfrm>
              <a:off x="4927600" y="4955401"/>
              <a:ext cx="2372440" cy="475286"/>
            </a:xfrm>
            <a:prstGeom prst="rect">
              <a:avLst/>
            </a:prstGeom>
            <a:noFill/>
          </p:spPr>
          <p:txBody>
            <a:bodyPr wrap="square" rtlCol="0">
              <a:spAutoFit/>
            </a:bodyPr>
            <a:lstStyle/>
            <a:p>
              <a:pPr algn="ctr"/>
              <a:r>
                <a:rPr lang="zh-CN" altLang="en-US" sz="1200" spc="225" dirty="0" smtClean="0">
                  <a:solidFill>
                    <a:schemeClr val="bg1"/>
                  </a:solidFill>
                  <a:latin typeface="微软雅黑" panose="020B0503020204020204" pitchFamily="34" charset="-122"/>
                  <a:ea typeface="微软雅黑" panose="020B0503020204020204" pitchFamily="34" charset="-122"/>
                </a:rPr>
                <a:t>谢谢观赏</a:t>
              </a:r>
              <a:endParaRPr lang="zh-CN" altLang="en-US" sz="1200" spc="225" dirty="0">
                <a:solidFill>
                  <a:schemeClr val="bg1"/>
                </a:solidFill>
                <a:latin typeface="微软雅黑" panose="020B0503020204020204" pitchFamily="34" charset="-122"/>
                <a:ea typeface="微软雅黑" panose="020B0503020204020204" pitchFamily="34" charset="-122"/>
              </a:endParaRPr>
            </a:p>
          </p:txBody>
        </p:sp>
      </p:grpSp>
      <p:sp>
        <p:nvSpPr>
          <p:cNvPr id="11" name="TextBox 37"/>
          <p:cNvSpPr txBox="1"/>
          <p:nvPr/>
        </p:nvSpPr>
        <p:spPr>
          <a:xfrm>
            <a:off x="2692501" y="171050"/>
            <a:ext cx="3736920" cy="2007794"/>
          </a:xfrm>
          <a:prstGeom prst="rect">
            <a:avLst/>
          </a:prstGeom>
          <a:noFill/>
          <a:effectLst/>
        </p:spPr>
        <p:txBody>
          <a:bodyPr wrap="none" rtlCol="0">
            <a:spAutoFit/>
          </a:bodyPr>
          <a:lstStyle/>
          <a:p>
            <a:pPr algn="ctr"/>
            <a:r>
              <a:rPr lang="en-US" altLang="zh-CN" sz="12447" dirty="0" smtClean="0">
                <a:solidFill>
                  <a:schemeClr val="bg1"/>
                </a:solidFill>
                <a:latin typeface="Impact MT Std" pitchFamily="34" charset="0"/>
                <a:ea typeface="造字工房俊雅锐宋体验版常规体" pitchFamily="50" charset="-122"/>
              </a:rPr>
              <a:t>2019</a:t>
            </a:r>
            <a:endParaRPr lang="zh-CN" altLang="en-US" sz="12447" dirty="0">
              <a:solidFill>
                <a:schemeClr val="bg1"/>
              </a:solidFill>
              <a:latin typeface="Impact MT Std" pitchFamily="34" charset="0"/>
              <a:ea typeface="造字工房俊雅锐宋体验版常规体" pitchFamily="50" charset="-122"/>
            </a:endParaRPr>
          </a:p>
        </p:txBody>
      </p:sp>
      <p:sp>
        <p:nvSpPr>
          <p:cNvPr id="12" name="TextBox 40"/>
          <p:cNvSpPr txBox="1"/>
          <p:nvPr/>
        </p:nvSpPr>
        <p:spPr>
          <a:xfrm>
            <a:off x="1602443" y="1855905"/>
            <a:ext cx="5921799" cy="784702"/>
          </a:xfrm>
          <a:prstGeom prst="rect">
            <a:avLst/>
          </a:prstGeom>
          <a:noFill/>
        </p:spPr>
        <p:txBody>
          <a:bodyPr wrap="square" rtlCol="0">
            <a:spAutoFit/>
          </a:bodyPr>
          <a:lstStyle/>
          <a:p>
            <a:pPr algn="ctr"/>
            <a:r>
              <a:rPr lang="zh-CN" altLang="en-US" sz="4499" b="1" dirty="0">
                <a:solidFill>
                  <a:schemeClr val="bg1"/>
                </a:solidFill>
                <a:latin typeface="微软雅黑" panose="020B0503020204020204" pitchFamily="34" charset="-122"/>
                <a:ea typeface="微软雅黑" panose="020B0503020204020204" pitchFamily="34" charset="-122"/>
              </a:rPr>
              <a:t>创业</a:t>
            </a:r>
            <a:r>
              <a:rPr lang="en-US" altLang="zh-CN" sz="4499" b="1" dirty="0">
                <a:solidFill>
                  <a:schemeClr val="bg1"/>
                </a:solidFill>
                <a:latin typeface="微软雅黑" panose="020B0503020204020204" pitchFamily="34" charset="-122"/>
                <a:ea typeface="微软雅黑" panose="020B0503020204020204" pitchFamily="34" charset="-122"/>
              </a:rPr>
              <a:t>/</a:t>
            </a:r>
            <a:r>
              <a:rPr lang="zh-CN" altLang="en-US" sz="4499" b="1" dirty="0">
                <a:solidFill>
                  <a:schemeClr val="bg1"/>
                </a:solidFill>
                <a:latin typeface="微软雅黑" panose="020B0503020204020204" pitchFamily="34" charset="-122"/>
                <a:ea typeface="微软雅黑" panose="020B0503020204020204" pitchFamily="34" charset="-122"/>
              </a:rPr>
              <a:t>商业融资计划书</a:t>
            </a:r>
          </a:p>
        </p:txBody>
      </p:sp>
      <p:sp>
        <p:nvSpPr>
          <p:cNvPr id="13" name="标题 4"/>
          <p:cNvSpPr txBox="1">
            <a:spLocks/>
          </p:cNvSpPr>
          <p:nvPr/>
        </p:nvSpPr>
        <p:spPr>
          <a:xfrm>
            <a:off x="2498226" y="2455478"/>
            <a:ext cx="4125468" cy="38623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50" b="1" dirty="0">
                <a:solidFill>
                  <a:schemeClr val="bg1"/>
                </a:solidFill>
                <a:latin typeface="微软雅黑" panose="020B0503020204020204" pitchFamily="34" charset="-122"/>
                <a:ea typeface="微软雅黑" panose="020B0503020204020204" pitchFamily="34" charset="-122"/>
              </a:rPr>
              <a:t>简洁实用</a:t>
            </a:r>
            <a:r>
              <a:rPr lang="en-US" altLang="zh-CN" sz="1350" b="1" dirty="0">
                <a:solidFill>
                  <a:schemeClr val="bg1"/>
                </a:solidFill>
                <a:latin typeface="微软雅黑" panose="020B0503020204020204" pitchFamily="34" charset="-122"/>
                <a:ea typeface="微软雅黑" panose="020B0503020204020204" pitchFamily="34" charset="-122"/>
              </a:rPr>
              <a:t>·</a:t>
            </a:r>
            <a:r>
              <a:rPr lang="zh-CN" altLang="en-US" sz="1350" b="1" dirty="0">
                <a:solidFill>
                  <a:schemeClr val="bg1"/>
                </a:solidFill>
                <a:latin typeface="微软雅黑" panose="020B0503020204020204" pitchFamily="34" charset="-122"/>
                <a:ea typeface="微软雅黑" panose="020B0503020204020204" pitchFamily="34" charset="-122"/>
              </a:rPr>
              <a:t>适用于投资合作</a:t>
            </a:r>
            <a:r>
              <a:rPr lang="en-US" altLang="zh-CN" sz="1350" b="1" dirty="0">
                <a:solidFill>
                  <a:schemeClr val="bg1"/>
                </a:solidFill>
                <a:latin typeface="微软雅黑" panose="020B0503020204020204" pitchFamily="34" charset="-122"/>
                <a:ea typeface="微软雅黑" panose="020B0503020204020204" pitchFamily="34" charset="-122"/>
              </a:rPr>
              <a:t>/</a:t>
            </a:r>
            <a:r>
              <a:rPr lang="zh-CN" altLang="en-US" sz="1350" b="1" dirty="0">
                <a:solidFill>
                  <a:schemeClr val="bg1"/>
                </a:solidFill>
                <a:latin typeface="微软雅黑" panose="020B0503020204020204" pitchFamily="34" charset="-122"/>
                <a:ea typeface="微软雅黑" panose="020B0503020204020204" pitchFamily="34" charset="-122"/>
              </a:rPr>
              <a:t>项目推广</a:t>
            </a:r>
            <a:r>
              <a:rPr lang="en-US" altLang="zh-CN" sz="1350" b="1" dirty="0">
                <a:solidFill>
                  <a:schemeClr val="bg1"/>
                </a:solidFill>
                <a:latin typeface="微软雅黑" panose="020B0503020204020204" pitchFamily="34" charset="-122"/>
                <a:ea typeface="微软雅黑" panose="020B0503020204020204" pitchFamily="34" charset="-122"/>
              </a:rPr>
              <a:t>/</a:t>
            </a:r>
            <a:r>
              <a:rPr lang="zh-CN" altLang="en-US" sz="1350" b="1" dirty="0">
                <a:solidFill>
                  <a:schemeClr val="bg1"/>
                </a:solidFill>
                <a:latin typeface="微软雅黑" panose="020B0503020204020204" pitchFamily="34" charset="-122"/>
                <a:ea typeface="微软雅黑" panose="020B0503020204020204" pitchFamily="34" charset="-122"/>
              </a:rPr>
              <a:t>企业宣传等</a:t>
            </a:r>
          </a:p>
        </p:txBody>
      </p:sp>
    </p:spTree>
    <p:extLst>
      <p:ext uri="{BB962C8B-B14F-4D97-AF65-F5344CB8AC3E}">
        <p14:creationId xmlns:p14="http://schemas.microsoft.com/office/powerpoint/2010/main" val="267006811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3050"/>
                            </p:stCondLst>
                            <p:childTnLst>
                              <p:par>
                                <p:cTn id="19" presetID="53" presetClass="entr" presetSubtype="16" fill="hold" grpId="0" nodeType="afterEffect">
                                  <p:stCondLst>
                                    <p:cond delay="0"/>
                                  </p:stCondLst>
                                  <p:iterate type="lt">
                                    <p:tmPct val="0"/>
                                  </p:iterate>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34" presetClass="emph" presetSubtype="0" fill="hold" grpId="1" nodeType="withEffect">
                                  <p:stCondLst>
                                    <p:cond delay="0"/>
                                  </p:stCondLst>
                                  <p:iterate type="lt">
                                    <p:tmPct val="10000"/>
                                  </p:iterate>
                                  <p:childTnLst>
                                    <p:animMotion origin="layout" path="M 0.0 0.0 L 0.0 -0.07213" pathEditMode="relative" ptsTypes="">
                                      <p:cBhvr>
                                        <p:cTn id="25" dur="250" accel="50000" decel="50000" autoRev="1" fill="hold">
                                          <p:stCondLst>
                                            <p:cond delay="0"/>
                                          </p:stCondLst>
                                        </p:cTn>
                                        <p:tgtEl>
                                          <p:spTgt spid="11"/>
                                        </p:tgtEl>
                                        <p:attrNameLst>
                                          <p:attrName>ppt_x</p:attrName>
                                          <p:attrName>ppt_y</p:attrName>
                                        </p:attrNameLst>
                                      </p:cBhvr>
                                    </p:animMotion>
                                    <p:animRot by="1500000">
                                      <p:cBhvr>
                                        <p:cTn id="26" dur="125" fill="hold">
                                          <p:stCondLst>
                                            <p:cond delay="0"/>
                                          </p:stCondLst>
                                        </p:cTn>
                                        <p:tgtEl>
                                          <p:spTgt spid="11"/>
                                        </p:tgtEl>
                                        <p:attrNameLst>
                                          <p:attrName>r</p:attrName>
                                        </p:attrNameLst>
                                      </p:cBhvr>
                                    </p:animRot>
                                    <p:animRot by="-1500000">
                                      <p:cBhvr>
                                        <p:cTn id="27" dur="125" fill="hold">
                                          <p:stCondLst>
                                            <p:cond delay="125"/>
                                          </p:stCondLst>
                                        </p:cTn>
                                        <p:tgtEl>
                                          <p:spTgt spid="11"/>
                                        </p:tgtEl>
                                        <p:attrNameLst>
                                          <p:attrName>r</p:attrName>
                                        </p:attrNameLst>
                                      </p:cBhvr>
                                    </p:animRot>
                                    <p:animRot by="-1500000">
                                      <p:cBhvr>
                                        <p:cTn id="28" dur="125" fill="hold">
                                          <p:stCondLst>
                                            <p:cond delay="250"/>
                                          </p:stCondLst>
                                        </p:cTn>
                                        <p:tgtEl>
                                          <p:spTgt spid="11"/>
                                        </p:tgtEl>
                                        <p:attrNameLst>
                                          <p:attrName>r</p:attrName>
                                        </p:attrNameLst>
                                      </p:cBhvr>
                                    </p:animRot>
                                    <p:animRot by="1500000">
                                      <p:cBhvr>
                                        <p:cTn id="29" dur="125" fill="hold">
                                          <p:stCondLst>
                                            <p:cond delay="375"/>
                                          </p:stCondLst>
                                        </p:cTn>
                                        <p:tgtEl>
                                          <p:spTgt spid="11"/>
                                        </p:tgtEl>
                                        <p:attrNameLst>
                                          <p:attrName>r</p:attrName>
                                        </p:attrNameLst>
                                      </p:cBhvr>
                                    </p:animRot>
                                  </p:childTnLst>
                                </p:cTn>
                              </p:par>
                            </p:childTnLst>
                          </p:cTn>
                        </p:par>
                        <p:par>
                          <p:cTn id="30" fill="hold">
                            <p:stCondLst>
                              <p:cond delay="37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2"/>
                                        </p:tgtEl>
                                        <p:attrNameLst>
                                          <p:attrName>ppt_y</p:attrName>
                                        </p:attrNameLst>
                                      </p:cBhvr>
                                      <p:tavLst>
                                        <p:tav tm="0">
                                          <p:val>
                                            <p:strVal val="#ppt_y"/>
                                          </p:val>
                                        </p:tav>
                                        <p:tav tm="100000">
                                          <p:val>
                                            <p:strVal val="#ppt_y"/>
                                          </p:val>
                                        </p:tav>
                                      </p:tavLst>
                                    </p:anim>
                                    <p:anim calcmode="lin" valueType="num">
                                      <p:cBhvr>
                                        <p:cTn id="3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2"/>
                                        </p:tgtEl>
                                      </p:cBhvr>
                                    </p:animEffect>
                                  </p:childTnLst>
                                </p:cTn>
                              </p:par>
                            </p:childTnLst>
                          </p:cTn>
                        </p:par>
                        <p:par>
                          <p:cTn id="38" fill="hold">
                            <p:stCondLst>
                              <p:cond delay="46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3"/>
                                        </p:tgtEl>
                                        <p:attrNameLst>
                                          <p:attrName>ppt_y</p:attrName>
                                        </p:attrNameLst>
                                      </p:cBhvr>
                                      <p:tavLst>
                                        <p:tav tm="0">
                                          <p:val>
                                            <p:strVal val="#ppt_y"/>
                                          </p:val>
                                        </p:tav>
                                        <p:tav tm="100000">
                                          <p:val>
                                            <p:strVal val="#ppt_y"/>
                                          </p:val>
                                        </p:tav>
                                      </p:tavLst>
                                    </p:anim>
                                    <p:anim calcmode="lin" valueType="num">
                                      <p:cBhvr>
                                        <p:cTn id="4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3"/>
                                        </p:tgtEl>
                                      </p:cBhvr>
                                    </p:animEffect>
                                  </p:childTnLst>
                                </p:cTn>
                              </p:par>
                              <p:par>
                                <p:cTn id="46" presetID="12" presetClass="entr" presetSubtype="1" fill="hold" nodeType="withEffect">
                                  <p:stCondLst>
                                    <p:cond delay="50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p:tgtEl>
                                          <p:spTgt spid="8"/>
                                        </p:tgtEl>
                                        <p:attrNameLst>
                                          <p:attrName>ppt_y</p:attrName>
                                        </p:attrNameLst>
                                      </p:cBhvr>
                                      <p:tavLst>
                                        <p:tav tm="0">
                                          <p:val>
                                            <p:strVal val="#ppt_y-#ppt_h*1.125000"/>
                                          </p:val>
                                        </p:tav>
                                        <p:tav tm="100000">
                                          <p:val>
                                            <p:strVal val="#ppt_y"/>
                                          </p:val>
                                        </p:tav>
                                      </p:tavLst>
                                    </p:anim>
                                    <p:animEffect transition="in" filter="wipe(down)">
                                      <p:cBhvr>
                                        <p:cTn id="4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p:bldP spid="11" grpId="1"/>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417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9"/>
          <p:cNvSpPr txBox="1"/>
          <p:nvPr/>
        </p:nvSpPr>
        <p:spPr>
          <a:xfrm>
            <a:off x="2966836" y="2972655"/>
            <a:ext cx="3210325"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6"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KSO_Shape"/>
          <p:cNvSpPr>
            <a:spLocks/>
          </p:cNvSpPr>
          <p:nvPr/>
        </p:nvSpPr>
        <p:spPr bwMode="auto">
          <a:xfrm>
            <a:off x="4140337" y="1915302"/>
            <a:ext cx="863324" cy="5928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8" name="文本框 9"/>
          <p:cNvSpPr txBox="1"/>
          <p:nvPr/>
        </p:nvSpPr>
        <p:spPr>
          <a:xfrm>
            <a:off x="4184787" y="376129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6" y="3985555"/>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文本框 9"/>
          <p:cNvSpPr txBox="1"/>
          <p:nvPr/>
        </p:nvSpPr>
        <p:spPr>
          <a:xfrm>
            <a:off x="4184787" y="420982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2" name="文本框 9"/>
          <p:cNvSpPr txBox="1"/>
          <p:nvPr/>
        </p:nvSpPr>
        <p:spPr>
          <a:xfrm>
            <a:off x="4184786" y="4434086"/>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04128129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anim calcmode="lin" valueType="num">
                                      <p:cBhvr>
                                        <p:cTn id="13" dur="500" fill="hold"/>
                                        <p:tgtEl>
                                          <p:spTgt spid="6"/>
                                        </p:tgtEl>
                                        <p:attrNameLst>
                                          <p:attrName>ppt_x</p:attrName>
                                        </p:attrNameLst>
                                      </p:cBhvr>
                                      <p:tavLst>
                                        <p:tav tm="0">
                                          <p:val>
                                            <p:fltVal val="0.5"/>
                                          </p:val>
                                        </p:tav>
                                        <p:tav tm="100000">
                                          <p:val>
                                            <p:strVal val="#ppt_x"/>
                                          </p:val>
                                        </p:tav>
                                      </p:tavLst>
                                    </p:anim>
                                    <p:anim calcmode="lin" valueType="num">
                                      <p:cBhvr>
                                        <p:cTn id="14" dur="500" fill="hold"/>
                                        <p:tgtEl>
                                          <p:spTgt spid="6"/>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anim calcmode="lin" valueType="num">
                                      <p:cBhvr>
                                        <p:cTn id="20" dur="500" fill="hold"/>
                                        <p:tgtEl>
                                          <p:spTgt spid="7"/>
                                        </p:tgtEl>
                                        <p:attrNameLst>
                                          <p:attrName>ppt_x</p:attrName>
                                        </p:attrNameLst>
                                      </p:cBhvr>
                                      <p:tavLst>
                                        <p:tav tm="0">
                                          <p:val>
                                            <p:fltVal val="0.5"/>
                                          </p:val>
                                        </p:tav>
                                        <p:tav tm="100000">
                                          <p:val>
                                            <p:strVal val="#ppt_x"/>
                                          </p:val>
                                        </p:tav>
                                      </p:tavLst>
                                    </p:anim>
                                    <p:anim calcmode="lin" valueType="num">
                                      <p:cBhvr>
                                        <p:cTn id="21" dur="500" fill="hold"/>
                                        <p:tgtEl>
                                          <p:spTgt spid="7"/>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27" name="组合 26"/>
          <p:cNvGrpSpPr/>
          <p:nvPr/>
        </p:nvGrpSpPr>
        <p:grpSpPr>
          <a:xfrm>
            <a:off x="2358411" y="906682"/>
            <a:ext cx="532511" cy="578507"/>
            <a:chOff x="3185939" y="1739094"/>
            <a:chExt cx="710200" cy="771543"/>
          </a:xfrm>
        </p:grpSpPr>
        <p:sp>
          <p:nvSpPr>
            <p:cNvPr id="28" name="任意多边形 27"/>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rgbClr val="FF0000"/>
                </a:solidFill>
                <a:latin typeface="DIN-BoldItalic" pitchFamily="50" charset="0"/>
              </a:endParaRPr>
            </a:p>
          </p:txBody>
        </p:sp>
        <p:sp>
          <p:nvSpPr>
            <p:cNvPr id="29" name="椭圆 28"/>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0000"/>
                </a:solidFill>
              </a:endParaRPr>
            </a:p>
          </p:txBody>
        </p:sp>
        <p:sp>
          <p:nvSpPr>
            <p:cNvPr id="30" name="椭圆 29"/>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0000"/>
                </a:solidFill>
              </a:endParaRPr>
            </a:p>
          </p:txBody>
        </p:sp>
        <p:sp>
          <p:nvSpPr>
            <p:cNvPr id="31"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FF0000"/>
                </a:solidFill>
              </a:endParaRPr>
            </a:p>
          </p:txBody>
        </p:sp>
      </p:grpSp>
      <p:sp>
        <p:nvSpPr>
          <p:cNvPr id="32" name="Oval 21"/>
          <p:cNvSpPr/>
          <p:nvPr/>
        </p:nvSpPr>
        <p:spPr>
          <a:xfrm>
            <a:off x="1224500" y="1248015"/>
            <a:ext cx="1449083" cy="1449083"/>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33" name="椭圆 32"/>
          <p:cNvSpPr/>
          <p:nvPr/>
        </p:nvSpPr>
        <p:spPr>
          <a:xfrm>
            <a:off x="1343147" y="1366251"/>
            <a:ext cx="1211788" cy="1212612"/>
          </a:xfrm>
          <a:prstGeom prst="ellipse">
            <a:avLst/>
          </a:prstGeom>
          <a:blipFill dpi="0" rotWithShape="1">
            <a:blip r:embed="rId2" cstate="screen">
              <a:extLst>
                <a:ext uri="{BEBA8EAE-BF5A-486C-A8C5-ECC9F3942E4B}">
                  <a14:imgProps xmlns:a14="http://schemas.microsoft.com/office/drawing/2010/main">
                    <a14:imgLayer r:embed="rId3">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4" name="标题 11"/>
          <p:cNvSpPr txBox="1">
            <a:spLocks/>
          </p:cNvSpPr>
          <p:nvPr/>
        </p:nvSpPr>
        <p:spPr>
          <a:xfrm>
            <a:off x="2485180" y="935389"/>
            <a:ext cx="445078"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01</a:t>
            </a:r>
            <a:endParaRPr lang="zh-CN" altLang="en-US" sz="1800" dirty="0">
              <a:solidFill>
                <a:srgbClr val="C00000"/>
              </a:solidFill>
              <a:latin typeface="Impact MT Std" pitchFamily="34" charset="0"/>
              <a:ea typeface="微软雅黑" panose="020B0503020204020204" pitchFamily="34" charset="-122"/>
            </a:endParaRPr>
          </a:p>
        </p:txBody>
      </p:sp>
      <p:cxnSp>
        <p:nvCxnSpPr>
          <p:cNvPr id="35" name="直接连接符 34"/>
          <p:cNvCxnSpPr/>
          <p:nvPr/>
        </p:nvCxnSpPr>
        <p:spPr>
          <a:xfrm>
            <a:off x="1494459"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标题 11"/>
          <p:cNvSpPr txBox="1">
            <a:spLocks/>
          </p:cNvSpPr>
          <p:nvPr/>
        </p:nvSpPr>
        <p:spPr>
          <a:xfrm>
            <a:off x="1563987"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37" name="标题 11"/>
          <p:cNvSpPr txBox="1">
            <a:spLocks/>
          </p:cNvSpPr>
          <p:nvPr/>
        </p:nvSpPr>
        <p:spPr>
          <a:xfrm>
            <a:off x="1548451"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DUAN OUY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标题 11"/>
          <p:cNvSpPr txBox="1">
            <a:spLocks/>
          </p:cNvSpPr>
          <p:nvPr/>
        </p:nvSpPr>
        <p:spPr>
          <a:xfrm>
            <a:off x="1563986" y="3317878"/>
            <a:ext cx="116809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39" name="标题 11"/>
          <p:cNvSpPr txBox="1">
            <a:spLocks/>
          </p:cNvSpPr>
          <p:nvPr/>
        </p:nvSpPr>
        <p:spPr>
          <a:xfrm>
            <a:off x="1548451"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1989-10-10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标题 11"/>
          <p:cNvSpPr txBox="1">
            <a:spLocks/>
          </p:cNvSpPr>
          <p:nvPr/>
        </p:nvSpPr>
        <p:spPr>
          <a:xfrm>
            <a:off x="1563986" y="3803806"/>
            <a:ext cx="1152561"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41" name="标题 11"/>
          <p:cNvSpPr txBox="1">
            <a:spLocks/>
          </p:cNvSpPr>
          <p:nvPr/>
        </p:nvSpPr>
        <p:spPr>
          <a:xfrm>
            <a:off x="1548451"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金融博士在读</a:t>
            </a:r>
          </a:p>
        </p:txBody>
      </p:sp>
      <p:sp>
        <p:nvSpPr>
          <p:cNvPr id="42" name="标题 11"/>
          <p:cNvSpPr txBox="1">
            <a:spLocks/>
          </p:cNvSpPr>
          <p:nvPr/>
        </p:nvSpPr>
        <p:spPr>
          <a:xfrm>
            <a:off x="1563987" y="4286311"/>
            <a:ext cx="115256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43" name="标题 11"/>
          <p:cNvSpPr txBox="1">
            <a:spLocks/>
          </p:cNvSpPr>
          <p:nvPr/>
        </p:nvSpPr>
        <p:spPr>
          <a:xfrm>
            <a:off x="1548451" y="450227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销售部拓展经理</a:t>
            </a:r>
          </a:p>
        </p:txBody>
      </p:sp>
      <p:grpSp>
        <p:nvGrpSpPr>
          <p:cNvPr id="44" name="组合 43"/>
          <p:cNvGrpSpPr/>
          <p:nvPr/>
        </p:nvGrpSpPr>
        <p:grpSpPr>
          <a:xfrm>
            <a:off x="4125489" y="906682"/>
            <a:ext cx="532511" cy="578507"/>
            <a:chOff x="3185939" y="1739094"/>
            <a:chExt cx="710200" cy="771543"/>
          </a:xfrm>
        </p:grpSpPr>
        <p:sp>
          <p:nvSpPr>
            <p:cNvPr id="45" name="任意多边形 44"/>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46" name="椭圆 45"/>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7" name="椭圆 46"/>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8"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49" name="Oval 21"/>
          <p:cNvSpPr/>
          <p:nvPr/>
        </p:nvSpPr>
        <p:spPr>
          <a:xfrm>
            <a:off x="2991578" y="1248015"/>
            <a:ext cx="1449083" cy="1449083"/>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50" name="椭圆 49"/>
          <p:cNvSpPr/>
          <p:nvPr/>
        </p:nvSpPr>
        <p:spPr>
          <a:xfrm>
            <a:off x="3110226" y="1366251"/>
            <a:ext cx="1211788" cy="121261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51" name="标题 11"/>
          <p:cNvSpPr txBox="1">
            <a:spLocks/>
          </p:cNvSpPr>
          <p:nvPr/>
        </p:nvSpPr>
        <p:spPr>
          <a:xfrm>
            <a:off x="4252258" y="935389"/>
            <a:ext cx="445078"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02</a:t>
            </a:r>
            <a:endParaRPr lang="zh-CN" altLang="en-US" sz="1800" dirty="0">
              <a:solidFill>
                <a:srgbClr val="C00000"/>
              </a:solidFill>
              <a:latin typeface="Impact MT Std" pitchFamily="34" charset="0"/>
              <a:ea typeface="微软雅黑" panose="020B0503020204020204" pitchFamily="34" charset="-122"/>
            </a:endParaRPr>
          </a:p>
        </p:txBody>
      </p:sp>
      <p:cxnSp>
        <p:nvCxnSpPr>
          <p:cNvPr id="52" name="直接连接符 51"/>
          <p:cNvCxnSpPr/>
          <p:nvPr/>
        </p:nvCxnSpPr>
        <p:spPr>
          <a:xfrm>
            <a:off x="3268866"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3338394"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54" name="标题 11"/>
          <p:cNvSpPr txBox="1">
            <a:spLocks/>
          </p:cNvSpPr>
          <p:nvPr/>
        </p:nvSpPr>
        <p:spPr>
          <a:xfrm>
            <a:off x="3322857"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LUSY DANY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3338392" y="3317878"/>
            <a:ext cx="12001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56" name="标题 11"/>
          <p:cNvSpPr txBox="1">
            <a:spLocks/>
          </p:cNvSpPr>
          <p:nvPr/>
        </p:nvSpPr>
        <p:spPr>
          <a:xfrm>
            <a:off x="3322857"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1979-11-15</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7" name="标题 11"/>
          <p:cNvSpPr txBox="1">
            <a:spLocks/>
          </p:cNvSpPr>
          <p:nvPr/>
        </p:nvSpPr>
        <p:spPr>
          <a:xfrm>
            <a:off x="3338392" y="3803806"/>
            <a:ext cx="1184571"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58" name="标题 11"/>
          <p:cNvSpPr txBox="1">
            <a:spLocks/>
          </p:cNvSpPr>
          <p:nvPr/>
        </p:nvSpPr>
        <p:spPr>
          <a:xfrm>
            <a:off x="3322857"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剑桥管理硕士</a:t>
            </a:r>
          </a:p>
        </p:txBody>
      </p:sp>
      <p:sp>
        <p:nvSpPr>
          <p:cNvPr id="59" name="标题 11"/>
          <p:cNvSpPr txBox="1">
            <a:spLocks/>
          </p:cNvSpPr>
          <p:nvPr/>
        </p:nvSpPr>
        <p:spPr>
          <a:xfrm>
            <a:off x="3338393" y="4286311"/>
            <a:ext cx="1200106"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60" name="标题 11"/>
          <p:cNvSpPr txBox="1">
            <a:spLocks/>
          </p:cNvSpPr>
          <p:nvPr/>
        </p:nvSpPr>
        <p:spPr>
          <a:xfrm>
            <a:off x="3322857" y="450227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销售部部门经理</a:t>
            </a:r>
          </a:p>
        </p:txBody>
      </p:sp>
      <p:grpSp>
        <p:nvGrpSpPr>
          <p:cNvPr id="61" name="组合 60"/>
          <p:cNvGrpSpPr/>
          <p:nvPr/>
        </p:nvGrpSpPr>
        <p:grpSpPr>
          <a:xfrm>
            <a:off x="5892568" y="906682"/>
            <a:ext cx="532511" cy="578507"/>
            <a:chOff x="3185939" y="1739094"/>
            <a:chExt cx="710200" cy="771543"/>
          </a:xfrm>
        </p:grpSpPr>
        <p:sp>
          <p:nvSpPr>
            <p:cNvPr id="62" name="任意多边形 61"/>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63" name="椭圆 62"/>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64" name="椭圆 63"/>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65"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66" name="Oval 21"/>
          <p:cNvSpPr/>
          <p:nvPr/>
        </p:nvSpPr>
        <p:spPr>
          <a:xfrm>
            <a:off x="4758656" y="1248015"/>
            <a:ext cx="1449083" cy="1449083"/>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67" name="椭圆 66"/>
          <p:cNvSpPr/>
          <p:nvPr/>
        </p:nvSpPr>
        <p:spPr>
          <a:xfrm>
            <a:off x="4877304" y="1366251"/>
            <a:ext cx="1211788" cy="121261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68" name="标题 11"/>
          <p:cNvSpPr txBox="1">
            <a:spLocks/>
          </p:cNvSpPr>
          <p:nvPr/>
        </p:nvSpPr>
        <p:spPr>
          <a:xfrm>
            <a:off x="6019336" y="935389"/>
            <a:ext cx="459089"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03</a:t>
            </a:r>
            <a:endParaRPr lang="zh-CN" altLang="en-US" sz="1800" dirty="0">
              <a:solidFill>
                <a:srgbClr val="C00000"/>
              </a:solidFill>
              <a:latin typeface="Impact MT Std" pitchFamily="34" charset="0"/>
              <a:ea typeface="微软雅黑" panose="020B0503020204020204" pitchFamily="34" charset="-122"/>
            </a:endParaRPr>
          </a:p>
        </p:txBody>
      </p:sp>
      <p:cxnSp>
        <p:nvCxnSpPr>
          <p:cNvPr id="69" name="直接连接符 68"/>
          <p:cNvCxnSpPr/>
          <p:nvPr/>
        </p:nvCxnSpPr>
        <p:spPr>
          <a:xfrm>
            <a:off x="5035944"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标题 11"/>
          <p:cNvSpPr txBox="1">
            <a:spLocks/>
          </p:cNvSpPr>
          <p:nvPr/>
        </p:nvSpPr>
        <p:spPr>
          <a:xfrm>
            <a:off x="5105472"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71" name="标题 11"/>
          <p:cNvSpPr txBox="1">
            <a:spLocks/>
          </p:cNvSpPr>
          <p:nvPr/>
        </p:nvSpPr>
        <p:spPr>
          <a:xfrm>
            <a:off x="5089936"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DAB PUY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标题 11"/>
          <p:cNvSpPr txBox="1">
            <a:spLocks/>
          </p:cNvSpPr>
          <p:nvPr/>
        </p:nvSpPr>
        <p:spPr>
          <a:xfrm>
            <a:off x="5105472" y="3317878"/>
            <a:ext cx="1160768"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73" name="标题 11"/>
          <p:cNvSpPr txBox="1">
            <a:spLocks/>
          </p:cNvSpPr>
          <p:nvPr/>
        </p:nvSpPr>
        <p:spPr>
          <a:xfrm>
            <a:off x="5089936"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1982-09-30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标题 11"/>
          <p:cNvSpPr txBox="1">
            <a:spLocks/>
          </p:cNvSpPr>
          <p:nvPr/>
        </p:nvSpPr>
        <p:spPr>
          <a:xfrm>
            <a:off x="5105472" y="3803806"/>
            <a:ext cx="1184568"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75" name="标题 11"/>
          <p:cNvSpPr txBox="1">
            <a:spLocks/>
          </p:cNvSpPr>
          <p:nvPr/>
        </p:nvSpPr>
        <p:spPr>
          <a:xfrm>
            <a:off x="5089936"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哈佛金融博士</a:t>
            </a:r>
          </a:p>
        </p:txBody>
      </p:sp>
      <p:sp>
        <p:nvSpPr>
          <p:cNvPr id="76" name="标题 11"/>
          <p:cNvSpPr txBox="1">
            <a:spLocks/>
          </p:cNvSpPr>
          <p:nvPr/>
        </p:nvSpPr>
        <p:spPr>
          <a:xfrm>
            <a:off x="5105472" y="4286311"/>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77" name="标题 11"/>
          <p:cNvSpPr txBox="1">
            <a:spLocks/>
          </p:cNvSpPr>
          <p:nvPr/>
        </p:nvSpPr>
        <p:spPr>
          <a:xfrm>
            <a:off x="5089936" y="4502279"/>
            <a:ext cx="140379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设计总监及负责人</a:t>
            </a:r>
          </a:p>
        </p:txBody>
      </p:sp>
      <p:grpSp>
        <p:nvGrpSpPr>
          <p:cNvPr id="78" name="组合 77"/>
          <p:cNvGrpSpPr/>
          <p:nvPr/>
        </p:nvGrpSpPr>
        <p:grpSpPr>
          <a:xfrm>
            <a:off x="7620310" y="898000"/>
            <a:ext cx="532511" cy="578507"/>
            <a:chOff x="3185939" y="1739094"/>
            <a:chExt cx="710200" cy="771543"/>
          </a:xfrm>
        </p:grpSpPr>
        <p:sp>
          <p:nvSpPr>
            <p:cNvPr id="79" name="任意多边形 78"/>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80" name="椭圆 79"/>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81" name="椭圆 80"/>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82"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83" name="Oval 21"/>
          <p:cNvSpPr/>
          <p:nvPr/>
        </p:nvSpPr>
        <p:spPr>
          <a:xfrm>
            <a:off x="6486399" y="1239333"/>
            <a:ext cx="1449083" cy="1449083"/>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84" name="椭圆 83"/>
          <p:cNvSpPr/>
          <p:nvPr/>
        </p:nvSpPr>
        <p:spPr>
          <a:xfrm>
            <a:off x="6605046" y="1357569"/>
            <a:ext cx="1211788" cy="1212612"/>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85" name="标题 11"/>
          <p:cNvSpPr txBox="1">
            <a:spLocks/>
          </p:cNvSpPr>
          <p:nvPr/>
        </p:nvSpPr>
        <p:spPr>
          <a:xfrm>
            <a:off x="7747078" y="926707"/>
            <a:ext cx="459090"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C00000"/>
                </a:solidFill>
                <a:latin typeface="Impact MT Std" pitchFamily="34" charset="0"/>
                <a:ea typeface="微软雅黑" panose="020B0503020204020204" pitchFamily="34" charset="-122"/>
              </a:rPr>
              <a:t>04</a:t>
            </a:r>
            <a:endParaRPr lang="zh-CN" altLang="en-US" sz="1800" dirty="0">
              <a:solidFill>
                <a:srgbClr val="C00000"/>
              </a:solidFill>
              <a:latin typeface="Impact MT Std" pitchFamily="34" charset="0"/>
              <a:ea typeface="微软雅黑" panose="020B0503020204020204" pitchFamily="34" charset="-122"/>
            </a:endParaRPr>
          </a:p>
        </p:txBody>
      </p:sp>
      <p:cxnSp>
        <p:nvCxnSpPr>
          <p:cNvPr id="86" name="直接连接符 85"/>
          <p:cNvCxnSpPr/>
          <p:nvPr/>
        </p:nvCxnSpPr>
        <p:spPr>
          <a:xfrm>
            <a:off x="6763686" y="2796400"/>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7" name="标题 11"/>
          <p:cNvSpPr txBox="1">
            <a:spLocks/>
          </p:cNvSpPr>
          <p:nvPr/>
        </p:nvSpPr>
        <p:spPr>
          <a:xfrm>
            <a:off x="6833214" y="2825107"/>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88" name="标题 11"/>
          <p:cNvSpPr txBox="1">
            <a:spLocks/>
          </p:cNvSpPr>
          <p:nvPr/>
        </p:nvSpPr>
        <p:spPr>
          <a:xfrm>
            <a:off x="6817678" y="304107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COCO</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9" name="标题 11"/>
          <p:cNvSpPr txBox="1">
            <a:spLocks/>
          </p:cNvSpPr>
          <p:nvPr/>
        </p:nvSpPr>
        <p:spPr>
          <a:xfrm>
            <a:off x="6833213" y="3317878"/>
            <a:ext cx="116076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90" name="标题 11"/>
          <p:cNvSpPr txBox="1">
            <a:spLocks/>
          </p:cNvSpPr>
          <p:nvPr/>
        </p:nvSpPr>
        <p:spPr>
          <a:xfrm>
            <a:off x="6817678" y="353384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1983-12-18</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1" name="标题 11"/>
          <p:cNvSpPr txBox="1">
            <a:spLocks/>
          </p:cNvSpPr>
          <p:nvPr/>
        </p:nvSpPr>
        <p:spPr>
          <a:xfrm>
            <a:off x="6833214" y="3803806"/>
            <a:ext cx="1160766"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92" name="标题 11"/>
          <p:cNvSpPr txBox="1">
            <a:spLocks/>
          </p:cNvSpPr>
          <p:nvPr/>
        </p:nvSpPr>
        <p:spPr>
          <a:xfrm>
            <a:off x="6817678" y="4019773"/>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行政管理博士</a:t>
            </a:r>
          </a:p>
        </p:txBody>
      </p:sp>
      <p:sp>
        <p:nvSpPr>
          <p:cNvPr id="93" name="标题 11"/>
          <p:cNvSpPr txBox="1">
            <a:spLocks/>
          </p:cNvSpPr>
          <p:nvPr/>
        </p:nvSpPr>
        <p:spPr>
          <a:xfrm>
            <a:off x="6833214" y="4286311"/>
            <a:ext cx="1160766"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94" name="标题 11"/>
          <p:cNvSpPr txBox="1">
            <a:spLocks/>
          </p:cNvSpPr>
          <p:nvPr/>
        </p:nvSpPr>
        <p:spPr>
          <a:xfrm>
            <a:off x="6817678" y="450227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行政部经理</a:t>
            </a:r>
          </a:p>
        </p:txBody>
      </p:sp>
    </p:spTree>
    <p:extLst>
      <p:ext uri="{BB962C8B-B14F-4D97-AF65-F5344CB8AC3E}">
        <p14:creationId xmlns:p14="http://schemas.microsoft.com/office/powerpoint/2010/main" val="59947118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53" presetClass="entr" presetSubtype="16" fill="hold" nodeType="withEffect">
                                  <p:stCondLst>
                                    <p:cond delay="50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animEffect transition="in" filter="fade">
                                      <p:cBhvr>
                                        <p:cTn id="25" dur="500"/>
                                        <p:tgtEl>
                                          <p:spTgt spid="27"/>
                                        </p:tgtEl>
                                      </p:cBhvr>
                                    </p:animEffect>
                                  </p:childTnLst>
                                </p:cTn>
                              </p:par>
                              <p:par>
                                <p:cTn id="26" presetID="53" presetClass="entr" presetSubtype="16" fill="hold" grpId="0" nodeType="withEffect">
                                  <p:stCondLst>
                                    <p:cond delay="500"/>
                                  </p:stCondLst>
                                  <p:childTnLst>
                                    <p:set>
                                      <p:cBhvr>
                                        <p:cTn id="27" dur="1" fill="hold">
                                          <p:stCondLst>
                                            <p:cond delay="0"/>
                                          </p:stCondLst>
                                        </p:cTn>
                                        <p:tgtEl>
                                          <p:spTgt spid="32"/>
                                        </p:tgtEl>
                                        <p:attrNameLst>
                                          <p:attrName>style.visibility</p:attrName>
                                        </p:attrNameLst>
                                      </p:cBhvr>
                                      <p:to>
                                        <p:strVal val="visible"/>
                                      </p:to>
                                    </p:set>
                                    <p:anim calcmode="lin" valueType="num">
                                      <p:cBhvr>
                                        <p:cTn id="28" dur="500" fill="hold"/>
                                        <p:tgtEl>
                                          <p:spTgt spid="32"/>
                                        </p:tgtEl>
                                        <p:attrNameLst>
                                          <p:attrName>ppt_w</p:attrName>
                                        </p:attrNameLst>
                                      </p:cBhvr>
                                      <p:tavLst>
                                        <p:tav tm="0">
                                          <p:val>
                                            <p:fltVal val="0"/>
                                          </p:val>
                                        </p:tav>
                                        <p:tav tm="100000">
                                          <p:val>
                                            <p:strVal val="#ppt_w"/>
                                          </p:val>
                                        </p:tav>
                                      </p:tavLst>
                                    </p:anim>
                                    <p:anim calcmode="lin" valueType="num">
                                      <p:cBhvr>
                                        <p:cTn id="29" dur="500" fill="hold"/>
                                        <p:tgtEl>
                                          <p:spTgt spid="32"/>
                                        </p:tgtEl>
                                        <p:attrNameLst>
                                          <p:attrName>ppt_h</p:attrName>
                                        </p:attrNameLst>
                                      </p:cBhvr>
                                      <p:tavLst>
                                        <p:tav tm="0">
                                          <p:val>
                                            <p:fltVal val="0"/>
                                          </p:val>
                                        </p:tav>
                                        <p:tav tm="100000">
                                          <p:val>
                                            <p:strVal val="#ppt_h"/>
                                          </p:val>
                                        </p:tav>
                                      </p:tavLst>
                                    </p:anim>
                                    <p:animEffect transition="in" filter="fade">
                                      <p:cBhvr>
                                        <p:cTn id="30" dur="500"/>
                                        <p:tgtEl>
                                          <p:spTgt spid="32"/>
                                        </p:tgtEl>
                                      </p:cBhvr>
                                    </p:animEffect>
                                  </p:childTnLst>
                                </p:cTn>
                              </p:par>
                              <p:par>
                                <p:cTn id="31" presetID="53" presetClass="entr" presetSubtype="16" fill="hold" nodeType="withEffect">
                                  <p:stCondLst>
                                    <p:cond delay="50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Effect transition="in" filter="fade">
                                      <p:cBhvr>
                                        <p:cTn id="35" dur="500"/>
                                        <p:tgtEl>
                                          <p:spTgt spid="33"/>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34"/>
                                        </p:tgtEl>
                                        <p:attrNameLst>
                                          <p:attrName>style.visibility</p:attrName>
                                        </p:attrNameLst>
                                      </p:cBhvr>
                                      <p:to>
                                        <p:strVal val="visible"/>
                                      </p:to>
                                    </p:set>
                                    <p:anim calcmode="lin" valueType="num">
                                      <p:cBhvr>
                                        <p:cTn id="38" dur="500" fill="hold"/>
                                        <p:tgtEl>
                                          <p:spTgt spid="34"/>
                                        </p:tgtEl>
                                        <p:attrNameLst>
                                          <p:attrName>ppt_w</p:attrName>
                                        </p:attrNameLst>
                                      </p:cBhvr>
                                      <p:tavLst>
                                        <p:tav tm="0">
                                          <p:val>
                                            <p:fltVal val="0"/>
                                          </p:val>
                                        </p:tav>
                                        <p:tav tm="100000">
                                          <p:val>
                                            <p:strVal val="#ppt_w"/>
                                          </p:val>
                                        </p:tav>
                                      </p:tavLst>
                                    </p:anim>
                                    <p:anim calcmode="lin" valueType="num">
                                      <p:cBhvr>
                                        <p:cTn id="39" dur="500" fill="hold"/>
                                        <p:tgtEl>
                                          <p:spTgt spid="34"/>
                                        </p:tgtEl>
                                        <p:attrNameLst>
                                          <p:attrName>ppt_h</p:attrName>
                                        </p:attrNameLst>
                                      </p:cBhvr>
                                      <p:tavLst>
                                        <p:tav tm="0">
                                          <p:val>
                                            <p:fltVal val="0"/>
                                          </p:val>
                                        </p:tav>
                                        <p:tav tm="100000">
                                          <p:val>
                                            <p:strVal val="#ppt_h"/>
                                          </p:val>
                                        </p:tav>
                                      </p:tavLst>
                                    </p:anim>
                                    <p:animEffect transition="in" filter="fade">
                                      <p:cBhvr>
                                        <p:cTn id="40" dur="500"/>
                                        <p:tgtEl>
                                          <p:spTgt spid="34"/>
                                        </p:tgtEl>
                                      </p:cBhvr>
                                    </p:animEffect>
                                  </p:childTnLst>
                                </p:cTn>
                              </p:par>
                              <p:par>
                                <p:cTn id="41" presetID="53" presetClass="entr" presetSubtype="16" fill="hold" nodeType="withEffect">
                                  <p:stCondLst>
                                    <p:cond delay="50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ppt_w</p:attrName>
                                        </p:attrNameLst>
                                      </p:cBhvr>
                                      <p:tavLst>
                                        <p:tav tm="0">
                                          <p:val>
                                            <p:fltVal val="0"/>
                                          </p:val>
                                        </p:tav>
                                        <p:tav tm="100000">
                                          <p:val>
                                            <p:strVal val="#ppt_w"/>
                                          </p:val>
                                        </p:tav>
                                      </p:tavLst>
                                    </p:anim>
                                    <p:anim calcmode="lin" valueType="num">
                                      <p:cBhvr>
                                        <p:cTn id="44" dur="500" fill="hold"/>
                                        <p:tgtEl>
                                          <p:spTgt spid="35"/>
                                        </p:tgtEl>
                                        <p:attrNameLst>
                                          <p:attrName>ppt_h</p:attrName>
                                        </p:attrNameLst>
                                      </p:cBhvr>
                                      <p:tavLst>
                                        <p:tav tm="0">
                                          <p:val>
                                            <p:fltVal val="0"/>
                                          </p:val>
                                        </p:tav>
                                        <p:tav tm="100000">
                                          <p:val>
                                            <p:strVal val="#ppt_h"/>
                                          </p:val>
                                        </p:tav>
                                      </p:tavLst>
                                    </p:anim>
                                    <p:animEffect transition="in" filter="fade">
                                      <p:cBhvr>
                                        <p:cTn id="45" dur="500"/>
                                        <p:tgtEl>
                                          <p:spTgt spid="35"/>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36"/>
                                        </p:tgtEl>
                                        <p:attrNameLst>
                                          <p:attrName>style.visibility</p:attrName>
                                        </p:attrNameLst>
                                      </p:cBhvr>
                                      <p:to>
                                        <p:strVal val="visible"/>
                                      </p:to>
                                    </p:set>
                                    <p:anim calcmode="lin" valueType="num">
                                      <p:cBhvr>
                                        <p:cTn id="48" dur="500" fill="hold"/>
                                        <p:tgtEl>
                                          <p:spTgt spid="36"/>
                                        </p:tgtEl>
                                        <p:attrNameLst>
                                          <p:attrName>ppt_w</p:attrName>
                                        </p:attrNameLst>
                                      </p:cBhvr>
                                      <p:tavLst>
                                        <p:tav tm="0">
                                          <p:val>
                                            <p:fltVal val="0"/>
                                          </p:val>
                                        </p:tav>
                                        <p:tav tm="100000">
                                          <p:val>
                                            <p:strVal val="#ppt_w"/>
                                          </p:val>
                                        </p:tav>
                                      </p:tavLst>
                                    </p:anim>
                                    <p:anim calcmode="lin" valueType="num">
                                      <p:cBhvr>
                                        <p:cTn id="49" dur="500" fill="hold"/>
                                        <p:tgtEl>
                                          <p:spTgt spid="36"/>
                                        </p:tgtEl>
                                        <p:attrNameLst>
                                          <p:attrName>ppt_h</p:attrName>
                                        </p:attrNameLst>
                                      </p:cBhvr>
                                      <p:tavLst>
                                        <p:tav tm="0">
                                          <p:val>
                                            <p:fltVal val="0"/>
                                          </p:val>
                                        </p:tav>
                                        <p:tav tm="100000">
                                          <p:val>
                                            <p:strVal val="#ppt_h"/>
                                          </p:val>
                                        </p:tav>
                                      </p:tavLst>
                                    </p:anim>
                                    <p:animEffect transition="in" filter="fade">
                                      <p:cBhvr>
                                        <p:cTn id="50" dur="500"/>
                                        <p:tgtEl>
                                          <p:spTgt spid="36"/>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39"/>
                                        </p:tgtEl>
                                        <p:attrNameLst>
                                          <p:attrName>style.visibility</p:attrName>
                                        </p:attrNameLst>
                                      </p:cBhvr>
                                      <p:to>
                                        <p:strVal val="visible"/>
                                      </p:to>
                                    </p:set>
                                    <p:anim calcmode="lin" valueType="num">
                                      <p:cBhvr>
                                        <p:cTn id="63" dur="500" fill="hold"/>
                                        <p:tgtEl>
                                          <p:spTgt spid="39"/>
                                        </p:tgtEl>
                                        <p:attrNameLst>
                                          <p:attrName>ppt_w</p:attrName>
                                        </p:attrNameLst>
                                      </p:cBhvr>
                                      <p:tavLst>
                                        <p:tav tm="0">
                                          <p:val>
                                            <p:fltVal val="0"/>
                                          </p:val>
                                        </p:tav>
                                        <p:tav tm="100000">
                                          <p:val>
                                            <p:strVal val="#ppt_w"/>
                                          </p:val>
                                        </p:tav>
                                      </p:tavLst>
                                    </p:anim>
                                    <p:anim calcmode="lin" valueType="num">
                                      <p:cBhvr>
                                        <p:cTn id="64" dur="500" fill="hold"/>
                                        <p:tgtEl>
                                          <p:spTgt spid="39"/>
                                        </p:tgtEl>
                                        <p:attrNameLst>
                                          <p:attrName>ppt_h</p:attrName>
                                        </p:attrNameLst>
                                      </p:cBhvr>
                                      <p:tavLst>
                                        <p:tav tm="0">
                                          <p:val>
                                            <p:fltVal val="0"/>
                                          </p:val>
                                        </p:tav>
                                        <p:tav tm="100000">
                                          <p:val>
                                            <p:strVal val="#ppt_h"/>
                                          </p:val>
                                        </p:tav>
                                      </p:tavLst>
                                    </p:anim>
                                    <p:animEffect transition="in" filter="fade">
                                      <p:cBhvr>
                                        <p:cTn id="65" dur="500"/>
                                        <p:tgtEl>
                                          <p:spTgt spid="39"/>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40"/>
                                        </p:tgtEl>
                                        <p:attrNameLst>
                                          <p:attrName>style.visibility</p:attrName>
                                        </p:attrNameLst>
                                      </p:cBhvr>
                                      <p:to>
                                        <p:strVal val="visible"/>
                                      </p:to>
                                    </p:set>
                                    <p:anim calcmode="lin" valueType="num">
                                      <p:cBhvr>
                                        <p:cTn id="68" dur="500" fill="hold"/>
                                        <p:tgtEl>
                                          <p:spTgt spid="40"/>
                                        </p:tgtEl>
                                        <p:attrNameLst>
                                          <p:attrName>ppt_w</p:attrName>
                                        </p:attrNameLst>
                                      </p:cBhvr>
                                      <p:tavLst>
                                        <p:tav tm="0">
                                          <p:val>
                                            <p:fltVal val="0"/>
                                          </p:val>
                                        </p:tav>
                                        <p:tav tm="100000">
                                          <p:val>
                                            <p:strVal val="#ppt_w"/>
                                          </p:val>
                                        </p:tav>
                                      </p:tavLst>
                                    </p:anim>
                                    <p:anim calcmode="lin" valueType="num">
                                      <p:cBhvr>
                                        <p:cTn id="69" dur="500" fill="hold"/>
                                        <p:tgtEl>
                                          <p:spTgt spid="40"/>
                                        </p:tgtEl>
                                        <p:attrNameLst>
                                          <p:attrName>ppt_h</p:attrName>
                                        </p:attrNameLst>
                                      </p:cBhvr>
                                      <p:tavLst>
                                        <p:tav tm="0">
                                          <p:val>
                                            <p:fltVal val="0"/>
                                          </p:val>
                                        </p:tav>
                                        <p:tav tm="100000">
                                          <p:val>
                                            <p:strVal val="#ppt_h"/>
                                          </p:val>
                                        </p:tav>
                                      </p:tavLst>
                                    </p:anim>
                                    <p:animEffect transition="in" filter="fade">
                                      <p:cBhvr>
                                        <p:cTn id="70" dur="500"/>
                                        <p:tgtEl>
                                          <p:spTgt spid="40"/>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41"/>
                                        </p:tgtEl>
                                        <p:attrNameLst>
                                          <p:attrName>style.visibility</p:attrName>
                                        </p:attrNameLst>
                                      </p:cBhvr>
                                      <p:to>
                                        <p:strVal val="visible"/>
                                      </p:to>
                                    </p:set>
                                    <p:anim calcmode="lin" valueType="num">
                                      <p:cBhvr>
                                        <p:cTn id="73" dur="500" fill="hold"/>
                                        <p:tgtEl>
                                          <p:spTgt spid="41"/>
                                        </p:tgtEl>
                                        <p:attrNameLst>
                                          <p:attrName>ppt_w</p:attrName>
                                        </p:attrNameLst>
                                      </p:cBhvr>
                                      <p:tavLst>
                                        <p:tav tm="0">
                                          <p:val>
                                            <p:fltVal val="0"/>
                                          </p:val>
                                        </p:tav>
                                        <p:tav tm="100000">
                                          <p:val>
                                            <p:strVal val="#ppt_w"/>
                                          </p:val>
                                        </p:tav>
                                      </p:tavLst>
                                    </p:anim>
                                    <p:anim calcmode="lin" valueType="num">
                                      <p:cBhvr>
                                        <p:cTn id="74" dur="500" fill="hold"/>
                                        <p:tgtEl>
                                          <p:spTgt spid="41"/>
                                        </p:tgtEl>
                                        <p:attrNameLst>
                                          <p:attrName>ppt_h</p:attrName>
                                        </p:attrNameLst>
                                      </p:cBhvr>
                                      <p:tavLst>
                                        <p:tav tm="0">
                                          <p:val>
                                            <p:fltVal val="0"/>
                                          </p:val>
                                        </p:tav>
                                        <p:tav tm="100000">
                                          <p:val>
                                            <p:strVal val="#ppt_h"/>
                                          </p:val>
                                        </p:tav>
                                      </p:tavLst>
                                    </p:anim>
                                    <p:animEffect transition="in" filter="fade">
                                      <p:cBhvr>
                                        <p:cTn id="75" dur="500"/>
                                        <p:tgtEl>
                                          <p:spTgt spid="41"/>
                                        </p:tgtEl>
                                      </p:cBhvr>
                                    </p:animEffect>
                                  </p:childTnLst>
                                </p:cTn>
                              </p:par>
                              <p:par>
                                <p:cTn id="76" presetID="53" presetClass="entr" presetSubtype="16" fill="hold" grpId="0" nodeType="withEffect">
                                  <p:stCondLst>
                                    <p:cond delay="50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fltVal val="0"/>
                                          </p:val>
                                        </p:tav>
                                        <p:tav tm="100000">
                                          <p:val>
                                            <p:strVal val="#ppt_w"/>
                                          </p:val>
                                        </p:tav>
                                      </p:tavLst>
                                    </p:anim>
                                    <p:anim calcmode="lin" valueType="num">
                                      <p:cBhvr>
                                        <p:cTn id="79" dur="500" fill="hold"/>
                                        <p:tgtEl>
                                          <p:spTgt spid="42"/>
                                        </p:tgtEl>
                                        <p:attrNameLst>
                                          <p:attrName>ppt_h</p:attrName>
                                        </p:attrNameLst>
                                      </p:cBhvr>
                                      <p:tavLst>
                                        <p:tav tm="0">
                                          <p:val>
                                            <p:fltVal val="0"/>
                                          </p:val>
                                        </p:tav>
                                        <p:tav tm="100000">
                                          <p:val>
                                            <p:strVal val="#ppt_h"/>
                                          </p:val>
                                        </p:tav>
                                      </p:tavLst>
                                    </p:anim>
                                    <p:animEffect transition="in" filter="fade">
                                      <p:cBhvr>
                                        <p:cTn id="80" dur="500"/>
                                        <p:tgtEl>
                                          <p:spTgt spid="42"/>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43"/>
                                        </p:tgtEl>
                                        <p:attrNameLst>
                                          <p:attrName>style.visibility</p:attrName>
                                        </p:attrNameLst>
                                      </p:cBhvr>
                                      <p:to>
                                        <p:strVal val="visible"/>
                                      </p:to>
                                    </p:set>
                                    <p:anim calcmode="lin" valueType="num">
                                      <p:cBhvr>
                                        <p:cTn id="83" dur="500" fill="hold"/>
                                        <p:tgtEl>
                                          <p:spTgt spid="43"/>
                                        </p:tgtEl>
                                        <p:attrNameLst>
                                          <p:attrName>ppt_w</p:attrName>
                                        </p:attrNameLst>
                                      </p:cBhvr>
                                      <p:tavLst>
                                        <p:tav tm="0">
                                          <p:val>
                                            <p:fltVal val="0"/>
                                          </p:val>
                                        </p:tav>
                                        <p:tav tm="100000">
                                          <p:val>
                                            <p:strVal val="#ppt_w"/>
                                          </p:val>
                                        </p:tav>
                                      </p:tavLst>
                                    </p:anim>
                                    <p:anim calcmode="lin" valueType="num">
                                      <p:cBhvr>
                                        <p:cTn id="84" dur="500" fill="hold"/>
                                        <p:tgtEl>
                                          <p:spTgt spid="43"/>
                                        </p:tgtEl>
                                        <p:attrNameLst>
                                          <p:attrName>ppt_h</p:attrName>
                                        </p:attrNameLst>
                                      </p:cBhvr>
                                      <p:tavLst>
                                        <p:tav tm="0">
                                          <p:val>
                                            <p:fltVal val="0"/>
                                          </p:val>
                                        </p:tav>
                                        <p:tav tm="100000">
                                          <p:val>
                                            <p:strVal val="#ppt_h"/>
                                          </p:val>
                                        </p:tav>
                                      </p:tavLst>
                                    </p:anim>
                                    <p:animEffect transition="in" filter="fade">
                                      <p:cBhvr>
                                        <p:cTn id="85" dur="500"/>
                                        <p:tgtEl>
                                          <p:spTgt spid="43"/>
                                        </p:tgtEl>
                                      </p:cBhvr>
                                    </p:animEffect>
                                  </p:childTnLst>
                                </p:cTn>
                              </p:par>
                              <p:par>
                                <p:cTn id="86" presetID="53" presetClass="entr" presetSubtype="16" fill="hold" nodeType="withEffect">
                                  <p:stCondLst>
                                    <p:cond delay="1000"/>
                                  </p:stCondLst>
                                  <p:childTnLst>
                                    <p:set>
                                      <p:cBhvr>
                                        <p:cTn id="87" dur="1" fill="hold">
                                          <p:stCondLst>
                                            <p:cond delay="0"/>
                                          </p:stCondLst>
                                        </p:cTn>
                                        <p:tgtEl>
                                          <p:spTgt spid="44"/>
                                        </p:tgtEl>
                                        <p:attrNameLst>
                                          <p:attrName>style.visibility</p:attrName>
                                        </p:attrNameLst>
                                      </p:cBhvr>
                                      <p:to>
                                        <p:strVal val="visible"/>
                                      </p:to>
                                    </p:set>
                                    <p:anim calcmode="lin" valueType="num">
                                      <p:cBhvr>
                                        <p:cTn id="88" dur="500" fill="hold"/>
                                        <p:tgtEl>
                                          <p:spTgt spid="44"/>
                                        </p:tgtEl>
                                        <p:attrNameLst>
                                          <p:attrName>ppt_w</p:attrName>
                                        </p:attrNameLst>
                                      </p:cBhvr>
                                      <p:tavLst>
                                        <p:tav tm="0">
                                          <p:val>
                                            <p:fltVal val="0"/>
                                          </p:val>
                                        </p:tav>
                                        <p:tav tm="100000">
                                          <p:val>
                                            <p:strVal val="#ppt_w"/>
                                          </p:val>
                                        </p:tav>
                                      </p:tavLst>
                                    </p:anim>
                                    <p:anim calcmode="lin" valueType="num">
                                      <p:cBhvr>
                                        <p:cTn id="89" dur="500" fill="hold"/>
                                        <p:tgtEl>
                                          <p:spTgt spid="44"/>
                                        </p:tgtEl>
                                        <p:attrNameLst>
                                          <p:attrName>ppt_h</p:attrName>
                                        </p:attrNameLst>
                                      </p:cBhvr>
                                      <p:tavLst>
                                        <p:tav tm="0">
                                          <p:val>
                                            <p:fltVal val="0"/>
                                          </p:val>
                                        </p:tav>
                                        <p:tav tm="100000">
                                          <p:val>
                                            <p:strVal val="#ppt_h"/>
                                          </p:val>
                                        </p:tav>
                                      </p:tavLst>
                                    </p:anim>
                                    <p:animEffect transition="in" filter="fade">
                                      <p:cBhvr>
                                        <p:cTn id="90" dur="500"/>
                                        <p:tgtEl>
                                          <p:spTgt spid="44"/>
                                        </p:tgtEl>
                                      </p:cBhvr>
                                    </p:animEffect>
                                  </p:childTnLst>
                                </p:cTn>
                              </p:par>
                              <p:par>
                                <p:cTn id="91" presetID="53" presetClass="entr" presetSubtype="16" fill="hold" grpId="0" nodeType="withEffect">
                                  <p:stCondLst>
                                    <p:cond delay="1000"/>
                                  </p:stCondLst>
                                  <p:childTnLst>
                                    <p:set>
                                      <p:cBhvr>
                                        <p:cTn id="92" dur="1" fill="hold">
                                          <p:stCondLst>
                                            <p:cond delay="0"/>
                                          </p:stCondLst>
                                        </p:cTn>
                                        <p:tgtEl>
                                          <p:spTgt spid="49"/>
                                        </p:tgtEl>
                                        <p:attrNameLst>
                                          <p:attrName>style.visibility</p:attrName>
                                        </p:attrNameLst>
                                      </p:cBhvr>
                                      <p:to>
                                        <p:strVal val="visible"/>
                                      </p:to>
                                    </p:set>
                                    <p:anim calcmode="lin" valueType="num">
                                      <p:cBhvr>
                                        <p:cTn id="93" dur="500" fill="hold"/>
                                        <p:tgtEl>
                                          <p:spTgt spid="49"/>
                                        </p:tgtEl>
                                        <p:attrNameLst>
                                          <p:attrName>ppt_w</p:attrName>
                                        </p:attrNameLst>
                                      </p:cBhvr>
                                      <p:tavLst>
                                        <p:tav tm="0">
                                          <p:val>
                                            <p:fltVal val="0"/>
                                          </p:val>
                                        </p:tav>
                                        <p:tav tm="100000">
                                          <p:val>
                                            <p:strVal val="#ppt_w"/>
                                          </p:val>
                                        </p:tav>
                                      </p:tavLst>
                                    </p:anim>
                                    <p:anim calcmode="lin" valueType="num">
                                      <p:cBhvr>
                                        <p:cTn id="94" dur="500" fill="hold"/>
                                        <p:tgtEl>
                                          <p:spTgt spid="49"/>
                                        </p:tgtEl>
                                        <p:attrNameLst>
                                          <p:attrName>ppt_h</p:attrName>
                                        </p:attrNameLst>
                                      </p:cBhvr>
                                      <p:tavLst>
                                        <p:tav tm="0">
                                          <p:val>
                                            <p:fltVal val="0"/>
                                          </p:val>
                                        </p:tav>
                                        <p:tav tm="100000">
                                          <p:val>
                                            <p:strVal val="#ppt_h"/>
                                          </p:val>
                                        </p:tav>
                                      </p:tavLst>
                                    </p:anim>
                                    <p:animEffect transition="in" filter="fade">
                                      <p:cBhvr>
                                        <p:cTn id="95" dur="500"/>
                                        <p:tgtEl>
                                          <p:spTgt spid="49"/>
                                        </p:tgtEl>
                                      </p:cBhvr>
                                    </p:animEffect>
                                  </p:childTnLst>
                                </p:cTn>
                              </p:par>
                              <p:par>
                                <p:cTn id="96" presetID="53" presetClass="entr" presetSubtype="16" fill="hold" nodeType="withEffect">
                                  <p:stCondLst>
                                    <p:cond delay="1000"/>
                                  </p:stCondLst>
                                  <p:childTnLst>
                                    <p:set>
                                      <p:cBhvr>
                                        <p:cTn id="97" dur="1" fill="hold">
                                          <p:stCondLst>
                                            <p:cond delay="0"/>
                                          </p:stCondLst>
                                        </p:cTn>
                                        <p:tgtEl>
                                          <p:spTgt spid="50"/>
                                        </p:tgtEl>
                                        <p:attrNameLst>
                                          <p:attrName>style.visibility</p:attrName>
                                        </p:attrNameLst>
                                      </p:cBhvr>
                                      <p:to>
                                        <p:strVal val="visible"/>
                                      </p:to>
                                    </p:set>
                                    <p:anim calcmode="lin" valueType="num">
                                      <p:cBhvr>
                                        <p:cTn id="98" dur="500" fill="hold"/>
                                        <p:tgtEl>
                                          <p:spTgt spid="50"/>
                                        </p:tgtEl>
                                        <p:attrNameLst>
                                          <p:attrName>ppt_w</p:attrName>
                                        </p:attrNameLst>
                                      </p:cBhvr>
                                      <p:tavLst>
                                        <p:tav tm="0">
                                          <p:val>
                                            <p:fltVal val="0"/>
                                          </p:val>
                                        </p:tav>
                                        <p:tav tm="100000">
                                          <p:val>
                                            <p:strVal val="#ppt_w"/>
                                          </p:val>
                                        </p:tav>
                                      </p:tavLst>
                                    </p:anim>
                                    <p:anim calcmode="lin" valueType="num">
                                      <p:cBhvr>
                                        <p:cTn id="99" dur="500" fill="hold"/>
                                        <p:tgtEl>
                                          <p:spTgt spid="50"/>
                                        </p:tgtEl>
                                        <p:attrNameLst>
                                          <p:attrName>ppt_h</p:attrName>
                                        </p:attrNameLst>
                                      </p:cBhvr>
                                      <p:tavLst>
                                        <p:tav tm="0">
                                          <p:val>
                                            <p:fltVal val="0"/>
                                          </p:val>
                                        </p:tav>
                                        <p:tav tm="100000">
                                          <p:val>
                                            <p:strVal val="#ppt_h"/>
                                          </p:val>
                                        </p:tav>
                                      </p:tavLst>
                                    </p:anim>
                                    <p:animEffect transition="in" filter="fade">
                                      <p:cBhvr>
                                        <p:cTn id="100" dur="500"/>
                                        <p:tgtEl>
                                          <p:spTgt spid="50"/>
                                        </p:tgtEl>
                                      </p:cBhvr>
                                    </p:animEffect>
                                  </p:childTnLst>
                                </p:cTn>
                              </p:par>
                              <p:par>
                                <p:cTn id="101" presetID="53" presetClass="entr" presetSubtype="16" fill="hold" grpId="0" nodeType="withEffect">
                                  <p:stCondLst>
                                    <p:cond delay="1000"/>
                                  </p:stCondLst>
                                  <p:childTnLst>
                                    <p:set>
                                      <p:cBhvr>
                                        <p:cTn id="102" dur="1" fill="hold">
                                          <p:stCondLst>
                                            <p:cond delay="0"/>
                                          </p:stCondLst>
                                        </p:cTn>
                                        <p:tgtEl>
                                          <p:spTgt spid="51"/>
                                        </p:tgtEl>
                                        <p:attrNameLst>
                                          <p:attrName>style.visibility</p:attrName>
                                        </p:attrNameLst>
                                      </p:cBhvr>
                                      <p:to>
                                        <p:strVal val="visible"/>
                                      </p:to>
                                    </p:set>
                                    <p:anim calcmode="lin" valueType="num">
                                      <p:cBhvr>
                                        <p:cTn id="103" dur="500" fill="hold"/>
                                        <p:tgtEl>
                                          <p:spTgt spid="51"/>
                                        </p:tgtEl>
                                        <p:attrNameLst>
                                          <p:attrName>ppt_w</p:attrName>
                                        </p:attrNameLst>
                                      </p:cBhvr>
                                      <p:tavLst>
                                        <p:tav tm="0">
                                          <p:val>
                                            <p:fltVal val="0"/>
                                          </p:val>
                                        </p:tav>
                                        <p:tav tm="100000">
                                          <p:val>
                                            <p:strVal val="#ppt_w"/>
                                          </p:val>
                                        </p:tav>
                                      </p:tavLst>
                                    </p:anim>
                                    <p:anim calcmode="lin" valueType="num">
                                      <p:cBhvr>
                                        <p:cTn id="104" dur="500" fill="hold"/>
                                        <p:tgtEl>
                                          <p:spTgt spid="51"/>
                                        </p:tgtEl>
                                        <p:attrNameLst>
                                          <p:attrName>ppt_h</p:attrName>
                                        </p:attrNameLst>
                                      </p:cBhvr>
                                      <p:tavLst>
                                        <p:tav tm="0">
                                          <p:val>
                                            <p:fltVal val="0"/>
                                          </p:val>
                                        </p:tav>
                                        <p:tav tm="100000">
                                          <p:val>
                                            <p:strVal val="#ppt_h"/>
                                          </p:val>
                                        </p:tav>
                                      </p:tavLst>
                                    </p:anim>
                                    <p:animEffect transition="in" filter="fade">
                                      <p:cBhvr>
                                        <p:cTn id="105" dur="500"/>
                                        <p:tgtEl>
                                          <p:spTgt spid="51"/>
                                        </p:tgtEl>
                                      </p:cBhvr>
                                    </p:animEffect>
                                  </p:childTnLst>
                                </p:cTn>
                              </p:par>
                              <p:par>
                                <p:cTn id="106" presetID="53" presetClass="entr" presetSubtype="16" fill="hold" nodeType="withEffect">
                                  <p:stCondLst>
                                    <p:cond delay="1000"/>
                                  </p:stCondLst>
                                  <p:childTnLst>
                                    <p:set>
                                      <p:cBhvr>
                                        <p:cTn id="107" dur="1" fill="hold">
                                          <p:stCondLst>
                                            <p:cond delay="0"/>
                                          </p:stCondLst>
                                        </p:cTn>
                                        <p:tgtEl>
                                          <p:spTgt spid="52"/>
                                        </p:tgtEl>
                                        <p:attrNameLst>
                                          <p:attrName>style.visibility</p:attrName>
                                        </p:attrNameLst>
                                      </p:cBhvr>
                                      <p:to>
                                        <p:strVal val="visible"/>
                                      </p:to>
                                    </p:set>
                                    <p:anim calcmode="lin" valueType="num">
                                      <p:cBhvr>
                                        <p:cTn id="108" dur="500" fill="hold"/>
                                        <p:tgtEl>
                                          <p:spTgt spid="52"/>
                                        </p:tgtEl>
                                        <p:attrNameLst>
                                          <p:attrName>ppt_w</p:attrName>
                                        </p:attrNameLst>
                                      </p:cBhvr>
                                      <p:tavLst>
                                        <p:tav tm="0">
                                          <p:val>
                                            <p:fltVal val="0"/>
                                          </p:val>
                                        </p:tav>
                                        <p:tav tm="100000">
                                          <p:val>
                                            <p:strVal val="#ppt_w"/>
                                          </p:val>
                                        </p:tav>
                                      </p:tavLst>
                                    </p:anim>
                                    <p:anim calcmode="lin" valueType="num">
                                      <p:cBhvr>
                                        <p:cTn id="109" dur="500" fill="hold"/>
                                        <p:tgtEl>
                                          <p:spTgt spid="52"/>
                                        </p:tgtEl>
                                        <p:attrNameLst>
                                          <p:attrName>ppt_h</p:attrName>
                                        </p:attrNameLst>
                                      </p:cBhvr>
                                      <p:tavLst>
                                        <p:tav tm="0">
                                          <p:val>
                                            <p:fltVal val="0"/>
                                          </p:val>
                                        </p:tav>
                                        <p:tav tm="100000">
                                          <p:val>
                                            <p:strVal val="#ppt_h"/>
                                          </p:val>
                                        </p:tav>
                                      </p:tavLst>
                                    </p:anim>
                                    <p:animEffect transition="in" filter="fade">
                                      <p:cBhvr>
                                        <p:cTn id="110" dur="500"/>
                                        <p:tgtEl>
                                          <p:spTgt spid="52"/>
                                        </p:tgtEl>
                                      </p:cBhvr>
                                    </p:animEffect>
                                  </p:childTnLst>
                                </p:cTn>
                              </p:par>
                              <p:par>
                                <p:cTn id="111" presetID="53" presetClass="entr" presetSubtype="16" fill="hold" grpId="0" nodeType="withEffect">
                                  <p:stCondLst>
                                    <p:cond delay="1000"/>
                                  </p:stCondLst>
                                  <p:childTnLst>
                                    <p:set>
                                      <p:cBhvr>
                                        <p:cTn id="112" dur="1" fill="hold">
                                          <p:stCondLst>
                                            <p:cond delay="0"/>
                                          </p:stCondLst>
                                        </p:cTn>
                                        <p:tgtEl>
                                          <p:spTgt spid="53"/>
                                        </p:tgtEl>
                                        <p:attrNameLst>
                                          <p:attrName>style.visibility</p:attrName>
                                        </p:attrNameLst>
                                      </p:cBhvr>
                                      <p:to>
                                        <p:strVal val="visible"/>
                                      </p:to>
                                    </p:set>
                                    <p:anim calcmode="lin" valueType="num">
                                      <p:cBhvr>
                                        <p:cTn id="113" dur="500" fill="hold"/>
                                        <p:tgtEl>
                                          <p:spTgt spid="53"/>
                                        </p:tgtEl>
                                        <p:attrNameLst>
                                          <p:attrName>ppt_w</p:attrName>
                                        </p:attrNameLst>
                                      </p:cBhvr>
                                      <p:tavLst>
                                        <p:tav tm="0">
                                          <p:val>
                                            <p:fltVal val="0"/>
                                          </p:val>
                                        </p:tav>
                                        <p:tav tm="100000">
                                          <p:val>
                                            <p:strVal val="#ppt_w"/>
                                          </p:val>
                                        </p:tav>
                                      </p:tavLst>
                                    </p:anim>
                                    <p:anim calcmode="lin" valueType="num">
                                      <p:cBhvr>
                                        <p:cTn id="114" dur="500" fill="hold"/>
                                        <p:tgtEl>
                                          <p:spTgt spid="53"/>
                                        </p:tgtEl>
                                        <p:attrNameLst>
                                          <p:attrName>ppt_h</p:attrName>
                                        </p:attrNameLst>
                                      </p:cBhvr>
                                      <p:tavLst>
                                        <p:tav tm="0">
                                          <p:val>
                                            <p:fltVal val="0"/>
                                          </p:val>
                                        </p:tav>
                                        <p:tav tm="100000">
                                          <p:val>
                                            <p:strVal val="#ppt_h"/>
                                          </p:val>
                                        </p:tav>
                                      </p:tavLst>
                                    </p:anim>
                                    <p:animEffect transition="in" filter="fade">
                                      <p:cBhvr>
                                        <p:cTn id="115" dur="500"/>
                                        <p:tgtEl>
                                          <p:spTgt spid="53"/>
                                        </p:tgtEl>
                                      </p:cBhvr>
                                    </p:animEffect>
                                  </p:childTnLst>
                                </p:cTn>
                              </p:par>
                              <p:par>
                                <p:cTn id="116" presetID="53" presetClass="entr" presetSubtype="16" fill="hold" grpId="0" nodeType="withEffect">
                                  <p:stCondLst>
                                    <p:cond delay="10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fltVal val="0"/>
                                          </p:val>
                                        </p:tav>
                                        <p:tav tm="100000">
                                          <p:val>
                                            <p:strVal val="#ppt_w"/>
                                          </p:val>
                                        </p:tav>
                                      </p:tavLst>
                                    </p:anim>
                                    <p:anim calcmode="lin" valueType="num">
                                      <p:cBhvr>
                                        <p:cTn id="119" dur="500" fill="hold"/>
                                        <p:tgtEl>
                                          <p:spTgt spid="54"/>
                                        </p:tgtEl>
                                        <p:attrNameLst>
                                          <p:attrName>ppt_h</p:attrName>
                                        </p:attrNameLst>
                                      </p:cBhvr>
                                      <p:tavLst>
                                        <p:tav tm="0">
                                          <p:val>
                                            <p:fltVal val="0"/>
                                          </p:val>
                                        </p:tav>
                                        <p:tav tm="100000">
                                          <p:val>
                                            <p:strVal val="#ppt_h"/>
                                          </p:val>
                                        </p:tav>
                                      </p:tavLst>
                                    </p:anim>
                                    <p:animEffect transition="in" filter="fade">
                                      <p:cBhvr>
                                        <p:cTn id="120" dur="500"/>
                                        <p:tgtEl>
                                          <p:spTgt spid="54"/>
                                        </p:tgtEl>
                                      </p:cBhvr>
                                    </p:animEffect>
                                  </p:childTnLst>
                                </p:cTn>
                              </p:par>
                              <p:par>
                                <p:cTn id="121" presetID="53" presetClass="entr" presetSubtype="16" fill="hold" grpId="0" nodeType="withEffect">
                                  <p:stCondLst>
                                    <p:cond delay="1000"/>
                                  </p:stCondLst>
                                  <p:childTnLst>
                                    <p:set>
                                      <p:cBhvr>
                                        <p:cTn id="122" dur="1" fill="hold">
                                          <p:stCondLst>
                                            <p:cond delay="0"/>
                                          </p:stCondLst>
                                        </p:cTn>
                                        <p:tgtEl>
                                          <p:spTgt spid="55"/>
                                        </p:tgtEl>
                                        <p:attrNameLst>
                                          <p:attrName>style.visibility</p:attrName>
                                        </p:attrNameLst>
                                      </p:cBhvr>
                                      <p:to>
                                        <p:strVal val="visible"/>
                                      </p:to>
                                    </p:set>
                                    <p:anim calcmode="lin" valueType="num">
                                      <p:cBhvr>
                                        <p:cTn id="123" dur="500" fill="hold"/>
                                        <p:tgtEl>
                                          <p:spTgt spid="55"/>
                                        </p:tgtEl>
                                        <p:attrNameLst>
                                          <p:attrName>ppt_w</p:attrName>
                                        </p:attrNameLst>
                                      </p:cBhvr>
                                      <p:tavLst>
                                        <p:tav tm="0">
                                          <p:val>
                                            <p:fltVal val="0"/>
                                          </p:val>
                                        </p:tav>
                                        <p:tav tm="100000">
                                          <p:val>
                                            <p:strVal val="#ppt_w"/>
                                          </p:val>
                                        </p:tav>
                                      </p:tavLst>
                                    </p:anim>
                                    <p:anim calcmode="lin" valueType="num">
                                      <p:cBhvr>
                                        <p:cTn id="124" dur="500" fill="hold"/>
                                        <p:tgtEl>
                                          <p:spTgt spid="55"/>
                                        </p:tgtEl>
                                        <p:attrNameLst>
                                          <p:attrName>ppt_h</p:attrName>
                                        </p:attrNameLst>
                                      </p:cBhvr>
                                      <p:tavLst>
                                        <p:tav tm="0">
                                          <p:val>
                                            <p:fltVal val="0"/>
                                          </p:val>
                                        </p:tav>
                                        <p:tav tm="100000">
                                          <p:val>
                                            <p:strVal val="#ppt_h"/>
                                          </p:val>
                                        </p:tav>
                                      </p:tavLst>
                                    </p:anim>
                                    <p:animEffect transition="in" filter="fade">
                                      <p:cBhvr>
                                        <p:cTn id="125" dur="500"/>
                                        <p:tgtEl>
                                          <p:spTgt spid="55"/>
                                        </p:tgtEl>
                                      </p:cBhvr>
                                    </p:animEffect>
                                  </p:childTnLst>
                                </p:cTn>
                              </p:par>
                              <p:par>
                                <p:cTn id="126" presetID="53" presetClass="entr" presetSubtype="16" fill="hold" grpId="0" nodeType="withEffect">
                                  <p:stCondLst>
                                    <p:cond delay="1000"/>
                                  </p:stCondLst>
                                  <p:childTnLst>
                                    <p:set>
                                      <p:cBhvr>
                                        <p:cTn id="127" dur="1" fill="hold">
                                          <p:stCondLst>
                                            <p:cond delay="0"/>
                                          </p:stCondLst>
                                        </p:cTn>
                                        <p:tgtEl>
                                          <p:spTgt spid="56"/>
                                        </p:tgtEl>
                                        <p:attrNameLst>
                                          <p:attrName>style.visibility</p:attrName>
                                        </p:attrNameLst>
                                      </p:cBhvr>
                                      <p:to>
                                        <p:strVal val="visible"/>
                                      </p:to>
                                    </p:set>
                                    <p:anim calcmode="lin" valueType="num">
                                      <p:cBhvr>
                                        <p:cTn id="128" dur="500" fill="hold"/>
                                        <p:tgtEl>
                                          <p:spTgt spid="56"/>
                                        </p:tgtEl>
                                        <p:attrNameLst>
                                          <p:attrName>ppt_w</p:attrName>
                                        </p:attrNameLst>
                                      </p:cBhvr>
                                      <p:tavLst>
                                        <p:tav tm="0">
                                          <p:val>
                                            <p:fltVal val="0"/>
                                          </p:val>
                                        </p:tav>
                                        <p:tav tm="100000">
                                          <p:val>
                                            <p:strVal val="#ppt_w"/>
                                          </p:val>
                                        </p:tav>
                                      </p:tavLst>
                                    </p:anim>
                                    <p:anim calcmode="lin" valueType="num">
                                      <p:cBhvr>
                                        <p:cTn id="129" dur="500" fill="hold"/>
                                        <p:tgtEl>
                                          <p:spTgt spid="56"/>
                                        </p:tgtEl>
                                        <p:attrNameLst>
                                          <p:attrName>ppt_h</p:attrName>
                                        </p:attrNameLst>
                                      </p:cBhvr>
                                      <p:tavLst>
                                        <p:tav tm="0">
                                          <p:val>
                                            <p:fltVal val="0"/>
                                          </p:val>
                                        </p:tav>
                                        <p:tav tm="100000">
                                          <p:val>
                                            <p:strVal val="#ppt_h"/>
                                          </p:val>
                                        </p:tav>
                                      </p:tavLst>
                                    </p:anim>
                                    <p:animEffect transition="in" filter="fade">
                                      <p:cBhvr>
                                        <p:cTn id="130" dur="500"/>
                                        <p:tgtEl>
                                          <p:spTgt spid="56"/>
                                        </p:tgtEl>
                                      </p:cBhvr>
                                    </p:animEffect>
                                  </p:childTnLst>
                                </p:cTn>
                              </p:par>
                              <p:par>
                                <p:cTn id="131" presetID="53" presetClass="entr" presetSubtype="16" fill="hold" grpId="0" nodeType="withEffect">
                                  <p:stCondLst>
                                    <p:cond delay="1000"/>
                                  </p:stCondLst>
                                  <p:childTnLst>
                                    <p:set>
                                      <p:cBhvr>
                                        <p:cTn id="132" dur="1" fill="hold">
                                          <p:stCondLst>
                                            <p:cond delay="0"/>
                                          </p:stCondLst>
                                        </p:cTn>
                                        <p:tgtEl>
                                          <p:spTgt spid="57"/>
                                        </p:tgtEl>
                                        <p:attrNameLst>
                                          <p:attrName>style.visibility</p:attrName>
                                        </p:attrNameLst>
                                      </p:cBhvr>
                                      <p:to>
                                        <p:strVal val="visible"/>
                                      </p:to>
                                    </p:set>
                                    <p:anim calcmode="lin" valueType="num">
                                      <p:cBhvr>
                                        <p:cTn id="133" dur="500" fill="hold"/>
                                        <p:tgtEl>
                                          <p:spTgt spid="57"/>
                                        </p:tgtEl>
                                        <p:attrNameLst>
                                          <p:attrName>ppt_w</p:attrName>
                                        </p:attrNameLst>
                                      </p:cBhvr>
                                      <p:tavLst>
                                        <p:tav tm="0">
                                          <p:val>
                                            <p:fltVal val="0"/>
                                          </p:val>
                                        </p:tav>
                                        <p:tav tm="100000">
                                          <p:val>
                                            <p:strVal val="#ppt_w"/>
                                          </p:val>
                                        </p:tav>
                                      </p:tavLst>
                                    </p:anim>
                                    <p:anim calcmode="lin" valueType="num">
                                      <p:cBhvr>
                                        <p:cTn id="134" dur="500" fill="hold"/>
                                        <p:tgtEl>
                                          <p:spTgt spid="57"/>
                                        </p:tgtEl>
                                        <p:attrNameLst>
                                          <p:attrName>ppt_h</p:attrName>
                                        </p:attrNameLst>
                                      </p:cBhvr>
                                      <p:tavLst>
                                        <p:tav tm="0">
                                          <p:val>
                                            <p:fltVal val="0"/>
                                          </p:val>
                                        </p:tav>
                                        <p:tav tm="100000">
                                          <p:val>
                                            <p:strVal val="#ppt_h"/>
                                          </p:val>
                                        </p:tav>
                                      </p:tavLst>
                                    </p:anim>
                                    <p:animEffect transition="in" filter="fade">
                                      <p:cBhvr>
                                        <p:cTn id="135" dur="500"/>
                                        <p:tgtEl>
                                          <p:spTgt spid="57"/>
                                        </p:tgtEl>
                                      </p:cBhvr>
                                    </p:animEffect>
                                  </p:childTnLst>
                                </p:cTn>
                              </p:par>
                              <p:par>
                                <p:cTn id="136" presetID="53" presetClass="entr" presetSubtype="16" fill="hold" grpId="0" nodeType="withEffect">
                                  <p:stCondLst>
                                    <p:cond delay="1000"/>
                                  </p:stCondLst>
                                  <p:childTnLst>
                                    <p:set>
                                      <p:cBhvr>
                                        <p:cTn id="137" dur="1" fill="hold">
                                          <p:stCondLst>
                                            <p:cond delay="0"/>
                                          </p:stCondLst>
                                        </p:cTn>
                                        <p:tgtEl>
                                          <p:spTgt spid="58"/>
                                        </p:tgtEl>
                                        <p:attrNameLst>
                                          <p:attrName>style.visibility</p:attrName>
                                        </p:attrNameLst>
                                      </p:cBhvr>
                                      <p:to>
                                        <p:strVal val="visible"/>
                                      </p:to>
                                    </p:set>
                                    <p:anim calcmode="lin" valueType="num">
                                      <p:cBhvr>
                                        <p:cTn id="138" dur="500" fill="hold"/>
                                        <p:tgtEl>
                                          <p:spTgt spid="58"/>
                                        </p:tgtEl>
                                        <p:attrNameLst>
                                          <p:attrName>ppt_w</p:attrName>
                                        </p:attrNameLst>
                                      </p:cBhvr>
                                      <p:tavLst>
                                        <p:tav tm="0">
                                          <p:val>
                                            <p:fltVal val="0"/>
                                          </p:val>
                                        </p:tav>
                                        <p:tav tm="100000">
                                          <p:val>
                                            <p:strVal val="#ppt_w"/>
                                          </p:val>
                                        </p:tav>
                                      </p:tavLst>
                                    </p:anim>
                                    <p:anim calcmode="lin" valueType="num">
                                      <p:cBhvr>
                                        <p:cTn id="139" dur="500" fill="hold"/>
                                        <p:tgtEl>
                                          <p:spTgt spid="58"/>
                                        </p:tgtEl>
                                        <p:attrNameLst>
                                          <p:attrName>ppt_h</p:attrName>
                                        </p:attrNameLst>
                                      </p:cBhvr>
                                      <p:tavLst>
                                        <p:tav tm="0">
                                          <p:val>
                                            <p:fltVal val="0"/>
                                          </p:val>
                                        </p:tav>
                                        <p:tav tm="100000">
                                          <p:val>
                                            <p:strVal val="#ppt_h"/>
                                          </p:val>
                                        </p:tav>
                                      </p:tavLst>
                                    </p:anim>
                                    <p:animEffect transition="in" filter="fade">
                                      <p:cBhvr>
                                        <p:cTn id="140" dur="500"/>
                                        <p:tgtEl>
                                          <p:spTgt spid="58"/>
                                        </p:tgtEl>
                                      </p:cBhvr>
                                    </p:animEffect>
                                  </p:childTnLst>
                                </p:cTn>
                              </p:par>
                              <p:par>
                                <p:cTn id="141" presetID="53" presetClass="entr" presetSubtype="16" fill="hold" grpId="0" nodeType="withEffect">
                                  <p:stCondLst>
                                    <p:cond delay="1000"/>
                                  </p:stCondLst>
                                  <p:childTnLst>
                                    <p:set>
                                      <p:cBhvr>
                                        <p:cTn id="142" dur="1" fill="hold">
                                          <p:stCondLst>
                                            <p:cond delay="0"/>
                                          </p:stCondLst>
                                        </p:cTn>
                                        <p:tgtEl>
                                          <p:spTgt spid="59"/>
                                        </p:tgtEl>
                                        <p:attrNameLst>
                                          <p:attrName>style.visibility</p:attrName>
                                        </p:attrNameLst>
                                      </p:cBhvr>
                                      <p:to>
                                        <p:strVal val="visible"/>
                                      </p:to>
                                    </p:set>
                                    <p:anim calcmode="lin" valueType="num">
                                      <p:cBhvr>
                                        <p:cTn id="143" dur="500" fill="hold"/>
                                        <p:tgtEl>
                                          <p:spTgt spid="59"/>
                                        </p:tgtEl>
                                        <p:attrNameLst>
                                          <p:attrName>ppt_w</p:attrName>
                                        </p:attrNameLst>
                                      </p:cBhvr>
                                      <p:tavLst>
                                        <p:tav tm="0">
                                          <p:val>
                                            <p:fltVal val="0"/>
                                          </p:val>
                                        </p:tav>
                                        <p:tav tm="100000">
                                          <p:val>
                                            <p:strVal val="#ppt_w"/>
                                          </p:val>
                                        </p:tav>
                                      </p:tavLst>
                                    </p:anim>
                                    <p:anim calcmode="lin" valueType="num">
                                      <p:cBhvr>
                                        <p:cTn id="144" dur="500" fill="hold"/>
                                        <p:tgtEl>
                                          <p:spTgt spid="59"/>
                                        </p:tgtEl>
                                        <p:attrNameLst>
                                          <p:attrName>ppt_h</p:attrName>
                                        </p:attrNameLst>
                                      </p:cBhvr>
                                      <p:tavLst>
                                        <p:tav tm="0">
                                          <p:val>
                                            <p:fltVal val="0"/>
                                          </p:val>
                                        </p:tav>
                                        <p:tav tm="100000">
                                          <p:val>
                                            <p:strVal val="#ppt_h"/>
                                          </p:val>
                                        </p:tav>
                                      </p:tavLst>
                                    </p:anim>
                                    <p:animEffect transition="in" filter="fade">
                                      <p:cBhvr>
                                        <p:cTn id="145" dur="500"/>
                                        <p:tgtEl>
                                          <p:spTgt spid="59"/>
                                        </p:tgtEl>
                                      </p:cBhvr>
                                    </p:animEffect>
                                  </p:childTnLst>
                                </p:cTn>
                              </p:par>
                              <p:par>
                                <p:cTn id="146" presetID="53" presetClass="entr" presetSubtype="16" fill="hold" grpId="0" nodeType="withEffect">
                                  <p:stCondLst>
                                    <p:cond delay="1000"/>
                                  </p:stCondLst>
                                  <p:childTnLst>
                                    <p:set>
                                      <p:cBhvr>
                                        <p:cTn id="147" dur="1" fill="hold">
                                          <p:stCondLst>
                                            <p:cond delay="0"/>
                                          </p:stCondLst>
                                        </p:cTn>
                                        <p:tgtEl>
                                          <p:spTgt spid="60"/>
                                        </p:tgtEl>
                                        <p:attrNameLst>
                                          <p:attrName>style.visibility</p:attrName>
                                        </p:attrNameLst>
                                      </p:cBhvr>
                                      <p:to>
                                        <p:strVal val="visible"/>
                                      </p:to>
                                    </p:set>
                                    <p:anim calcmode="lin" valueType="num">
                                      <p:cBhvr>
                                        <p:cTn id="148" dur="500" fill="hold"/>
                                        <p:tgtEl>
                                          <p:spTgt spid="60"/>
                                        </p:tgtEl>
                                        <p:attrNameLst>
                                          <p:attrName>ppt_w</p:attrName>
                                        </p:attrNameLst>
                                      </p:cBhvr>
                                      <p:tavLst>
                                        <p:tav tm="0">
                                          <p:val>
                                            <p:fltVal val="0"/>
                                          </p:val>
                                        </p:tav>
                                        <p:tav tm="100000">
                                          <p:val>
                                            <p:strVal val="#ppt_w"/>
                                          </p:val>
                                        </p:tav>
                                      </p:tavLst>
                                    </p:anim>
                                    <p:anim calcmode="lin" valueType="num">
                                      <p:cBhvr>
                                        <p:cTn id="149" dur="500" fill="hold"/>
                                        <p:tgtEl>
                                          <p:spTgt spid="60"/>
                                        </p:tgtEl>
                                        <p:attrNameLst>
                                          <p:attrName>ppt_h</p:attrName>
                                        </p:attrNameLst>
                                      </p:cBhvr>
                                      <p:tavLst>
                                        <p:tav tm="0">
                                          <p:val>
                                            <p:fltVal val="0"/>
                                          </p:val>
                                        </p:tav>
                                        <p:tav tm="100000">
                                          <p:val>
                                            <p:strVal val="#ppt_h"/>
                                          </p:val>
                                        </p:tav>
                                      </p:tavLst>
                                    </p:anim>
                                    <p:animEffect transition="in" filter="fade">
                                      <p:cBhvr>
                                        <p:cTn id="150" dur="500"/>
                                        <p:tgtEl>
                                          <p:spTgt spid="60"/>
                                        </p:tgtEl>
                                      </p:cBhvr>
                                    </p:animEffect>
                                  </p:childTnLst>
                                </p:cTn>
                              </p:par>
                              <p:par>
                                <p:cTn id="151" presetID="53" presetClass="entr" presetSubtype="16" fill="hold" nodeType="withEffect">
                                  <p:stCondLst>
                                    <p:cond delay="1500"/>
                                  </p:stCondLst>
                                  <p:childTnLst>
                                    <p:set>
                                      <p:cBhvr>
                                        <p:cTn id="152" dur="1" fill="hold">
                                          <p:stCondLst>
                                            <p:cond delay="0"/>
                                          </p:stCondLst>
                                        </p:cTn>
                                        <p:tgtEl>
                                          <p:spTgt spid="61"/>
                                        </p:tgtEl>
                                        <p:attrNameLst>
                                          <p:attrName>style.visibility</p:attrName>
                                        </p:attrNameLst>
                                      </p:cBhvr>
                                      <p:to>
                                        <p:strVal val="visible"/>
                                      </p:to>
                                    </p:set>
                                    <p:anim calcmode="lin" valueType="num">
                                      <p:cBhvr>
                                        <p:cTn id="153" dur="500" fill="hold"/>
                                        <p:tgtEl>
                                          <p:spTgt spid="61"/>
                                        </p:tgtEl>
                                        <p:attrNameLst>
                                          <p:attrName>ppt_w</p:attrName>
                                        </p:attrNameLst>
                                      </p:cBhvr>
                                      <p:tavLst>
                                        <p:tav tm="0">
                                          <p:val>
                                            <p:fltVal val="0"/>
                                          </p:val>
                                        </p:tav>
                                        <p:tav tm="100000">
                                          <p:val>
                                            <p:strVal val="#ppt_w"/>
                                          </p:val>
                                        </p:tav>
                                      </p:tavLst>
                                    </p:anim>
                                    <p:anim calcmode="lin" valueType="num">
                                      <p:cBhvr>
                                        <p:cTn id="154" dur="500" fill="hold"/>
                                        <p:tgtEl>
                                          <p:spTgt spid="61"/>
                                        </p:tgtEl>
                                        <p:attrNameLst>
                                          <p:attrName>ppt_h</p:attrName>
                                        </p:attrNameLst>
                                      </p:cBhvr>
                                      <p:tavLst>
                                        <p:tav tm="0">
                                          <p:val>
                                            <p:fltVal val="0"/>
                                          </p:val>
                                        </p:tav>
                                        <p:tav tm="100000">
                                          <p:val>
                                            <p:strVal val="#ppt_h"/>
                                          </p:val>
                                        </p:tav>
                                      </p:tavLst>
                                    </p:anim>
                                    <p:animEffect transition="in" filter="fade">
                                      <p:cBhvr>
                                        <p:cTn id="155" dur="500"/>
                                        <p:tgtEl>
                                          <p:spTgt spid="61"/>
                                        </p:tgtEl>
                                      </p:cBhvr>
                                    </p:animEffect>
                                  </p:childTnLst>
                                </p:cTn>
                              </p:par>
                              <p:par>
                                <p:cTn id="156" presetID="53" presetClass="entr" presetSubtype="16" fill="hold" grpId="0" nodeType="withEffect">
                                  <p:stCondLst>
                                    <p:cond delay="1500"/>
                                  </p:stCondLst>
                                  <p:childTnLst>
                                    <p:set>
                                      <p:cBhvr>
                                        <p:cTn id="157" dur="1" fill="hold">
                                          <p:stCondLst>
                                            <p:cond delay="0"/>
                                          </p:stCondLst>
                                        </p:cTn>
                                        <p:tgtEl>
                                          <p:spTgt spid="66"/>
                                        </p:tgtEl>
                                        <p:attrNameLst>
                                          <p:attrName>style.visibility</p:attrName>
                                        </p:attrNameLst>
                                      </p:cBhvr>
                                      <p:to>
                                        <p:strVal val="visible"/>
                                      </p:to>
                                    </p:set>
                                    <p:anim calcmode="lin" valueType="num">
                                      <p:cBhvr>
                                        <p:cTn id="158" dur="500" fill="hold"/>
                                        <p:tgtEl>
                                          <p:spTgt spid="66"/>
                                        </p:tgtEl>
                                        <p:attrNameLst>
                                          <p:attrName>ppt_w</p:attrName>
                                        </p:attrNameLst>
                                      </p:cBhvr>
                                      <p:tavLst>
                                        <p:tav tm="0">
                                          <p:val>
                                            <p:fltVal val="0"/>
                                          </p:val>
                                        </p:tav>
                                        <p:tav tm="100000">
                                          <p:val>
                                            <p:strVal val="#ppt_w"/>
                                          </p:val>
                                        </p:tav>
                                      </p:tavLst>
                                    </p:anim>
                                    <p:anim calcmode="lin" valueType="num">
                                      <p:cBhvr>
                                        <p:cTn id="159" dur="500" fill="hold"/>
                                        <p:tgtEl>
                                          <p:spTgt spid="66"/>
                                        </p:tgtEl>
                                        <p:attrNameLst>
                                          <p:attrName>ppt_h</p:attrName>
                                        </p:attrNameLst>
                                      </p:cBhvr>
                                      <p:tavLst>
                                        <p:tav tm="0">
                                          <p:val>
                                            <p:fltVal val="0"/>
                                          </p:val>
                                        </p:tav>
                                        <p:tav tm="100000">
                                          <p:val>
                                            <p:strVal val="#ppt_h"/>
                                          </p:val>
                                        </p:tav>
                                      </p:tavLst>
                                    </p:anim>
                                    <p:animEffect transition="in" filter="fade">
                                      <p:cBhvr>
                                        <p:cTn id="160" dur="500"/>
                                        <p:tgtEl>
                                          <p:spTgt spid="66"/>
                                        </p:tgtEl>
                                      </p:cBhvr>
                                    </p:animEffect>
                                  </p:childTnLst>
                                </p:cTn>
                              </p:par>
                              <p:par>
                                <p:cTn id="161" presetID="53" presetClass="entr" presetSubtype="16" fill="hold" nodeType="withEffect">
                                  <p:stCondLst>
                                    <p:cond delay="1500"/>
                                  </p:stCondLst>
                                  <p:childTnLst>
                                    <p:set>
                                      <p:cBhvr>
                                        <p:cTn id="162" dur="1" fill="hold">
                                          <p:stCondLst>
                                            <p:cond delay="0"/>
                                          </p:stCondLst>
                                        </p:cTn>
                                        <p:tgtEl>
                                          <p:spTgt spid="67"/>
                                        </p:tgtEl>
                                        <p:attrNameLst>
                                          <p:attrName>style.visibility</p:attrName>
                                        </p:attrNameLst>
                                      </p:cBhvr>
                                      <p:to>
                                        <p:strVal val="visible"/>
                                      </p:to>
                                    </p:set>
                                    <p:anim calcmode="lin" valueType="num">
                                      <p:cBhvr>
                                        <p:cTn id="163" dur="500" fill="hold"/>
                                        <p:tgtEl>
                                          <p:spTgt spid="67"/>
                                        </p:tgtEl>
                                        <p:attrNameLst>
                                          <p:attrName>ppt_w</p:attrName>
                                        </p:attrNameLst>
                                      </p:cBhvr>
                                      <p:tavLst>
                                        <p:tav tm="0">
                                          <p:val>
                                            <p:fltVal val="0"/>
                                          </p:val>
                                        </p:tav>
                                        <p:tav tm="100000">
                                          <p:val>
                                            <p:strVal val="#ppt_w"/>
                                          </p:val>
                                        </p:tav>
                                      </p:tavLst>
                                    </p:anim>
                                    <p:anim calcmode="lin" valueType="num">
                                      <p:cBhvr>
                                        <p:cTn id="164" dur="500" fill="hold"/>
                                        <p:tgtEl>
                                          <p:spTgt spid="67"/>
                                        </p:tgtEl>
                                        <p:attrNameLst>
                                          <p:attrName>ppt_h</p:attrName>
                                        </p:attrNameLst>
                                      </p:cBhvr>
                                      <p:tavLst>
                                        <p:tav tm="0">
                                          <p:val>
                                            <p:fltVal val="0"/>
                                          </p:val>
                                        </p:tav>
                                        <p:tav tm="100000">
                                          <p:val>
                                            <p:strVal val="#ppt_h"/>
                                          </p:val>
                                        </p:tav>
                                      </p:tavLst>
                                    </p:anim>
                                    <p:animEffect transition="in" filter="fade">
                                      <p:cBhvr>
                                        <p:cTn id="165" dur="500"/>
                                        <p:tgtEl>
                                          <p:spTgt spid="67"/>
                                        </p:tgtEl>
                                      </p:cBhvr>
                                    </p:animEffect>
                                  </p:childTnLst>
                                </p:cTn>
                              </p:par>
                              <p:par>
                                <p:cTn id="166" presetID="53" presetClass="entr" presetSubtype="16" fill="hold" grpId="0" nodeType="withEffect">
                                  <p:stCondLst>
                                    <p:cond delay="1500"/>
                                  </p:stCondLst>
                                  <p:childTnLst>
                                    <p:set>
                                      <p:cBhvr>
                                        <p:cTn id="167" dur="1" fill="hold">
                                          <p:stCondLst>
                                            <p:cond delay="0"/>
                                          </p:stCondLst>
                                        </p:cTn>
                                        <p:tgtEl>
                                          <p:spTgt spid="68"/>
                                        </p:tgtEl>
                                        <p:attrNameLst>
                                          <p:attrName>style.visibility</p:attrName>
                                        </p:attrNameLst>
                                      </p:cBhvr>
                                      <p:to>
                                        <p:strVal val="visible"/>
                                      </p:to>
                                    </p:set>
                                    <p:anim calcmode="lin" valueType="num">
                                      <p:cBhvr>
                                        <p:cTn id="168" dur="500" fill="hold"/>
                                        <p:tgtEl>
                                          <p:spTgt spid="68"/>
                                        </p:tgtEl>
                                        <p:attrNameLst>
                                          <p:attrName>ppt_w</p:attrName>
                                        </p:attrNameLst>
                                      </p:cBhvr>
                                      <p:tavLst>
                                        <p:tav tm="0">
                                          <p:val>
                                            <p:fltVal val="0"/>
                                          </p:val>
                                        </p:tav>
                                        <p:tav tm="100000">
                                          <p:val>
                                            <p:strVal val="#ppt_w"/>
                                          </p:val>
                                        </p:tav>
                                      </p:tavLst>
                                    </p:anim>
                                    <p:anim calcmode="lin" valueType="num">
                                      <p:cBhvr>
                                        <p:cTn id="169" dur="500" fill="hold"/>
                                        <p:tgtEl>
                                          <p:spTgt spid="68"/>
                                        </p:tgtEl>
                                        <p:attrNameLst>
                                          <p:attrName>ppt_h</p:attrName>
                                        </p:attrNameLst>
                                      </p:cBhvr>
                                      <p:tavLst>
                                        <p:tav tm="0">
                                          <p:val>
                                            <p:fltVal val="0"/>
                                          </p:val>
                                        </p:tav>
                                        <p:tav tm="100000">
                                          <p:val>
                                            <p:strVal val="#ppt_h"/>
                                          </p:val>
                                        </p:tav>
                                      </p:tavLst>
                                    </p:anim>
                                    <p:animEffect transition="in" filter="fade">
                                      <p:cBhvr>
                                        <p:cTn id="170" dur="500"/>
                                        <p:tgtEl>
                                          <p:spTgt spid="68"/>
                                        </p:tgtEl>
                                      </p:cBhvr>
                                    </p:animEffect>
                                  </p:childTnLst>
                                </p:cTn>
                              </p:par>
                              <p:par>
                                <p:cTn id="171" presetID="53" presetClass="entr" presetSubtype="16" fill="hold" nodeType="withEffect">
                                  <p:stCondLst>
                                    <p:cond delay="1500"/>
                                  </p:stCondLst>
                                  <p:childTnLst>
                                    <p:set>
                                      <p:cBhvr>
                                        <p:cTn id="172" dur="1" fill="hold">
                                          <p:stCondLst>
                                            <p:cond delay="0"/>
                                          </p:stCondLst>
                                        </p:cTn>
                                        <p:tgtEl>
                                          <p:spTgt spid="69"/>
                                        </p:tgtEl>
                                        <p:attrNameLst>
                                          <p:attrName>style.visibility</p:attrName>
                                        </p:attrNameLst>
                                      </p:cBhvr>
                                      <p:to>
                                        <p:strVal val="visible"/>
                                      </p:to>
                                    </p:set>
                                    <p:anim calcmode="lin" valueType="num">
                                      <p:cBhvr>
                                        <p:cTn id="173" dur="500" fill="hold"/>
                                        <p:tgtEl>
                                          <p:spTgt spid="69"/>
                                        </p:tgtEl>
                                        <p:attrNameLst>
                                          <p:attrName>ppt_w</p:attrName>
                                        </p:attrNameLst>
                                      </p:cBhvr>
                                      <p:tavLst>
                                        <p:tav tm="0">
                                          <p:val>
                                            <p:fltVal val="0"/>
                                          </p:val>
                                        </p:tav>
                                        <p:tav tm="100000">
                                          <p:val>
                                            <p:strVal val="#ppt_w"/>
                                          </p:val>
                                        </p:tav>
                                      </p:tavLst>
                                    </p:anim>
                                    <p:anim calcmode="lin" valueType="num">
                                      <p:cBhvr>
                                        <p:cTn id="174" dur="500" fill="hold"/>
                                        <p:tgtEl>
                                          <p:spTgt spid="69"/>
                                        </p:tgtEl>
                                        <p:attrNameLst>
                                          <p:attrName>ppt_h</p:attrName>
                                        </p:attrNameLst>
                                      </p:cBhvr>
                                      <p:tavLst>
                                        <p:tav tm="0">
                                          <p:val>
                                            <p:fltVal val="0"/>
                                          </p:val>
                                        </p:tav>
                                        <p:tav tm="100000">
                                          <p:val>
                                            <p:strVal val="#ppt_h"/>
                                          </p:val>
                                        </p:tav>
                                      </p:tavLst>
                                    </p:anim>
                                    <p:animEffect transition="in" filter="fade">
                                      <p:cBhvr>
                                        <p:cTn id="175" dur="500"/>
                                        <p:tgtEl>
                                          <p:spTgt spid="69"/>
                                        </p:tgtEl>
                                      </p:cBhvr>
                                    </p:animEffect>
                                  </p:childTnLst>
                                </p:cTn>
                              </p:par>
                              <p:par>
                                <p:cTn id="176" presetID="53" presetClass="entr" presetSubtype="16" fill="hold" grpId="0" nodeType="withEffect">
                                  <p:stCondLst>
                                    <p:cond delay="1500"/>
                                  </p:stCondLst>
                                  <p:childTnLst>
                                    <p:set>
                                      <p:cBhvr>
                                        <p:cTn id="177" dur="1" fill="hold">
                                          <p:stCondLst>
                                            <p:cond delay="0"/>
                                          </p:stCondLst>
                                        </p:cTn>
                                        <p:tgtEl>
                                          <p:spTgt spid="70"/>
                                        </p:tgtEl>
                                        <p:attrNameLst>
                                          <p:attrName>style.visibility</p:attrName>
                                        </p:attrNameLst>
                                      </p:cBhvr>
                                      <p:to>
                                        <p:strVal val="visible"/>
                                      </p:to>
                                    </p:set>
                                    <p:anim calcmode="lin" valueType="num">
                                      <p:cBhvr>
                                        <p:cTn id="178" dur="500" fill="hold"/>
                                        <p:tgtEl>
                                          <p:spTgt spid="70"/>
                                        </p:tgtEl>
                                        <p:attrNameLst>
                                          <p:attrName>ppt_w</p:attrName>
                                        </p:attrNameLst>
                                      </p:cBhvr>
                                      <p:tavLst>
                                        <p:tav tm="0">
                                          <p:val>
                                            <p:fltVal val="0"/>
                                          </p:val>
                                        </p:tav>
                                        <p:tav tm="100000">
                                          <p:val>
                                            <p:strVal val="#ppt_w"/>
                                          </p:val>
                                        </p:tav>
                                      </p:tavLst>
                                    </p:anim>
                                    <p:anim calcmode="lin" valueType="num">
                                      <p:cBhvr>
                                        <p:cTn id="179" dur="500" fill="hold"/>
                                        <p:tgtEl>
                                          <p:spTgt spid="70"/>
                                        </p:tgtEl>
                                        <p:attrNameLst>
                                          <p:attrName>ppt_h</p:attrName>
                                        </p:attrNameLst>
                                      </p:cBhvr>
                                      <p:tavLst>
                                        <p:tav tm="0">
                                          <p:val>
                                            <p:fltVal val="0"/>
                                          </p:val>
                                        </p:tav>
                                        <p:tav tm="100000">
                                          <p:val>
                                            <p:strVal val="#ppt_h"/>
                                          </p:val>
                                        </p:tav>
                                      </p:tavLst>
                                    </p:anim>
                                    <p:animEffect transition="in" filter="fade">
                                      <p:cBhvr>
                                        <p:cTn id="180" dur="500"/>
                                        <p:tgtEl>
                                          <p:spTgt spid="70"/>
                                        </p:tgtEl>
                                      </p:cBhvr>
                                    </p:animEffect>
                                  </p:childTnLst>
                                </p:cTn>
                              </p:par>
                              <p:par>
                                <p:cTn id="181" presetID="53" presetClass="entr" presetSubtype="16" fill="hold" grpId="0" nodeType="withEffect">
                                  <p:stCondLst>
                                    <p:cond delay="1500"/>
                                  </p:stCondLst>
                                  <p:childTnLst>
                                    <p:set>
                                      <p:cBhvr>
                                        <p:cTn id="182" dur="1" fill="hold">
                                          <p:stCondLst>
                                            <p:cond delay="0"/>
                                          </p:stCondLst>
                                        </p:cTn>
                                        <p:tgtEl>
                                          <p:spTgt spid="71"/>
                                        </p:tgtEl>
                                        <p:attrNameLst>
                                          <p:attrName>style.visibility</p:attrName>
                                        </p:attrNameLst>
                                      </p:cBhvr>
                                      <p:to>
                                        <p:strVal val="visible"/>
                                      </p:to>
                                    </p:set>
                                    <p:anim calcmode="lin" valueType="num">
                                      <p:cBhvr>
                                        <p:cTn id="183" dur="500" fill="hold"/>
                                        <p:tgtEl>
                                          <p:spTgt spid="71"/>
                                        </p:tgtEl>
                                        <p:attrNameLst>
                                          <p:attrName>ppt_w</p:attrName>
                                        </p:attrNameLst>
                                      </p:cBhvr>
                                      <p:tavLst>
                                        <p:tav tm="0">
                                          <p:val>
                                            <p:fltVal val="0"/>
                                          </p:val>
                                        </p:tav>
                                        <p:tav tm="100000">
                                          <p:val>
                                            <p:strVal val="#ppt_w"/>
                                          </p:val>
                                        </p:tav>
                                      </p:tavLst>
                                    </p:anim>
                                    <p:anim calcmode="lin" valueType="num">
                                      <p:cBhvr>
                                        <p:cTn id="184" dur="500" fill="hold"/>
                                        <p:tgtEl>
                                          <p:spTgt spid="71"/>
                                        </p:tgtEl>
                                        <p:attrNameLst>
                                          <p:attrName>ppt_h</p:attrName>
                                        </p:attrNameLst>
                                      </p:cBhvr>
                                      <p:tavLst>
                                        <p:tav tm="0">
                                          <p:val>
                                            <p:fltVal val="0"/>
                                          </p:val>
                                        </p:tav>
                                        <p:tav tm="100000">
                                          <p:val>
                                            <p:strVal val="#ppt_h"/>
                                          </p:val>
                                        </p:tav>
                                      </p:tavLst>
                                    </p:anim>
                                    <p:animEffect transition="in" filter="fade">
                                      <p:cBhvr>
                                        <p:cTn id="185" dur="500"/>
                                        <p:tgtEl>
                                          <p:spTgt spid="71"/>
                                        </p:tgtEl>
                                      </p:cBhvr>
                                    </p:animEffect>
                                  </p:childTnLst>
                                </p:cTn>
                              </p:par>
                              <p:par>
                                <p:cTn id="186" presetID="53" presetClass="entr" presetSubtype="16" fill="hold" grpId="0" nodeType="withEffect">
                                  <p:stCondLst>
                                    <p:cond delay="1500"/>
                                  </p:stCondLst>
                                  <p:childTnLst>
                                    <p:set>
                                      <p:cBhvr>
                                        <p:cTn id="187" dur="1" fill="hold">
                                          <p:stCondLst>
                                            <p:cond delay="0"/>
                                          </p:stCondLst>
                                        </p:cTn>
                                        <p:tgtEl>
                                          <p:spTgt spid="72"/>
                                        </p:tgtEl>
                                        <p:attrNameLst>
                                          <p:attrName>style.visibility</p:attrName>
                                        </p:attrNameLst>
                                      </p:cBhvr>
                                      <p:to>
                                        <p:strVal val="visible"/>
                                      </p:to>
                                    </p:set>
                                    <p:anim calcmode="lin" valueType="num">
                                      <p:cBhvr>
                                        <p:cTn id="188" dur="500" fill="hold"/>
                                        <p:tgtEl>
                                          <p:spTgt spid="72"/>
                                        </p:tgtEl>
                                        <p:attrNameLst>
                                          <p:attrName>ppt_w</p:attrName>
                                        </p:attrNameLst>
                                      </p:cBhvr>
                                      <p:tavLst>
                                        <p:tav tm="0">
                                          <p:val>
                                            <p:fltVal val="0"/>
                                          </p:val>
                                        </p:tav>
                                        <p:tav tm="100000">
                                          <p:val>
                                            <p:strVal val="#ppt_w"/>
                                          </p:val>
                                        </p:tav>
                                      </p:tavLst>
                                    </p:anim>
                                    <p:anim calcmode="lin" valueType="num">
                                      <p:cBhvr>
                                        <p:cTn id="189" dur="500" fill="hold"/>
                                        <p:tgtEl>
                                          <p:spTgt spid="72"/>
                                        </p:tgtEl>
                                        <p:attrNameLst>
                                          <p:attrName>ppt_h</p:attrName>
                                        </p:attrNameLst>
                                      </p:cBhvr>
                                      <p:tavLst>
                                        <p:tav tm="0">
                                          <p:val>
                                            <p:fltVal val="0"/>
                                          </p:val>
                                        </p:tav>
                                        <p:tav tm="100000">
                                          <p:val>
                                            <p:strVal val="#ppt_h"/>
                                          </p:val>
                                        </p:tav>
                                      </p:tavLst>
                                    </p:anim>
                                    <p:animEffect transition="in" filter="fade">
                                      <p:cBhvr>
                                        <p:cTn id="190" dur="500"/>
                                        <p:tgtEl>
                                          <p:spTgt spid="72"/>
                                        </p:tgtEl>
                                      </p:cBhvr>
                                    </p:animEffect>
                                  </p:childTnLst>
                                </p:cTn>
                              </p:par>
                              <p:par>
                                <p:cTn id="191" presetID="53" presetClass="entr" presetSubtype="16" fill="hold" grpId="0" nodeType="withEffect">
                                  <p:stCondLst>
                                    <p:cond delay="1500"/>
                                  </p:stCondLst>
                                  <p:childTnLst>
                                    <p:set>
                                      <p:cBhvr>
                                        <p:cTn id="192" dur="1" fill="hold">
                                          <p:stCondLst>
                                            <p:cond delay="0"/>
                                          </p:stCondLst>
                                        </p:cTn>
                                        <p:tgtEl>
                                          <p:spTgt spid="73"/>
                                        </p:tgtEl>
                                        <p:attrNameLst>
                                          <p:attrName>style.visibility</p:attrName>
                                        </p:attrNameLst>
                                      </p:cBhvr>
                                      <p:to>
                                        <p:strVal val="visible"/>
                                      </p:to>
                                    </p:set>
                                    <p:anim calcmode="lin" valueType="num">
                                      <p:cBhvr>
                                        <p:cTn id="193" dur="500" fill="hold"/>
                                        <p:tgtEl>
                                          <p:spTgt spid="73"/>
                                        </p:tgtEl>
                                        <p:attrNameLst>
                                          <p:attrName>ppt_w</p:attrName>
                                        </p:attrNameLst>
                                      </p:cBhvr>
                                      <p:tavLst>
                                        <p:tav tm="0">
                                          <p:val>
                                            <p:fltVal val="0"/>
                                          </p:val>
                                        </p:tav>
                                        <p:tav tm="100000">
                                          <p:val>
                                            <p:strVal val="#ppt_w"/>
                                          </p:val>
                                        </p:tav>
                                      </p:tavLst>
                                    </p:anim>
                                    <p:anim calcmode="lin" valueType="num">
                                      <p:cBhvr>
                                        <p:cTn id="194" dur="500" fill="hold"/>
                                        <p:tgtEl>
                                          <p:spTgt spid="73"/>
                                        </p:tgtEl>
                                        <p:attrNameLst>
                                          <p:attrName>ppt_h</p:attrName>
                                        </p:attrNameLst>
                                      </p:cBhvr>
                                      <p:tavLst>
                                        <p:tav tm="0">
                                          <p:val>
                                            <p:fltVal val="0"/>
                                          </p:val>
                                        </p:tav>
                                        <p:tav tm="100000">
                                          <p:val>
                                            <p:strVal val="#ppt_h"/>
                                          </p:val>
                                        </p:tav>
                                      </p:tavLst>
                                    </p:anim>
                                    <p:animEffect transition="in" filter="fade">
                                      <p:cBhvr>
                                        <p:cTn id="195" dur="500"/>
                                        <p:tgtEl>
                                          <p:spTgt spid="73"/>
                                        </p:tgtEl>
                                      </p:cBhvr>
                                    </p:animEffect>
                                  </p:childTnLst>
                                </p:cTn>
                              </p:par>
                              <p:par>
                                <p:cTn id="196" presetID="53" presetClass="entr" presetSubtype="16" fill="hold" grpId="0" nodeType="withEffect">
                                  <p:stCondLst>
                                    <p:cond delay="1500"/>
                                  </p:stCondLst>
                                  <p:childTnLst>
                                    <p:set>
                                      <p:cBhvr>
                                        <p:cTn id="197" dur="1" fill="hold">
                                          <p:stCondLst>
                                            <p:cond delay="0"/>
                                          </p:stCondLst>
                                        </p:cTn>
                                        <p:tgtEl>
                                          <p:spTgt spid="74"/>
                                        </p:tgtEl>
                                        <p:attrNameLst>
                                          <p:attrName>style.visibility</p:attrName>
                                        </p:attrNameLst>
                                      </p:cBhvr>
                                      <p:to>
                                        <p:strVal val="visible"/>
                                      </p:to>
                                    </p:set>
                                    <p:anim calcmode="lin" valueType="num">
                                      <p:cBhvr>
                                        <p:cTn id="198" dur="500" fill="hold"/>
                                        <p:tgtEl>
                                          <p:spTgt spid="74"/>
                                        </p:tgtEl>
                                        <p:attrNameLst>
                                          <p:attrName>ppt_w</p:attrName>
                                        </p:attrNameLst>
                                      </p:cBhvr>
                                      <p:tavLst>
                                        <p:tav tm="0">
                                          <p:val>
                                            <p:fltVal val="0"/>
                                          </p:val>
                                        </p:tav>
                                        <p:tav tm="100000">
                                          <p:val>
                                            <p:strVal val="#ppt_w"/>
                                          </p:val>
                                        </p:tav>
                                      </p:tavLst>
                                    </p:anim>
                                    <p:anim calcmode="lin" valueType="num">
                                      <p:cBhvr>
                                        <p:cTn id="199" dur="500" fill="hold"/>
                                        <p:tgtEl>
                                          <p:spTgt spid="74"/>
                                        </p:tgtEl>
                                        <p:attrNameLst>
                                          <p:attrName>ppt_h</p:attrName>
                                        </p:attrNameLst>
                                      </p:cBhvr>
                                      <p:tavLst>
                                        <p:tav tm="0">
                                          <p:val>
                                            <p:fltVal val="0"/>
                                          </p:val>
                                        </p:tav>
                                        <p:tav tm="100000">
                                          <p:val>
                                            <p:strVal val="#ppt_h"/>
                                          </p:val>
                                        </p:tav>
                                      </p:tavLst>
                                    </p:anim>
                                    <p:animEffect transition="in" filter="fade">
                                      <p:cBhvr>
                                        <p:cTn id="200" dur="500"/>
                                        <p:tgtEl>
                                          <p:spTgt spid="74"/>
                                        </p:tgtEl>
                                      </p:cBhvr>
                                    </p:animEffect>
                                  </p:childTnLst>
                                </p:cTn>
                              </p:par>
                              <p:par>
                                <p:cTn id="201" presetID="53" presetClass="entr" presetSubtype="16" fill="hold" grpId="0" nodeType="withEffect">
                                  <p:stCondLst>
                                    <p:cond delay="1500"/>
                                  </p:stCondLst>
                                  <p:childTnLst>
                                    <p:set>
                                      <p:cBhvr>
                                        <p:cTn id="202" dur="1" fill="hold">
                                          <p:stCondLst>
                                            <p:cond delay="0"/>
                                          </p:stCondLst>
                                        </p:cTn>
                                        <p:tgtEl>
                                          <p:spTgt spid="75"/>
                                        </p:tgtEl>
                                        <p:attrNameLst>
                                          <p:attrName>style.visibility</p:attrName>
                                        </p:attrNameLst>
                                      </p:cBhvr>
                                      <p:to>
                                        <p:strVal val="visible"/>
                                      </p:to>
                                    </p:set>
                                    <p:anim calcmode="lin" valueType="num">
                                      <p:cBhvr>
                                        <p:cTn id="203" dur="500" fill="hold"/>
                                        <p:tgtEl>
                                          <p:spTgt spid="75"/>
                                        </p:tgtEl>
                                        <p:attrNameLst>
                                          <p:attrName>ppt_w</p:attrName>
                                        </p:attrNameLst>
                                      </p:cBhvr>
                                      <p:tavLst>
                                        <p:tav tm="0">
                                          <p:val>
                                            <p:fltVal val="0"/>
                                          </p:val>
                                        </p:tav>
                                        <p:tav tm="100000">
                                          <p:val>
                                            <p:strVal val="#ppt_w"/>
                                          </p:val>
                                        </p:tav>
                                      </p:tavLst>
                                    </p:anim>
                                    <p:anim calcmode="lin" valueType="num">
                                      <p:cBhvr>
                                        <p:cTn id="204" dur="500" fill="hold"/>
                                        <p:tgtEl>
                                          <p:spTgt spid="75"/>
                                        </p:tgtEl>
                                        <p:attrNameLst>
                                          <p:attrName>ppt_h</p:attrName>
                                        </p:attrNameLst>
                                      </p:cBhvr>
                                      <p:tavLst>
                                        <p:tav tm="0">
                                          <p:val>
                                            <p:fltVal val="0"/>
                                          </p:val>
                                        </p:tav>
                                        <p:tav tm="100000">
                                          <p:val>
                                            <p:strVal val="#ppt_h"/>
                                          </p:val>
                                        </p:tav>
                                      </p:tavLst>
                                    </p:anim>
                                    <p:animEffect transition="in" filter="fade">
                                      <p:cBhvr>
                                        <p:cTn id="205" dur="500"/>
                                        <p:tgtEl>
                                          <p:spTgt spid="75"/>
                                        </p:tgtEl>
                                      </p:cBhvr>
                                    </p:animEffect>
                                  </p:childTnLst>
                                </p:cTn>
                              </p:par>
                              <p:par>
                                <p:cTn id="206" presetID="53" presetClass="entr" presetSubtype="16" fill="hold" grpId="0" nodeType="withEffect">
                                  <p:stCondLst>
                                    <p:cond delay="1500"/>
                                  </p:stCondLst>
                                  <p:childTnLst>
                                    <p:set>
                                      <p:cBhvr>
                                        <p:cTn id="207" dur="1" fill="hold">
                                          <p:stCondLst>
                                            <p:cond delay="0"/>
                                          </p:stCondLst>
                                        </p:cTn>
                                        <p:tgtEl>
                                          <p:spTgt spid="76"/>
                                        </p:tgtEl>
                                        <p:attrNameLst>
                                          <p:attrName>style.visibility</p:attrName>
                                        </p:attrNameLst>
                                      </p:cBhvr>
                                      <p:to>
                                        <p:strVal val="visible"/>
                                      </p:to>
                                    </p:set>
                                    <p:anim calcmode="lin" valueType="num">
                                      <p:cBhvr>
                                        <p:cTn id="208" dur="500" fill="hold"/>
                                        <p:tgtEl>
                                          <p:spTgt spid="76"/>
                                        </p:tgtEl>
                                        <p:attrNameLst>
                                          <p:attrName>ppt_w</p:attrName>
                                        </p:attrNameLst>
                                      </p:cBhvr>
                                      <p:tavLst>
                                        <p:tav tm="0">
                                          <p:val>
                                            <p:fltVal val="0"/>
                                          </p:val>
                                        </p:tav>
                                        <p:tav tm="100000">
                                          <p:val>
                                            <p:strVal val="#ppt_w"/>
                                          </p:val>
                                        </p:tav>
                                      </p:tavLst>
                                    </p:anim>
                                    <p:anim calcmode="lin" valueType="num">
                                      <p:cBhvr>
                                        <p:cTn id="209" dur="500" fill="hold"/>
                                        <p:tgtEl>
                                          <p:spTgt spid="76"/>
                                        </p:tgtEl>
                                        <p:attrNameLst>
                                          <p:attrName>ppt_h</p:attrName>
                                        </p:attrNameLst>
                                      </p:cBhvr>
                                      <p:tavLst>
                                        <p:tav tm="0">
                                          <p:val>
                                            <p:fltVal val="0"/>
                                          </p:val>
                                        </p:tav>
                                        <p:tav tm="100000">
                                          <p:val>
                                            <p:strVal val="#ppt_h"/>
                                          </p:val>
                                        </p:tav>
                                      </p:tavLst>
                                    </p:anim>
                                    <p:animEffect transition="in" filter="fade">
                                      <p:cBhvr>
                                        <p:cTn id="210" dur="500"/>
                                        <p:tgtEl>
                                          <p:spTgt spid="76"/>
                                        </p:tgtEl>
                                      </p:cBhvr>
                                    </p:animEffect>
                                  </p:childTnLst>
                                </p:cTn>
                              </p:par>
                              <p:par>
                                <p:cTn id="211" presetID="53" presetClass="entr" presetSubtype="16" fill="hold" grpId="0" nodeType="withEffect">
                                  <p:stCondLst>
                                    <p:cond delay="1500"/>
                                  </p:stCondLst>
                                  <p:childTnLst>
                                    <p:set>
                                      <p:cBhvr>
                                        <p:cTn id="212" dur="1" fill="hold">
                                          <p:stCondLst>
                                            <p:cond delay="0"/>
                                          </p:stCondLst>
                                        </p:cTn>
                                        <p:tgtEl>
                                          <p:spTgt spid="77"/>
                                        </p:tgtEl>
                                        <p:attrNameLst>
                                          <p:attrName>style.visibility</p:attrName>
                                        </p:attrNameLst>
                                      </p:cBhvr>
                                      <p:to>
                                        <p:strVal val="visible"/>
                                      </p:to>
                                    </p:set>
                                    <p:anim calcmode="lin" valueType="num">
                                      <p:cBhvr>
                                        <p:cTn id="213" dur="500" fill="hold"/>
                                        <p:tgtEl>
                                          <p:spTgt spid="77"/>
                                        </p:tgtEl>
                                        <p:attrNameLst>
                                          <p:attrName>ppt_w</p:attrName>
                                        </p:attrNameLst>
                                      </p:cBhvr>
                                      <p:tavLst>
                                        <p:tav tm="0">
                                          <p:val>
                                            <p:fltVal val="0"/>
                                          </p:val>
                                        </p:tav>
                                        <p:tav tm="100000">
                                          <p:val>
                                            <p:strVal val="#ppt_w"/>
                                          </p:val>
                                        </p:tav>
                                      </p:tavLst>
                                    </p:anim>
                                    <p:anim calcmode="lin" valueType="num">
                                      <p:cBhvr>
                                        <p:cTn id="214" dur="500" fill="hold"/>
                                        <p:tgtEl>
                                          <p:spTgt spid="77"/>
                                        </p:tgtEl>
                                        <p:attrNameLst>
                                          <p:attrName>ppt_h</p:attrName>
                                        </p:attrNameLst>
                                      </p:cBhvr>
                                      <p:tavLst>
                                        <p:tav tm="0">
                                          <p:val>
                                            <p:fltVal val="0"/>
                                          </p:val>
                                        </p:tav>
                                        <p:tav tm="100000">
                                          <p:val>
                                            <p:strVal val="#ppt_h"/>
                                          </p:val>
                                        </p:tav>
                                      </p:tavLst>
                                    </p:anim>
                                    <p:animEffect transition="in" filter="fade">
                                      <p:cBhvr>
                                        <p:cTn id="215" dur="500"/>
                                        <p:tgtEl>
                                          <p:spTgt spid="77"/>
                                        </p:tgtEl>
                                      </p:cBhvr>
                                    </p:animEffect>
                                  </p:childTnLst>
                                </p:cTn>
                              </p:par>
                              <p:par>
                                <p:cTn id="216" presetID="53" presetClass="entr" presetSubtype="16" fill="hold" nodeType="withEffect">
                                  <p:stCondLst>
                                    <p:cond delay="2000"/>
                                  </p:stCondLst>
                                  <p:childTnLst>
                                    <p:set>
                                      <p:cBhvr>
                                        <p:cTn id="217" dur="1" fill="hold">
                                          <p:stCondLst>
                                            <p:cond delay="0"/>
                                          </p:stCondLst>
                                        </p:cTn>
                                        <p:tgtEl>
                                          <p:spTgt spid="78"/>
                                        </p:tgtEl>
                                        <p:attrNameLst>
                                          <p:attrName>style.visibility</p:attrName>
                                        </p:attrNameLst>
                                      </p:cBhvr>
                                      <p:to>
                                        <p:strVal val="visible"/>
                                      </p:to>
                                    </p:set>
                                    <p:anim calcmode="lin" valueType="num">
                                      <p:cBhvr>
                                        <p:cTn id="218" dur="500" fill="hold"/>
                                        <p:tgtEl>
                                          <p:spTgt spid="78"/>
                                        </p:tgtEl>
                                        <p:attrNameLst>
                                          <p:attrName>ppt_w</p:attrName>
                                        </p:attrNameLst>
                                      </p:cBhvr>
                                      <p:tavLst>
                                        <p:tav tm="0">
                                          <p:val>
                                            <p:fltVal val="0"/>
                                          </p:val>
                                        </p:tav>
                                        <p:tav tm="100000">
                                          <p:val>
                                            <p:strVal val="#ppt_w"/>
                                          </p:val>
                                        </p:tav>
                                      </p:tavLst>
                                    </p:anim>
                                    <p:anim calcmode="lin" valueType="num">
                                      <p:cBhvr>
                                        <p:cTn id="219" dur="500" fill="hold"/>
                                        <p:tgtEl>
                                          <p:spTgt spid="78"/>
                                        </p:tgtEl>
                                        <p:attrNameLst>
                                          <p:attrName>ppt_h</p:attrName>
                                        </p:attrNameLst>
                                      </p:cBhvr>
                                      <p:tavLst>
                                        <p:tav tm="0">
                                          <p:val>
                                            <p:fltVal val="0"/>
                                          </p:val>
                                        </p:tav>
                                        <p:tav tm="100000">
                                          <p:val>
                                            <p:strVal val="#ppt_h"/>
                                          </p:val>
                                        </p:tav>
                                      </p:tavLst>
                                    </p:anim>
                                    <p:animEffect transition="in" filter="fade">
                                      <p:cBhvr>
                                        <p:cTn id="220" dur="500"/>
                                        <p:tgtEl>
                                          <p:spTgt spid="78"/>
                                        </p:tgtEl>
                                      </p:cBhvr>
                                    </p:animEffect>
                                  </p:childTnLst>
                                </p:cTn>
                              </p:par>
                              <p:par>
                                <p:cTn id="221" presetID="53" presetClass="entr" presetSubtype="16" fill="hold" grpId="0" nodeType="withEffect">
                                  <p:stCondLst>
                                    <p:cond delay="2000"/>
                                  </p:stCondLst>
                                  <p:childTnLst>
                                    <p:set>
                                      <p:cBhvr>
                                        <p:cTn id="222" dur="1" fill="hold">
                                          <p:stCondLst>
                                            <p:cond delay="0"/>
                                          </p:stCondLst>
                                        </p:cTn>
                                        <p:tgtEl>
                                          <p:spTgt spid="83"/>
                                        </p:tgtEl>
                                        <p:attrNameLst>
                                          <p:attrName>style.visibility</p:attrName>
                                        </p:attrNameLst>
                                      </p:cBhvr>
                                      <p:to>
                                        <p:strVal val="visible"/>
                                      </p:to>
                                    </p:set>
                                    <p:anim calcmode="lin" valueType="num">
                                      <p:cBhvr>
                                        <p:cTn id="223" dur="500" fill="hold"/>
                                        <p:tgtEl>
                                          <p:spTgt spid="83"/>
                                        </p:tgtEl>
                                        <p:attrNameLst>
                                          <p:attrName>ppt_w</p:attrName>
                                        </p:attrNameLst>
                                      </p:cBhvr>
                                      <p:tavLst>
                                        <p:tav tm="0">
                                          <p:val>
                                            <p:fltVal val="0"/>
                                          </p:val>
                                        </p:tav>
                                        <p:tav tm="100000">
                                          <p:val>
                                            <p:strVal val="#ppt_w"/>
                                          </p:val>
                                        </p:tav>
                                      </p:tavLst>
                                    </p:anim>
                                    <p:anim calcmode="lin" valueType="num">
                                      <p:cBhvr>
                                        <p:cTn id="224" dur="500" fill="hold"/>
                                        <p:tgtEl>
                                          <p:spTgt spid="83"/>
                                        </p:tgtEl>
                                        <p:attrNameLst>
                                          <p:attrName>ppt_h</p:attrName>
                                        </p:attrNameLst>
                                      </p:cBhvr>
                                      <p:tavLst>
                                        <p:tav tm="0">
                                          <p:val>
                                            <p:fltVal val="0"/>
                                          </p:val>
                                        </p:tav>
                                        <p:tav tm="100000">
                                          <p:val>
                                            <p:strVal val="#ppt_h"/>
                                          </p:val>
                                        </p:tav>
                                      </p:tavLst>
                                    </p:anim>
                                    <p:animEffect transition="in" filter="fade">
                                      <p:cBhvr>
                                        <p:cTn id="225" dur="500"/>
                                        <p:tgtEl>
                                          <p:spTgt spid="83"/>
                                        </p:tgtEl>
                                      </p:cBhvr>
                                    </p:animEffect>
                                  </p:childTnLst>
                                </p:cTn>
                              </p:par>
                              <p:par>
                                <p:cTn id="226" presetID="53" presetClass="entr" presetSubtype="16" fill="hold" nodeType="withEffect">
                                  <p:stCondLst>
                                    <p:cond delay="2000"/>
                                  </p:stCondLst>
                                  <p:childTnLst>
                                    <p:set>
                                      <p:cBhvr>
                                        <p:cTn id="227" dur="1" fill="hold">
                                          <p:stCondLst>
                                            <p:cond delay="0"/>
                                          </p:stCondLst>
                                        </p:cTn>
                                        <p:tgtEl>
                                          <p:spTgt spid="84"/>
                                        </p:tgtEl>
                                        <p:attrNameLst>
                                          <p:attrName>style.visibility</p:attrName>
                                        </p:attrNameLst>
                                      </p:cBhvr>
                                      <p:to>
                                        <p:strVal val="visible"/>
                                      </p:to>
                                    </p:set>
                                    <p:anim calcmode="lin" valueType="num">
                                      <p:cBhvr>
                                        <p:cTn id="228" dur="500" fill="hold"/>
                                        <p:tgtEl>
                                          <p:spTgt spid="84"/>
                                        </p:tgtEl>
                                        <p:attrNameLst>
                                          <p:attrName>ppt_w</p:attrName>
                                        </p:attrNameLst>
                                      </p:cBhvr>
                                      <p:tavLst>
                                        <p:tav tm="0">
                                          <p:val>
                                            <p:fltVal val="0"/>
                                          </p:val>
                                        </p:tav>
                                        <p:tav tm="100000">
                                          <p:val>
                                            <p:strVal val="#ppt_w"/>
                                          </p:val>
                                        </p:tav>
                                      </p:tavLst>
                                    </p:anim>
                                    <p:anim calcmode="lin" valueType="num">
                                      <p:cBhvr>
                                        <p:cTn id="229" dur="500" fill="hold"/>
                                        <p:tgtEl>
                                          <p:spTgt spid="84"/>
                                        </p:tgtEl>
                                        <p:attrNameLst>
                                          <p:attrName>ppt_h</p:attrName>
                                        </p:attrNameLst>
                                      </p:cBhvr>
                                      <p:tavLst>
                                        <p:tav tm="0">
                                          <p:val>
                                            <p:fltVal val="0"/>
                                          </p:val>
                                        </p:tav>
                                        <p:tav tm="100000">
                                          <p:val>
                                            <p:strVal val="#ppt_h"/>
                                          </p:val>
                                        </p:tav>
                                      </p:tavLst>
                                    </p:anim>
                                    <p:animEffect transition="in" filter="fade">
                                      <p:cBhvr>
                                        <p:cTn id="230" dur="500"/>
                                        <p:tgtEl>
                                          <p:spTgt spid="84"/>
                                        </p:tgtEl>
                                      </p:cBhvr>
                                    </p:animEffect>
                                  </p:childTnLst>
                                </p:cTn>
                              </p:par>
                              <p:par>
                                <p:cTn id="231" presetID="53" presetClass="entr" presetSubtype="16" fill="hold" grpId="0" nodeType="withEffect">
                                  <p:stCondLst>
                                    <p:cond delay="2000"/>
                                  </p:stCondLst>
                                  <p:childTnLst>
                                    <p:set>
                                      <p:cBhvr>
                                        <p:cTn id="232" dur="1" fill="hold">
                                          <p:stCondLst>
                                            <p:cond delay="0"/>
                                          </p:stCondLst>
                                        </p:cTn>
                                        <p:tgtEl>
                                          <p:spTgt spid="85"/>
                                        </p:tgtEl>
                                        <p:attrNameLst>
                                          <p:attrName>style.visibility</p:attrName>
                                        </p:attrNameLst>
                                      </p:cBhvr>
                                      <p:to>
                                        <p:strVal val="visible"/>
                                      </p:to>
                                    </p:set>
                                    <p:anim calcmode="lin" valueType="num">
                                      <p:cBhvr>
                                        <p:cTn id="233" dur="500" fill="hold"/>
                                        <p:tgtEl>
                                          <p:spTgt spid="85"/>
                                        </p:tgtEl>
                                        <p:attrNameLst>
                                          <p:attrName>ppt_w</p:attrName>
                                        </p:attrNameLst>
                                      </p:cBhvr>
                                      <p:tavLst>
                                        <p:tav tm="0">
                                          <p:val>
                                            <p:fltVal val="0"/>
                                          </p:val>
                                        </p:tav>
                                        <p:tav tm="100000">
                                          <p:val>
                                            <p:strVal val="#ppt_w"/>
                                          </p:val>
                                        </p:tav>
                                      </p:tavLst>
                                    </p:anim>
                                    <p:anim calcmode="lin" valueType="num">
                                      <p:cBhvr>
                                        <p:cTn id="234" dur="500" fill="hold"/>
                                        <p:tgtEl>
                                          <p:spTgt spid="85"/>
                                        </p:tgtEl>
                                        <p:attrNameLst>
                                          <p:attrName>ppt_h</p:attrName>
                                        </p:attrNameLst>
                                      </p:cBhvr>
                                      <p:tavLst>
                                        <p:tav tm="0">
                                          <p:val>
                                            <p:fltVal val="0"/>
                                          </p:val>
                                        </p:tav>
                                        <p:tav tm="100000">
                                          <p:val>
                                            <p:strVal val="#ppt_h"/>
                                          </p:val>
                                        </p:tav>
                                      </p:tavLst>
                                    </p:anim>
                                    <p:animEffect transition="in" filter="fade">
                                      <p:cBhvr>
                                        <p:cTn id="235" dur="500"/>
                                        <p:tgtEl>
                                          <p:spTgt spid="85"/>
                                        </p:tgtEl>
                                      </p:cBhvr>
                                    </p:animEffect>
                                  </p:childTnLst>
                                </p:cTn>
                              </p:par>
                              <p:par>
                                <p:cTn id="236" presetID="53" presetClass="entr" presetSubtype="16" fill="hold" nodeType="withEffect">
                                  <p:stCondLst>
                                    <p:cond delay="2000"/>
                                  </p:stCondLst>
                                  <p:childTnLst>
                                    <p:set>
                                      <p:cBhvr>
                                        <p:cTn id="237" dur="1" fill="hold">
                                          <p:stCondLst>
                                            <p:cond delay="0"/>
                                          </p:stCondLst>
                                        </p:cTn>
                                        <p:tgtEl>
                                          <p:spTgt spid="86"/>
                                        </p:tgtEl>
                                        <p:attrNameLst>
                                          <p:attrName>style.visibility</p:attrName>
                                        </p:attrNameLst>
                                      </p:cBhvr>
                                      <p:to>
                                        <p:strVal val="visible"/>
                                      </p:to>
                                    </p:set>
                                    <p:anim calcmode="lin" valueType="num">
                                      <p:cBhvr>
                                        <p:cTn id="238" dur="500" fill="hold"/>
                                        <p:tgtEl>
                                          <p:spTgt spid="86"/>
                                        </p:tgtEl>
                                        <p:attrNameLst>
                                          <p:attrName>ppt_w</p:attrName>
                                        </p:attrNameLst>
                                      </p:cBhvr>
                                      <p:tavLst>
                                        <p:tav tm="0">
                                          <p:val>
                                            <p:fltVal val="0"/>
                                          </p:val>
                                        </p:tav>
                                        <p:tav tm="100000">
                                          <p:val>
                                            <p:strVal val="#ppt_w"/>
                                          </p:val>
                                        </p:tav>
                                      </p:tavLst>
                                    </p:anim>
                                    <p:anim calcmode="lin" valueType="num">
                                      <p:cBhvr>
                                        <p:cTn id="239" dur="500" fill="hold"/>
                                        <p:tgtEl>
                                          <p:spTgt spid="86"/>
                                        </p:tgtEl>
                                        <p:attrNameLst>
                                          <p:attrName>ppt_h</p:attrName>
                                        </p:attrNameLst>
                                      </p:cBhvr>
                                      <p:tavLst>
                                        <p:tav tm="0">
                                          <p:val>
                                            <p:fltVal val="0"/>
                                          </p:val>
                                        </p:tav>
                                        <p:tav tm="100000">
                                          <p:val>
                                            <p:strVal val="#ppt_h"/>
                                          </p:val>
                                        </p:tav>
                                      </p:tavLst>
                                    </p:anim>
                                    <p:animEffect transition="in" filter="fade">
                                      <p:cBhvr>
                                        <p:cTn id="240" dur="500"/>
                                        <p:tgtEl>
                                          <p:spTgt spid="86"/>
                                        </p:tgtEl>
                                      </p:cBhvr>
                                    </p:animEffect>
                                  </p:childTnLst>
                                </p:cTn>
                              </p:par>
                              <p:par>
                                <p:cTn id="241" presetID="53" presetClass="entr" presetSubtype="16" fill="hold" grpId="0" nodeType="withEffect">
                                  <p:stCondLst>
                                    <p:cond delay="2000"/>
                                  </p:stCondLst>
                                  <p:childTnLst>
                                    <p:set>
                                      <p:cBhvr>
                                        <p:cTn id="242" dur="1" fill="hold">
                                          <p:stCondLst>
                                            <p:cond delay="0"/>
                                          </p:stCondLst>
                                        </p:cTn>
                                        <p:tgtEl>
                                          <p:spTgt spid="87"/>
                                        </p:tgtEl>
                                        <p:attrNameLst>
                                          <p:attrName>style.visibility</p:attrName>
                                        </p:attrNameLst>
                                      </p:cBhvr>
                                      <p:to>
                                        <p:strVal val="visible"/>
                                      </p:to>
                                    </p:set>
                                    <p:anim calcmode="lin" valueType="num">
                                      <p:cBhvr>
                                        <p:cTn id="243" dur="500" fill="hold"/>
                                        <p:tgtEl>
                                          <p:spTgt spid="87"/>
                                        </p:tgtEl>
                                        <p:attrNameLst>
                                          <p:attrName>ppt_w</p:attrName>
                                        </p:attrNameLst>
                                      </p:cBhvr>
                                      <p:tavLst>
                                        <p:tav tm="0">
                                          <p:val>
                                            <p:fltVal val="0"/>
                                          </p:val>
                                        </p:tav>
                                        <p:tav tm="100000">
                                          <p:val>
                                            <p:strVal val="#ppt_w"/>
                                          </p:val>
                                        </p:tav>
                                      </p:tavLst>
                                    </p:anim>
                                    <p:anim calcmode="lin" valueType="num">
                                      <p:cBhvr>
                                        <p:cTn id="244" dur="500" fill="hold"/>
                                        <p:tgtEl>
                                          <p:spTgt spid="87"/>
                                        </p:tgtEl>
                                        <p:attrNameLst>
                                          <p:attrName>ppt_h</p:attrName>
                                        </p:attrNameLst>
                                      </p:cBhvr>
                                      <p:tavLst>
                                        <p:tav tm="0">
                                          <p:val>
                                            <p:fltVal val="0"/>
                                          </p:val>
                                        </p:tav>
                                        <p:tav tm="100000">
                                          <p:val>
                                            <p:strVal val="#ppt_h"/>
                                          </p:val>
                                        </p:tav>
                                      </p:tavLst>
                                    </p:anim>
                                    <p:animEffect transition="in" filter="fade">
                                      <p:cBhvr>
                                        <p:cTn id="245" dur="500"/>
                                        <p:tgtEl>
                                          <p:spTgt spid="87"/>
                                        </p:tgtEl>
                                      </p:cBhvr>
                                    </p:animEffect>
                                  </p:childTnLst>
                                </p:cTn>
                              </p:par>
                              <p:par>
                                <p:cTn id="246" presetID="53" presetClass="entr" presetSubtype="16" fill="hold" grpId="0" nodeType="withEffect">
                                  <p:stCondLst>
                                    <p:cond delay="2000"/>
                                  </p:stCondLst>
                                  <p:childTnLst>
                                    <p:set>
                                      <p:cBhvr>
                                        <p:cTn id="247" dur="1" fill="hold">
                                          <p:stCondLst>
                                            <p:cond delay="0"/>
                                          </p:stCondLst>
                                        </p:cTn>
                                        <p:tgtEl>
                                          <p:spTgt spid="88"/>
                                        </p:tgtEl>
                                        <p:attrNameLst>
                                          <p:attrName>style.visibility</p:attrName>
                                        </p:attrNameLst>
                                      </p:cBhvr>
                                      <p:to>
                                        <p:strVal val="visible"/>
                                      </p:to>
                                    </p:set>
                                    <p:anim calcmode="lin" valueType="num">
                                      <p:cBhvr>
                                        <p:cTn id="248" dur="500" fill="hold"/>
                                        <p:tgtEl>
                                          <p:spTgt spid="88"/>
                                        </p:tgtEl>
                                        <p:attrNameLst>
                                          <p:attrName>ppt_w</p:attrName>
                                        </p:attrNameLst>
                                      </p:cBhvr>
                                      <p:tavLst>
                                        <p:tav tm="0">
                                          <p:val>
                                            <p:fltVal val="0"/>
                                          </p:val>
                                        </p:tav>
                                        <p:tav tm="100000">
                                          <p:val>
                                            <p:strVal val="#ppt_w"/>
                                          </p:val>
                                        </p:tav>
                                      </p:tavLst>
                                    </p:anim>
                                    <p:anim calcmode="lin" valueType="num">
                                      <p:cBhvr>
                                        <p:cTn id="249" dur="500" fill="hold"/>
                                        <p:tgtEl>
                                          <p:spTgt spid="88"/>
                                        </p:tgtEl>
                                        <p:attrNameLst>
                                          <p:attrName>ppt_h</p:attrName>
                                        </p:attrNameLst>
                                      </p:cBhvr>
                                      <p:tavLst>
                                        <p:tav tm="0">
                                          <p:val>
                                            <p:fltVal val="0"/>
                                          </p:val>
                                        </p:tav>
                                        <p:tav tm="100000">
                                          <p:val>
                                            <p:strVal val="#ppt_h"/>
                                          </p:val>
                                        </p:tav>
                                      </p:tavLst>
                                    </p:anim>
                                    <p:animEffect transition="in" filter="fade">
                                      <p:cBhvr>
                                        <p:cTn id="250" dur="500"/>
                                        <p:tgtEl>
                                          <p:spTgt spid="88"/>
                                        </p:tgtEl>
                                      </p:cBhvr>
                                    </p:animEffect>
                                  </p:childTnLst>
                                </p:cTn>
                              </p:par>
                              <p:par>
                                <p:cTn id="251" presetID="53" presetClass="entr" presetSubtype="16" fill="hold" grpId="0" nodeType="withEffect">
                                  <p:stCondLst>
                                    <p:cond delay="2000"/>
                                  </p:stCondLst>
                                  <p:childTnLst>
                                    <p:set>
                                      <p:cBhvr>
                                        <p:cTn id="252" dur="1" fill="hold">
                                          <p:stCondLst>
                                            <p:cond delay="0"/>
                                          </p:stCondLst>
                                        </p:cTn>
                                        <p:tgtEl>
                                          <p:spTgt spid="89"/>
                                        </p:tgtEl>
                                        <p:attrNameLst>
                                          <p:attrName>style.visibility</p:attrName>
                                        </p:attrNameLst>
                                      </p:cBhvr>
                                      <p:to>
                                        <p:strVal val="visible"/>
                                      </p:to>
                                    </p:set>
                                    <p:anim calcmode="lin" valueType="num">
                                      <p:cBhvr>
                                        <p:cTn id="253" dur="500" fill="hold"/>
                                        <p:tgtEl>
                                          <p:spTgt spid="89"/>
                                        </p:tgtEl>
                                        <p:attrNameLst>
                                          <p:attrName>ppt_w</p:attrName>
                                        </p:attrNameLst>
                                      </p:cBhvr>
                                      <p:tavLst>
                                        <p:tav tm="0">
                                          <p:val>
                                            <p:fltVal val="0"/>
                                          </p:val>
                                        </p:tav>
                                        <p:tav tm="100000">
                                          <p:val>
                                            <p:strVal val="#ppt_w"/>
                                          </p:val>
                                        </p:tav>
                                      </p:tavLst>
                                    </p:anim>
                                    <p:anim calcmode="lin" valueType="num">
                                      <p:cBhvr>
                                        <p:cTn id="254" dur="500" fill="hold"/>
                                        <p:tgtEl>
                                          <p:spTgt spid="89"/>
                                        </p:tgtEl>
                                        <p:attrNameLst>
                                          <p:attrName>ppt_h</p:attrName>
                                        </p:attrNameLst>
                                      </p:cBhvr>
                                      <p:tavLst>
                                        <p:tav tm="0">
                                          <p:val>
                                            <p:fltVal val="0"/>
                                          </p:val>
                                        </p:tav>
                                        <p:tav tm="100000">
                                          <p:val>
                                            <p:strVal val="#ppt_h"/>
                                          </p:val>
                                        </p:tav>
                                      </p:tavLst>
                                    </p:anim>
                                    <p:animEffect transition="in" filter="fade">
                                      <p:cBhvr>
                                        <p:cTn id="255" dur="500"/>
                                        <p:tgtEl>
                                          <p:spTgt spid="89"/>
                                        </p:tgtEl>
                                      </p:cBhvr>
                                    </p:animEffect>
                                  </p:childTnLst>
                                </p:cTn>
                              </p:par>
                              <p:par>
                                <p:cTn id="256" presetID="53" presetClass="entr" presetSubtype="16" fill="hold" grpId="0" nodeType="withEffect">
                                  <p:stCondLst>
                                    <p:cond delay="2000"/>
                                  </p:stCondLst>
                                  <p:childTnLst>
                                    <p:set>
                                      <p:cBhvr>
                                        <p:cTn id="257" dur="1" fill="hold">
                                          <p:stCondLst>
                                            <p:cond delay="0"/>
                                          </p:stCondLst>
                                        </p:cTn>
                                        <p:tgtEl>
                                          <p:spTgt spid="90"/>
                                        </p:tgtEl>
                                        <p:attrNameLst>
                                          <p:attrName>style.visibility</p:attrName>
                                        </p:attrNameLst>
                                      </p:cBhvr>
                                      <p:to>
                                        <p:strVal val="visible"/>
                                      </p:to>
                                    </p:set>
                                    <p:anim calcmode="lin" valueType="num">
                                      <p:cBhvr>
                                        <p:cTn id="258" dur="500" fill="hold"/>
                                        <p:tgtEl>
                                          <p:spTgt spid="90"/>
                                        </p:tgtEl>
                                        <p:attrNameLst>
                                          <p:attrName>ppt_w</p:attrName>
                                        </p:attrNameLst>
                                      </p:cBhvr>
                                      <p:tavLst>
                                        <p:tav tm="0">
                                          <p:val>
                                            <p:fltVal val="0"/>
                                          </p:val>
                                        </p:tav>
                                        <p:tav tm="100000">
                                          <p:val>
                                            <p:strVal val="#ppt_w"/>
                                          </p:val>
                                        </p:tav>
                                      </p:tavLst>
                                    </p:anim>
                                    <p:anim calcmode="lin" valueType="num">
                                      <p:cBhvr>
                                        <p:cTn id="259" dur="500" fill="hold"/>
                                        <p:tgtEl>
                                          <p:spTgt spid="90"/>
                                        </p:tgtEl>
                                        <p:attrNameLst>
                                          <p:attrName>ppt_h</p:attrName>
                                        </p:attrNameLst>
                                      </p:cBhvr>
                                      <p:tavLst>
                                        <p:tav tm="0">
                                          <p:val>
                                            <p:fltVal val="0"/>
                                          </p:val>
                                        </p:tav>
                                        <p:tav tm="100000">
                                          <p:val>
                                            <p:strVal val="#ppt_h"/>
                                          </p:val>
                                        </p:tav>
                                      </p:tavLst>
                                    </p:anim>
                                    <p:animEffect transition="in" filter="fade">
                                      <p:cBhvr>
                                        <p:cTn id="260" dur="500"/>
                                        <p:tgtEl>
                                          <p:spTgt spid="90"/>
                                        </p:tgtEl>
                                      </p:cBhvr>
                                    </p:animEffect>
                                  </p:childTnLst>
                                </p:cTn>
                              </p:par>
                              <p:par>
                                <p:cTn id="261" presetID="53" presetClass="entr" presetSubtype="16" fill="hold" grpId="0" nodeType="withEffect">
                                  <p:stCondLst>
                                    <p:cond delay="2000"/>
                                  </p:stCondLst>
                                  <p:childTnLst>
                                    <p:set>
                                      <p:cBhvr>
                                        <p:cTn id="262" dur="1" fill="hold">
                                          <p:stCondLst>
                                            <p:cond delay="0"/>
                                          </p:stCondLst>
                                        </p:cTn>
                                        <p:tgtEl>
                                          <p:spTgt spid="91"/>
                                        </p:tgtEl>
                                        <p:attrNameLst>
                                          <p:attrName>style.visibility</p:attrName>
                                        </p:attrNameLst>
                                      </p:cBhvr>
                                      <p:to>
                                        <p:strVal val="visible"/>
                                      </p:to>
                                    </p:set>
                                    <p:anim calcmode="lin" valueType="num">
                                      <p:cBhvr>
                                        <p:cTn id="263" dur="500" fill="hold"/>
                                        <p:tgtEl>
                                          <p:spTgt spid="91"/>
                                        </p:tgtEl>
                                        <p:attrNameLst>
                                          <p:attrName>ppt_w</p:attrName>
                                        </p:attrNameLst>
                                      </p:cBhvr>
                                      <p:tavLst>
                                        <p:tav tm="0">
                                          <p:val>
                                            <p:fltVal val="0"/>
                                          </p:val>
                                        </p:tav>
                                        <p:tav tm="100000">
                                          <p:val>
                                            <p:strVal val="#ppt_w"/>
                                          </p:val>
                                        </p:tav>
                                      </p:tavLst>
                                    </p:anim>
                                    <p:anim calcmode="lin" valueType="num">
                                      <p:cBhvr>
                                        <p:cTn id="264" dur="500" fill="hold"/>
                                        <p:tgtEl>
                                          <p:spTgt spid="91"/>
                                        </p:tgtEl>
                                        <p:attrNameLst>
                                          <p:attrName>ppt_h</p:attrName>
                                        </p:attrNameLst>
                                      </p:cBhvr>
                                      <p:tavLst>
                                        <p:tav tm="0">
                                          <p:val>
                                            <p:fltVal val="0"/>
                                          </p:val>
                                        </p:tav>
                                        <p:tav tm="100000">
                                          <p:val>
                                            <p:strVal val="#ppt_h"/>
                                          </p:val>
                                        </p:tav>
                                      </p:tavLst>
                                    </p:anim>
                                    <p:animEffect transition="in" filter="fade">
                                      <p:cBhvr>
                                        <p:cTn id="265" dur="500"/>
                                        <p:tgtEl>
                                          <p:spTgt spid="91"/>
                                        </p:tgtEl>
                                      </p:cBhvr>
                                    </p:animEffect>
                                  </p:childTnLst>
                                </p:cTn>
                              </p:par>
                              <p:par>
                                <p:cTn id="266" presetID="53" presetClass="entr" presetSubtype="16" fill="hold" grpId="0" nodeType="withEffect">
                                  <p:stCondLst>
                                    <p:cond delay="2000"/>
                                  </p:stCondLst>
                                  <p:childTnLst>
                                    <p:set>
                                      <p:cBhvr>
                                        <p:cTn id="267" dur="1" fill="hold">
                                          <p:stCondLst>
                                            <p:cond delay="0"/>
                                          </p:stCondLst>
                                        </p:cTn>
                                        <p:tgtEl>
                                          <p:spTgt spid="92"/>
                                        </p:tgtEl>
                                        <p:attrNameLst>
                                          <p:attrName>style.visibility</p:attrName>
                                        </p:attrNameLst>
                                      </p:cBhvr>
                                      <p:to>
                                        <p:strVal val="visible"/>
                                      </p:to>
                                    </p:set>
                                    <p:anim calcmode="lin" valueType="num">
                                      <p:cBhvr>
                                        <p:cTn id="268" dur="500" fill="hold"/>
                                        <p:tgtEl>
                                          <p:spTgt spid="92"/>
                                        </p:tgtEl>
                                        <p:attrNameLst>
                                          <p:attrName>ppt_w</p:attrName>
                                        </p:attrNameLst>
                                      </p:cBhvr>
                                      <p:tavLst>
                                        <p:tav tm="0">
                                          <p:val>
                                            <p:fltVal val="0"/>
                                          </p:val>
                                        </p:tav>
                                        <p:tav tm="100000">
                                          <p:val>
                                            <p:strVal val="#ppt_w"/>
                                          </p:val>
                                        </p:tav>
                                      </p:tavLst>
                                    </p:anim>
                                    <p:anim calcmode="lin" valueType="num">
                                      <p:cBhvr>
                                        <p:cTn id="269" dur="500" fill="hold"/>
                                        <p:tgtEl>
                                          <p:spTgt spid="92"/>
                                        </p:tgtEl>
                                        <p:attrNameLst>
                                          <p:attrName>ppt_h</p:attrName>
                                        </p:attrNameLst>
                                      </p:cBhvr>
                                      <p:tavLst>
                                        <p:tav tm="0">
                                          <p:val>
                                            <p:fltVal val="0"/>
                                          </p:val>
                                        </p:tav>
                                        <p:tav tm="100000">
                                          <p:val>
                                            <p:strVal val="#ppt_h"/>
                                          </p:val>
                                        </p:tav>
                                      </p:tavLst>
                                    </p:anim>
                                    <p:animEffect transition="in" filter="fade">
                                      <p:cBhvr>
                                        <p:cTn id="270" dur="500"/>
                                        <p:tgtEl>
                                          <p:spTgt spid="92"/>
                                        </p:tgtEl>
                                      </p:cBhvr>
                                    </p:animEffect>
                                  </p:childTnLst>
                                </p:cTn>
                              </p:par>
                              <p:par>
                                <p:cTn id="271" presetID="53" presetClass="entr" presetSubtype="16" fill="hold" grpId="0" nodeType="withEffect">
                                  <p:stCondLst>
                                    <p:cond delay="2000"/>
                                  </p:stCondLst>
                                  <p:childTnLst>
                                    <p:set>
                                      <p:cBhvr>
                                        <p:cTn id="272" dur="1" fill="hold">
                                          <p:stCondLst>
                                            <p:cond delay="0"/>
                                          </p:stCondLst>
                                        </p:cTn>
                                        <p:tgtEl>
                                          <p:spTgt spid="93"/>
                                        </p:tgtEl>
                                        <p:attrNameLst>
                                          <p:attrName>style.visibility</p:attrName>
                                        </p:attrNameLst>
                                      </p:cBhvr>
                                      <p:to>
                                        <p:strVal val="visible"/>
                                      </p:to>
                                    </p:set>
                                    <p:anim calcmode="lin" valueType="num">
                                      <p:cBhvr>
                                        <p:cTn id="273" dur="500" fill="hold"/>
                                        <p:tgtEl>
                                          <p:spTgt spid="93"/>
                                        </p:tgtEl>
                                        <p:attrNameLst>
                                          <p:attrName>ppt_w</p:attrName>
                                        </p:attrNameLst>
                                      </p:cBhvr>
                                      <p:tavLst>
                                        <p:tav tm="0">
                                          <p:val>
                                            <p:fltVal val="0"/>
                                          </p:val>
                                        </p:tav>
                                        <p:tav tm="100000">
                                          <p:val>
                                            <p:strVal val="#ppt_w"/>
                                          </p:val>
                                        </p:tav>
                                      </p:tavLst>
                                    </p:anim>
                                    <p:anim calcmode="lin" valueType="num">
                                      <p:cBhvr>
                                        <p:cTn id="274" dur="500" fill="hold"/>
                                        <p:tgtEl>
                                          <p:spTgt spid="93"/>
                                        </p:tgtEl>
                                        <p:attrNameLst>
                                          <p:attrName>ppt_h</p:attrName>
                                        </p:attrNameLst>
                                      </p:cBhvr>
                                      <p:tavLst>
                                        <p:tav tm="0">
                                          <p:val>
                                            <p:fltVal val="0"/>
                                          </p:val>
                                        </p:tav>
                                        <p:tav tm="100000">
                                          <p:val>
                                            <p:strVal val="#ppt_h"/>
                                          </p:val>
                                        </p:tav>
                                      </p:tavLst>
                                    </p:anim>
                                    <p:animEffect transition="in" filter="fade">
                                      <p:cBhvr>
                                        <p:cTn id="275" dur="500"/>
                                        <p:tgtEl>
                                          <p:spTgt spid="93"/>
                                        </p:tgtEl>
                                      </p:cBhvr>
                                    </p:animEffect>
                                  </p:childTnLst>
                                </p:cTn>
                              </p:par>
                              <p:par>
                                <p:cTn id="276" presetID="53" presetClass="entr" presetSubtype="16" fill="hold" grpId="0" nodeType="withEffect">
                                  <p:stCondLst>
                                    <p:cond delay="2000"/>
                                  </p:stCondLst>
                                  <p:childTnLst>
                                    <p:set>
                                      <p:cBhvr>
                                        <p:cTn id="277" dur="1" fill="hold">
                                          <p:stCondLst>
                                            <p:cond delay="0"/>
                                          </p:stCondLst>
                                        </p:cTn>
                                        <p:tgtEl>
                                          <p:spTgt spid="94"/>
                                        </p:tgtEl>
                                        <p:attrNameLst>
                                          <p:attrName>style.visibility</p:attrName>
                                        </p:attrNameLst>
                                      </p:cBhvr>
                                      <p:to>
                                        <p:strVal val="visible"/>
                                      </p:to>
                                    </p:set>
                                    <p:anim calcmode="lin" valueType="num">
                                      <p:cBhvr>
                                        <p:cTn id="278" dur="500" fill="hold"/>
                                        <p:tgtEl>
                                          <p:spTgt spid="94"/>
                                        </p:tgtEl>
                                        <p:attrNameLst>
                                          <p:attrName>ppt_w</p:attrName>
                                        </p:attrNameLst>
                                      </p:cBhvr>
                                      <p:tavLst>
                                        <p:tav tm="0">
                                          <p:val>
                                            <p:fltVal val="0"/>
                                          </p:val>
                                        </p:tav>
                                        <p:tav tm="100000">
                                          <p:val>
                                            <p:strVal val="#ppt_w"/>
                                          </p:val>
                                        </p:tav>
                                      </p:tavLst>
                                    </p:anim>
                                    <p:anim calcmode="lin" valueType="num">
                                      <p:cBhvr>
                                        <p:cTn id="279" dur="500" fill="hold"/>
                                        <p:tgtEl>
                                          <p:spTgt spid="94"/>
                                        </p:tgtEl>
                                        <p:attrNameLst>
                                          <p:attrName>ppt_h</p:attrName>
                                        </p:attrNameLst>
                                      </p:cBhvr>
                                      <p:tavLst>
                                        <p:tav tm="0">
                                          <p:val>
                                            <p:fltVal val="0"/>
                                          </p:val>
                                        </p:tav>
                                        <p:tav tm="100000">
                                          <p:val>
                                            <p:strVal val="#ppt_h"/>
                                          </p:val>
                                        </p:tav>
                                      </p:tavLst>
                                    </p:anim>
                                    <p:animEffect transition="in" filter="fade">
                                      <p:cBhvr>
                                        <p:cTn id="280"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2" grpId="0" animBg="1"/>
      <p:bldP spid="34" grpId="0"/>
      <p:bldP spid="36" grpId="0"/>
      <p:bldP spid="37" grpId="0"/>
      <p:bldP spid="38" grpId="0"/>
      <p:bldP spid="39" grpId="0"/>
      <p:bldP spid="40" grpId="0"/>
      <p:bldP spid="41" grpId="0"/>
      <p:bldP spid="42" grpId="0"/>
      <p:bldP spid="43" grpId="0"/>
      <p:bldP spid="49" grpId="0" animBg="1"/>
      <p:bldP spid="51" grpId="0"/>
      <p:bldP spid="53" grpId="0"/>
      <p:bldP spid="54" grpId="0"/>
      <p:bldP spid="55" grpId="0"/>
      <p:bldP spid="56" grpId="0"/>
      <p:bldP spid="57" grpId="0"/>
      <p:bldP spid="58" grpId="0"/>
      <p:bldP spid="59" grpId="0"/>
      <p:bldP spid="60" grpId="0"/>
      <p:bldP spid="66" grpId="0" animBg="1"/>
      <p:bldP spid="68" grpId="0"/>
      <p:bldP spid="70" grpId="0"/>
      <p:bldP spid="71" grpId="0"/>
      <p:bldP spid="72" grpId="0"/>
      <p:bldP spid="73" grpId="0"/>
      <p:bldP spid="74" grpId="0"/>
      <p:bldP spid="75" grpId="0"/>
      <p:bldP spid="76" grpId="0"/>
      <p:bldP spid="77" grpId="0"/>
      <p:bldP spid="83" grpId="0" animBg="1"/>
      <p:bldP spid="85" grpId="0"/>
      <p:bldP spid="87" grpId="0"/>
      <p:bldP spid="88" grpId="0"/>
      <p:bldP spid="89" grpId="0"/>
      <p:bldP spid="90" grpId="0"/>
      <p:bldP spid="91" grpId="0"/>
      <p:bldP spid="92" grpId="0"/>
      <p:bldP spid="93" grpId="0"/>
      <p:bldP spid="9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sp>
        <p:nvSpPr>
          <p:cNvPr id="9" name="空心弧 8"/>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cxnSp>
        <p:nvCxnSpPr>
          <p:cNvPr id="10" name="直接连接符 9"/>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39"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961382" y="1136730"/>
            <a:ext cx="954089" cy="323157"/>
          </a:xfrm>
          <a:prstGeom prst="rect">
            <a:avLst/>
          </a:prstGeom>
        </p:spPr>
        <p:txBody>
          <a:bodyPr wrap="none" lIns="91431" tIns="45716" rIns="91431" bIns="45716">
            <a:spAutoFit/>
          </a:bodyPr>
          <a:lstStyle/>
          <a:p>
            <a:r>
              <a:rPr lang="zh-CN" altLang="en-US" sz="1500" dirty="0" smtClean="0">
                <a:solidFill>
                  <a:srgbClr val="FF0000"/>
                </a:solidFill>
                <a:latin typeface="+mj-ea"/>
                <a:ea typeface="+mj-ea"/>
              </a:rPr>
              <a:t>标题内容</a:t>
            </a:r>
            <a:endParaRPr lang="zh-CN" altLang="en-US" sz="1500" dirty="0">
              <a:solidFill>
                <a:srgbClr val="FF0000"/>
              </a:solidFill>
              <a:latin typeface="+mj-ea"/>
              <a:ea typeface="+mj-ea"/>
            </a:endParaRPr>
          </a:p>
        </p:txBody>
      </p:sp>
      <p:sp>
        <p:nvSpPr>
          <p:cNvPr id="15" name="矩形 47"/>
          <p:cNvSpPr>
            <a:spLocks noChangeArrowheads="1"/>
          </p:cNvSpPr>
          <p:nvPr/>
        </p:nvSpPr>
        <p:spPr bwMode="auto">
          <a:xfrm>
            <a:off x="4932040" y="136945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grpSp>
        <p:nvGrpSpPr>
          <p:cNvPr id="16" name="组合 15"/>
          <p:cNvGrpSpPr>
            <a:grpSpLocks/>
          </p:cNvGrpSpPr>
          <p:nvPr/>
        </p:nvGrpSpPr>
        <p:grpSpPr bwMode="auto">
          <a:xfrm>
            <a:off x="600323" y="1737476"/>
            <a:ext cx="2259643" cy="2259643"/>
            <a:chOff x="1103084" y="2155824"/>
            <a:chExt cx="3176815" cy="3176815"/>
          </a:xfrm>
        </p:grpSpPr>
        <p:sp>
          <p:nvSpPr>
            <p:cNvPr id="17" name="椭圆 16"/>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sp>
          <p:nvSpPr>
            <p:cNvPr id="18" name="椭圆 17"/>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grpSp>
      <p:sp>
        <p:nvSpPr>
          <p:cNvPr id="19" name="椭圆 18"/>
          <p:cNvSpPr/>
          <p:nvPr/>
        </p:nvSpPr>
        <p:spPr>
          <a:xfrm>
            <a:off x="2339752" y="1275606"/>
            <a:ext cx="373310" cy="373310"/>
          </a:xfrm>
          <a:prstGeom prst="ellipse">
            <a:avLst/>
          </a:prstGeom>
          <a:solidFill>
            <a:srgbClr val="C0000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1</a:t>
            </a:r>
            <a:endParaRPr lang="zh-CN" altLang="en-US" dirty="0">
              <a:solidFill>
                <a:prstClr val="white"/>
              </a:solidFill>
              <a:latin typeface="+mj-ea"/>
              <a:ea typeface="+mj-ea"/>
            </a:endParaRPr>
          </a:p>
        </p:txBody>
      </p:sp>
      <p:sp>
        <p:nvSpPr>
          <p:cNvPr id="20" name="椭圆 19"/>
          <p:cNvSpPr/>
          <p:nvPr/>
        </p:nvSpPr>
        <p:spPr>
          <a:xfrm>
            <a:off x="3131840" y="2236528"/>
            <a:ext cx="373310" cy="373310"/>
          </a:xfrm>
          <a:prstGeom prst="ellipse">
            <a:avLst/>
          </a:prstGeom>
          <a:solidFill>
            <a:srgbClr val="C0000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2</a:t>
            </a:r>
            <a:endParaRPr lang="zh-CN" altLang="en-US" dirty="0">
              <a:solidFill>
                <a:prstClr val="white"/>
              </a:solidFill>
              <a:latin typeface="+mj-ea"/>
              <a:ea typeface="+mj-ea"/>
            </a:endParaRPr>
          </a:p>
        </p:txBody>
      </p:sp>
      <p:sp>
        <p:nvSpPr>
          <p:cNvPr id="21" name="椭圆 20"/>
          <p:cNvSpPr/>
          <p:nvPr/>
        </p:nvSpPr>
        <p:spPr>
          <a:xfrm>
            <a:off x="3110900" y="3218921"/>
            <a:ext cx="373310" cy="373310"/>
          </a:xfrm>
          <a:prstGeom prst="ellipse">
            <a:avLst/>
          </a:prstGeom>
          <a:solidFill>
            <a:srgbClr val="C0000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3</a:t>
            </a:r>
            <a:endParaRPr lang="zh-CN" altLang="en-US" dirty="0">
              <a:solidFill>
                <a:prstClr val="white"/>
              </a:solidFill>
              <a:latin typeface="+mj-ea"/>
              <a:ea typeface="+mj-ea"/>
            </a:endParaRPr>
          </a:p>
        </p:txBody>
      </p:sp>
      <p:sp>
        <p:nvSpPr>
          <p:cNvPr id="22" name="椭圆 21"/>
          <p:cNvSpPr/>
          <p:nvPr/>
        </p:nvSpPr>
        <p:spPr>
          <a:xfrm>
            <a:off x="2339752" y="4069127"/>
            <a:ext cx="373310" cy="373310"/>
          </a:xfrm>
          <a:prstGeom prst="ellipse">
            <a:avLst/>
          </a:prstGeom>
          <a:solidFill>
            <a:srgbClr val="C0000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latin typeface="+mj-ea"/>
                <a:ea typeface="+mj-ea"/>
              </a:rPr>
              <a:t>4</a:t>
            </a:r>
            <a:endParaRPr lang="zh-CN" altLang="en-US" dirty="0">
              <a:solidFill>
                <a:prstClr val="white"/>
              </a:solidFill>
              <a:latin typeface="+mj-ea"/>
              <a:ea typeface="+mj-ea"/>
            </a:endParaRPr>
          </a:p>
        </p:txBody>
      </p:sp>
      <p:grpSp>
        <p:nvGrpSpPr>
          <p:cNvPr id="23" name="组合 22"/>
          <p:cNvGrpSpPr/>
          <p:nvPr/>
        </p:nvGrpSpPr>
        <p:grpSpPr>
          <a:xfrm>
            <a:off x="3989630" y="1064722"/>
            <a:ext cx="858956" cy="858956"/>
            <a:chOff x="3989630" y="984316"/>
            <a:chExt cx="858956" cy="858956"/>
          </a:xfrm>
        </p:grpSpPr>
        <p:grpSp>
          <p:nvGrpSpPr>
            <p:cNvPr id="24" name="组合 23"/>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29" name="椭圆 28"/>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25" name="组合 54"/>
            <p:cNvGrpSpPr>
              <a:grpSpLocks noChangeAspect="1"/>
            </p:cNvGrpSpPr>
            <p:nvPr/>
          </p:nvGrpSpPr>
          <p:grpSpPr bwMode="auto">
            <a:xfrm>
              <a:off x="4230408" y="1145668"/>
              <a:ext cx="389996" cy="469766"/>
              <a:chOff x="3452849" y="2667439"/>
              <a:chExt cx="239345" cy="288607"/>
            </a:xfrm>
          </p:grpSpPr>
          <p:sp>
            <p:nvSpPr>
              <p:cNvPr id="26"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C0000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sp>
            <p:nvSpPr>
              <p:cNvPr id="27"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C0000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grpSp>
        <p:nvGrpSpPr>
          <p:cNvPr id="30" name="组合 29"/>
          <p:cNvGrpSpPr/>
          <p:nvPr/>
        </p:nvGrpSpPr>
        <p:grpSpPr>
          <a:xfrm>
            <a:off x="4684712" y="1948340"/>
            <a:ext cx="858956" cy="858956"/>
            <a:chOff x="4684712" y="1948340"/>
            <a:chExt cx="858956" cy="858956"/>
          </a:xfrm>
        </p:grpSpPr>
        <p:grpSp>
          <p:nvGrpSpPr>
            <p:cNvPr id="31" name="组合 30"/>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2"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C0000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35" name="组合 34"/>
          <p:cNvGrpSpPr/>
          <p:nvPr/>
        </p:nvGrpSpPr>
        <p:grpSpPr>
          <a:xfrm>
            <a:off x="4716016" y="2993953"/>
            <a:ext cx="858956" cy="858956"/>
            <a:chOff x="4716016" y="2993953"/>
            <a:chExt cx="858956" cy="858956"/>
          </a:xfrm>
        </p:grpSpPr>
        <p:grpSp>
          <p:nvGrpSpPr>
            <p:cNvPr id="36" name="组合 35"/>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7"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C0000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40" name="组合 39"/>
          <p:cNvGrpSpPr/>
          <p:nvPr/>
        </p:nvGrpSpPr>
        <p:grpSpPr>
          <a:xfrm>
            <a:off x="3996846" y="3864636"/>
            <a:ext cx="858956" cy="858956"/>
            <a:chOff x="3996846" y="3864636"/>
            <a:chExt cx="858956" cy="858956"/>
          </a:xfrm>
        </p:grpSpPr>
        <p:grpSp>
          <p:nvGrpSpPr>
            <p:cNvPr id="41" name="组合 40"/>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4" name="椭圆 4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42"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C00002"/>
            </a:solid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sp>
        <p:nvSpPr>
          <p:cNvPr id="45" name="矩形 44"/>
          <p:cNvSpPr/>
          <p:nvPr/>
        </p:nvSpPr>
        <p:spPr>
          <a:xfrm>
            <a:off x="5609454" y="1997065"/>
            <a:ext cx="954089" cy="323157"/>
          </a:xfrm>
          <a:prstGeom prst="rect">
            <a:avLst/>
          </a:prstGeom>
        </p:spPr>
        <p:txBody>
          <a:bodyPr wrap="none" lIns="91431" tIns="45716" rIns="91431" bIns="45716">
            <a:spAutoFit/>
          </a:bodyPr>
          <a:lstStyle/>
          <a:p>
            <a:r>
              <a:rPr lang="zh-CN" altLang="en-US" sz="1500" dirty="0" smtClean="0">
                <a:solidFill>
                  <a:srgbClr val="FF0000"/>
                </a:solidFill>
                <a:latin typeface="+mj-ea"/>
                <a:ea typeface="+mj-ea"/>
              </a:rPr>
              <a:t>标题内容</a:t>
            </a:r>
            <a:endParaRPr lang="zh-CN" altLang="en-US" sz="1500" dirty="0">
              <a:solidFill>
                <a:srgbClr val="FF0000"/>
              </a:solidFill>
              <a:latin typeface="+mj-ea"/>
              <a:ea typeface="+mj-ea"/>
            </a:endParaRPr>
          </a:p>
        </p:txBody>
      </p:sp>
      <p:sp>
        <p:nvSpPr>
          <p:cNvPr id="46" name="矩形 47"/>
          <p:cNvSpPr>
            <a:spLocks noChangeArrowheads="1"/>
          </p:cNvSpPr>
          <p:nvPr/>
        </p:nvSpPr>
        <p:spPr bwMode="auto">
          <a:xfrm>
            <a:off x="5580112" y="2229793"/>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47" name="矩形 46"/>
          <p:cNvSpPr/>
          <p:nvPr/>
        </p:nvSpPr>
        <p:spPr>
          <a:xfrm>
            <a:off x="5684012" y="3028040"/>
            <a:ext cx="954089" cy="323157"/>
          </a:xfrm>
          <a:prstGeom prst="rect">
            <a:avLst/>
          </a:prstGeom>
        </p:spPr>
        <p:txBody>
          <a:bodyPr wrap="none" lIns="91431" tIns="45716" rIns="91431" bIns="45716">
            <a:spAutoFit/>
          </a:bodyPr>
          <a:lstStyle/>
          <a:p>
            <a:r>
              <a:rPr lang="zh-CN" altLang="en-US" sz="1500" dirty="0" smtClean="0">
                <a:solidFill>
                  <a:srgbClr val="FF0000"/>
                </a:solidFill>
                <a:latin typeface="+mj-ea"/>
                <a:ea typeface="+mj-ea"/>
              </a:rPr>
              <a:t>标题内容</a:t>
            </a:r>
            <a:endParaRPr lang="zh-CN" altLang="en-US" sz="1500" dirty="0">
              <a:solidFill>
                <a:srgbClr val="FF0000"/>
              </a:solidFill>
              <a:latin typeface="+mj-ea"/>
              <a:ea typeface="+mj-ea"/>
            </a:endParaRPr>
          </a:p>
        </p:txBody>
      </p:sp>
      <p:sp>
        <p:nvSpPr>
          <p:cNvPr id="48" name="矩形 47"/>
          <p:cNvSpPr>
            <a:spLocks noChangeArrowheads="1"/>
          </p:cNvSpPr>
          <p:nvPr/>
        </p:nvSpPr>
        <p:spPr bwMode="auto">
          <a:xfrm>
            <a:off x="5654670" y="326076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49" name="矩形 48"/>
          <p:cNvSpPr/>
          <p:nvPr/>
        </p:nvSpPr>
        <p:spPr>
          <a:xfrm>
            <a:off x="5009017" y="3972459"/>
            <a:ext cx="954089" cy="323157"/>
          </a:xfrm>
          <a:prstGeom prst="rect">
            <a:avLst/>
          </a:prstGeom>
        </p:spPr>
        <p:txBody>
          <a:bodyPr wrap="none" lIns="91431" tIns="45716" rIns="91431" bIns="45716">
            <a:spAutoFit/>
          </a:bodyPr>
          <a:lstStyle/>
          <a:p>
            <a:r>
              <a:rPr lang="zh-CN" altLang="en-US" sz="1500" dirty="0" smtClean="0">
                <a:solidFill>
                  <a:srgbClr val="FF0000"/>
                </a:solidFill>
                <a:latin typeface="+mj-ea"/>
                <a:ea typeface="+mj-ea"/>
              </a:rPr>
              <a:t>标题内容</a:t>
            </a:r>
            <a:endParaRPr lang="zh-CN" altLang="en-US" sz="1500" dirty="0">
              <a:solidFill>
                <a:srgbClr val="FF0000"/>
              </a:solidFill>
              <a:latin typeface="+mj-ea"/>
              <a:ea typeface="+mj-ea"/>
            </a:endParaRPr>
          </a:p>
        </p:txBody>
      </p:sp>
      <p:sp>
        <p:nvSpPr>
          <p:cNvPr id="50" name="矩形 47"/>
          <p:cNvSpPr>
            <a:spLocks noChangeArrowheads="1"/>
          </p:cNvSpPr>
          <p:nvPr/>
        </p:nvSpPr>
        <p:spPr bwMode="auto">
          <a:xfrm>
            <a:off x="4979675" y="4205187"/>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Tree>
    <p:extLst>
      <p:ext uri="{BB962C8B-B14F-4D97-AF65-F5344CB8AC3E}">
        <p14:creationId xmlns:p14="http://schemas.microsoft.com/office/powerpoint/2010/main" val="292994012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53" presetClass="entr" presetSubtype="16" fill="hold" nodeType="afterEffect">
                                      <p:stCondLst>
                                        <p:cond delay="250"/>
                                      </p:stCondLst>
                                      <p:childTnLst>
                                        <p:set>
                                          <p:cBhvr>
                                            <p:cTn id="23" dur="1" fill="hold">
                                              <p:stCondLst>
                                                <p:cond delay="0"/>
                                              </p:stCondLst>
                                            </p:cTn>
                                            <p:tgtEl>
                                              <p:spTgt spid="16"/>
                                            </p:tgtEl>
                                            <p:attrNameLst>
                                              <p:attrName>style.visibility</p:attrName>
                                            </p:attrNameLst>
                                          </p:cBhvr>
                                          <p:to>
                                            <p:strVal val="visible"/>
                                          </p:to>
                                        </p:set>
                                        <p:anim calcmode="lin" valueType="num">
                                          <p:cBhvr>
                                            <p:cTn id="24" dur="400" fill="hold"/>
                                            <p:tgtEl>
                                              <p:spTgt spid="16"/>
                                            </p:tgtEl>
                                            <p:attrNameLst>
                                              <p:attrName>ppt_w</p:attrName>
                                            </p:attrNameLst>
                                          </p:cBhvr>
                                          <p:tavLst>
                                            <p:tav tm="0">
                                              <p:val>
                                                <p:fltVal val="0"/>
                                              </p:val>
                                            </p:tav>
                                            <p:tav tm="100000">
                                              <p:val>
                                                <p:strVal val="#ppt_w"/>
                                              </p:val>
                                            </p:tav>
                                          </p:tavLst>
                                        </p:anim>
                                        <p:anim calcmode="lin" valueType="num">
                                          <p:cBhvr>
                                            <p:cTn id="25" dur="400" fill="hold"/>
                                            <p:tgtEl>
                                              <p:spTgt spid="16"/>
                                            </p:tgtEl>
                                            <p:attrNameLst>
                                              <p:attrName>ppt_h</p:attrName>
                                            </p:attrNameLst>
                                          </p:cBhvr>
                                          <p:tavLst>
                                            <p:tav tm="0">
                                              <p:val>
                                                <p:fltVal val="0"/>
                                              </p:val>
                                            </p:tav>
                                            <p:tav tm="100000">
                                              <p:val>
                                                <p:strVal val="#ppt_h"/>
                                              </p:val>
                                            </p:tav>
                                          </p:tavLst>
                                        </p:anim>
                                        <p:animEffect transition="in" filter="fade">
                                          <p:cBhvr>
                                            <p:cTn id="26" dur="400"/>
                                            <p:tgtEl>
                                              <p:spTgt spid="16"/>
                                            </p:tgtEl>
                                          </p:cBhvr>
                                        </p:animEffect>
                                      </p:childTnLst>
                                    </p:cTn>
                                  </p:par>
                                </p:childTnLst>
                              </p:cTn>
                            </p:par>
                            <p:par>
                              <p:cTn id="27" fill="hold">
                                <p:stCondLst>
                                  <p:cond delay="2400"/>
                                </p:stCondLst>
                                <p:childTnLst>
                                  <p:par>
                                    <p:cTn id="28" presetID="22" presetClass="entr" presetSubtype="1"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350"/>
                                            <p:tgtEl>
                                              <p:spTgt spid="9"/>
                                            </p:tgtEl>
                                          </p:cBhvr>
                                        </p:animEffect>
                                      </p:childTnLst>
                                    </p:cTn>
                                  </p:par>
                                </p:childTnLst>
                              </p:cTn>
                            </p:par>
                            <p:par>
                              <p:cTn id="31" fill="hold">
                                <p:stCondLst>
                                  <p:cond delay="275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325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3750"/>
                                </p:stCondLst>
                                <p:childTnLst>
                                  <p:par>
                                    <p:cTn id="42" presetID="2" presetClass="entr" presetSubtype="2" fill="hold" nodeType="afterEffect" p14:presetBounceEnd="40000">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14:bounceEnd="40000">
                                          <p:cBhvr additive="base">
                                            <p:cTn id="44" dur="500" fill="hold"/>
                                            <p:tgtEl>
                                              <p:spTgt spid="23"/>
                                            </p:tgtEl>
                                            <p:attrNameLst>
                                              <p:attrName>ppt_x</p:attrName>
                                            </p:attrNameLst>
                                          </p:cBhvr>
                                          <p:tavLst>
                                            <p:tav tm="0">
                                              <p:val>
                                                <p:strVal val="1+#ppt_w/2"/>
                                              </p:val>
                                            </p:tav>
                                            <p:tav tm="100000">
                                              <p:val>
                                                <p:strVal val="#ppt_x"/>
                                              </p:val>
                                            </p:tav>
                                          </p:tavLst>
                                        </p:anim>
                                        <p:anim calcmode="lin" valueType="num" p14:bounceEnd="40000">
                                          <p:cBhvr additive="base">
                                            <p:cTn id="45" dur="500" fill="hold"/>
                                            <p:tgtEl>
                                              <p:spTgt spid="23"/>
                                            </p:tgtEl>
                                            <p:attrNameLst>
                                              <p:attrName>ppt_y</p:attrName>
                                            </p:attrNameLst>
                                          </p:cBhvr>
                                          <p:tavLst>
                                            <p:tav tm="0">
                                              <p:val>
                                                <p:strVal val="#ppt_y"/>
                                              </p:val>
                                            </p:tav>
                                            <p:tav tm="100000">
                                              <p:val>
                                                <p:strVal val="#ppt_y"/>
                                              </p:val>
                                            </p:tav>
                                          </p:tavLst>
                                        </p:anim>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par>
                                    <p:cTn id="53" presetID="53" presetClass="entr" presetSubtype="16" fill="hold" grpId="0" nodeType="withEffect">
                                      <p:stCondLst>
                                        <p:cond delay="75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5500"/>
                                </p:stCondLst>
                                <p:childTnLst>
                                  <p:par>
                                    <p:cTn id="59" presetID="22" presetClass="entr" presetSubtype="8"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500"/>
                                            <p:tgtEl>
                                              <p:spTgt spid="12"/>
                                            </p:tgtEl>
                                          </p:cBhvr>
                                        </p:animEffect>
                                      </p:childTnLst>
                                    </p:cTn>
                                  </p:par>
                                </p:childTnLst>
                              </p:cTn>
                            </p:par>
                            <p:par>
                              <p:cTn id="62" fill="hold">
                                <p:stCondLst>
                                  <p:cond delay="6000"/>
                                </p:stCondLst>
                                <p:childTnLst>
                                  <p:par>
                                    <p:cTn id="63" presetID="2" presetClass="entr" presetSubtype="2" fill="hold" nodeType="afterEffect" p14:presetBounceEnd="40000">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14:bounceEnd="40000">
                                          <p:cBhvr additive="base">
                                            <p:cTn id="65"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66" dur="500" fill="hold"/>
                                            <p:tgtEl>
                                              <p:spTgt spid="30"/>
                                            </p:tgtEl>
                                            <p:attrNameLst>
                                              <p:attrName>ppt_y</p:attrName>
                                            </p:attrNameLst>
                                          </p:cBhvr>
                                          <p:tavLst>
                                            <p:tav tm="0">
                                              <p:val>
                                                <p:strVal val="#ppt_y"/>
                                              </p:val>
                                            </p:tav>
                                            <p:tav tm="100000">
                                              <p:val>
                                                <p:strVal val="#ppt_y"/>
                                              </p:val>
                                            </p:tav>
                                          </p:tavLst>
                                        </p:anim>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left)">
                                          <p:cBhvr>
                                            <p:cTn id="70" dur="500"/>
                                            <p:tgtEl>
                                              <p:spTgt spid="4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left)">
                                          <p:cBhvr>
                                            <p:cTn id="73" dur="500"/>
                                            <p:tgtEl>
                                              <p:spTgt spid="46"/>
                                            </p:tgtEl>
                                          </p:cBhvr>
                                        </p:animEffect>
                                      </p:childTnLst>
                                    </p:cTn>
                                  </p:par>
                                  <p:par>
                                    <p:cTn id="74" presetID="53" presetClass="entr" presetSubtype="16" fill="hold" grpId="0" nodeType="withEffect">
                                      <p:stCondLst>
                                        <p:cond delay="75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Effect transition="in" filter="fade">
                                          <p:cBhvr>
                                            <p:cTn id="78" dur="500"/>
                                            <p:tgtEl>
                                              <p:spTgt spid="21"/>
                                            </p:tgtEl>
                                          </p:cBhvr>
                                        </p:animEffect>
                                      </p:childTnLst>
                                    </p:cTn>
                                  </p:par>
                                </p:childTnLst>
                              </p:cTn>
                            </p:par>
                            <p:par>
                              <p:cTn id="79" fill="hold">
                                <p:stCondLst>
                                  <p:cond delay="7750"/>
                                </p:stCondLst>
                                <p:childTnLst>
                                  <p:par>
                                    <p:cTn id="80" presetID="22" presetClass="entr" presetSubtype="8" fill="hold"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left)">
                                          <p:cBhvr>
                                            <p:cTn id="82" dur="500"/>
                                            <p:tgtEl>
                                              <p:spTgt spid="13"/>
                                            </p:tgtEl>
                                          </p:cBhvr>
                                        </p:animEffect>
                                      </p:childTnLst>
                                    </p:cTn>
                                  </p:par>
                                </p:childTnLst>
                              </p:cTn>
                            </p:par>
                            <p:par>
                              <p:cTn id="83" fill="hold">
                                <p:stCondLst>
                                  <p:cond delay="8250"/>
                                </p:stCondLst>
                                <p:childTnLst>
                                  <p:par>
                                    <p:cTn id="84" presetID="2" presetClass="entr" presetSubtype="2" fill="hold" nodeType="afterEffect" p14:presetBounceEnd="40000">
                                      <p:stCondLst>
                                        <p:cond delay="0"/>
                                      </p:stCondLst>
                                      <p:childTnLst>
                                        <p:set>
                                          <p:cBhvr>
                                            <p:cTn id="85" dur="1" fill="hold">
                                              <p:stCondLst>
                                                <p:cond delay="0"/>
                                              </p:stCondLst>
                                            </p:cTn>
                                            <p:tgtEl>
                                              <p:spTgt spid="35"/>
                                            </p:tgtEl>
                                            <p:attrNameLst>
                                              <p:attrName>style.visibility</p:attrName>
                                            </p:attrNameLst>
                                          </p:cBhvr>
                                          <p:to>
                                            <p:strVal val="visible"/>
                                          </p:to>
                                        </p:set>
                                        <p:anim calcmode="lin" valueType="num" p14:bounceEnd="40000">
                                          <p:cBhvr additive="base">
                                            <p:cTn id="86"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87" dur="500" fill="hold"/>
                                            <p:tgtEl>
                                              <p:spTgt spid="35"/>
                                            </p:tgtEl>
                                            <p:attrNameLst>
                                              <p:attrName>ppt_y</p:attrName>
                                            </p:attrNameLst>
                                          </p:cBhvr>
                                          <p:tavLst>
                                            <p:tav tm="0">
                                              <p:val>
                                                <p:strVal val="#ppt_y"/>
                                              </p:val>
                                            </p:tav>
                                            <p:tav tm="100000">
                                              <p:val>
                                                <p:strVal val="#ppt_y"/>
                                              </p:val>
                                            </p:tav>
                                          </p:tavLst>
                                        </p:anim>
                                      </p:childTnLst>
                                    </p:cTn>
                                  </p:par>
                                </p:childTnLst>
                              </p:cTn>
                            </p:par>
                            <p:par>
                              <p:cTn id="88" fill="hold">
                                <p:stCondLst>
                                  <p:cond delay="8750"/>
                                </p:stCondLst>
                                <p:childTnLst>
                                  <p:par>
                                    <p:cTn id="89" presetID="22" presetClass="entr" presetSubtype="8"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wipe(left)">
                                          <p:cBhvr>
                                            <p:cTn id="91" dur="500"/>
                                            <p:tgtEl>
                                              <p:spTgt spid="4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wipe(left)">
                                          <p:cBhvr>
                                            <p:cTn id="94" dur="500"/>
                                            <p:tgtEl>
                                              <p:spTgt spid="48"/>
                                            </p:tgtEl>
                                          </p:cBhvr>
                                        </p:animEffect>
                                      </p:childTnLst>
                                    </p:cTn>
                                  </p:par>
                                  <p:par>
                                    <p:cTn id="95" presetID="53" presetClass="entr" presetSubtype="16" fill="hold" grpId="0" nodeType="withEffect">
                                      <p:stCondLst>
                                        <p:cond delay="750"/>
                                      </p:stCondLst>
                                      <p:childTnLst>
                                        <p:set>
                                          <p:cBhvr>
                                            <p:cTn id="96" dur="1" fill="hold">
                                              <p:stCondLst>
                                                <p:cond delay="0"/>
                                              </p:stCondLst>
                                            </p:cTn>
                                            <p:tgtEl>
                                              <p:spTgt spid="22"/>
                                            </p:tgtEl>
                                            <p:attrNameLst>
                                              <p:attrName>style.visibility</p:attrName>
                                            </p:attrNameLst>
                                          </p:cBhvr>
                                          <p:to>
                                            <p:strVal val="visible"/>
                                          </p:to>
                                        </p:set>
                                        <p:anim calcmode="lin" valueType="num">
                                          <p:cBhvr>
                                            <p:cTn id="97" dur="500" fill="hold"/>
                                            <p:tgtEl>
                                              <p:spTgt spid="22"/>
                                            </p:tgtEl>
                                            <p:attrNameLst>
                                              <p:attrName>ppt_w</p:attrName>
                                            </p:attrNameLst>
                                          </p:cBhvr>
                                          <p:tavLst>
                                            <p:tav tm="0">
                                              <p:val>
                                                <p:fltVal val="0"/>
                                              </p:val>
                                            </p:tav>
                                            <p:tav tm="100000">
                                              <p:val>
                                                <p:strVal val="#ppt_w"/>
                                              </p:val>
                                            </p:tav>
                                          </p:tavLst>
                                        </p:anim>
                                        <p:anim calcmode="lin" valueType="num">
                                          <p:cBhvr>
                                            <p:cTn id="98" dur="500" fill="hold"/>
                                            <p:tgtEl>
                                              <p:spTgt spid="22"/>
                                            </p:tgtEl>
                                            <p:attrNameLst>
                                              <p:attrName>ppt_h</p:attrName>
                                            </p:attrNameLst>
                                          </p:cBhvr>
                                          <p:tavLst>
                                            <p:tav tm="0">
                                              <p:val>
                                                <p:fltVal val="0"/>
                                              </p:val>
                                            </p:tav>
                                            <p:tav tm="100000">
                                              <p:val>
                                                <p:strVal val="#ppt_h"/>
                                              </p:val>
                                            </p:tav>
                                          </p:tavLst>
                                        </p:anim>
                                        <p:animEffect transition="in" filter="fade">
                                          <p:cBhvr>
                                            <p:cTn id="99" dur="500"/>
                                            <p:tgtEl>
                                              <p:spTgt spid="22"/>
                                            </p:tgtEl>
                                          </p:cBhvr>
                                        </p:animEffect>
                                      </p:childTnLst>
                                    </p:cTn>
                                  </p:par>
                                </p:childTnLst>
                              </p:cTn>
                            </p:par>
                            <p:par>
                              <p:cTn id="100" fill="hold">
                                <p:stCondLst>
                                  <p:cond delay="10000"/>
                                </p:stCondLst>
                                <p:childTnLst>
                                  <p:par>
                                    <p:cTn id="101" presetID="22" presetClass="entr" presetSubtype="8" fill="hold" nodeType="afterEffect">
                                      <p:stCondLst>
                                        <p:cond delay="0"/>
                                      </p:stCondLst>
                                      <p:childTnLst>
                                        <p:set>
                                          <p:cBhvr>
                                            <p:cTn id="102" dur="1" fill="hold">
                                              <p:stCondLst>
                                                <p:cond delay="0"/>
                                              </p:stCondLst>
                                            </p:cTn>
                                            <p:tgtEl>
                                              <p:spTgt spid="11"/>
                                            </p:tgtEl>
                                            <p:attrNameLst>
                                              <p:attrName>style.visibility</p:attrName>
                                            </p:attrNameLst>
                                          </p:cBhvr>
                                          <p:to>
                                            <p:strVal val="visible"/>
                                          </p:to>
                                        </p:set>
                                        <p:animEffect transition="in" filter="wipe(left)">
                                          <p:cBhvr>
                                            <p:cTn id="103" dur="500"/>
                                            <p:tgtEl>
                                              <p:spTgt spid="11"/>
                                            </p:tgtEl>
                                          </p:cBhvr>
                                        </p:animEffect>
                                      </p:childTnLst>
                                    </p:cTn>
                                  </p:par>
                                </p:childTnLst>
                              </p:cTn>
                            </p:par>
                            <p:par>
                              <p:cTn id="104" fill="hold">
                                <p:stCondLst>
                                  <p:cond delay="10500"/>
                                </p:stCondLst>
                                <p:childTnLst>
                                  <p:par>
                                    <p:cTn id="105" presetID="2" presetClass="entr" presetSubtype="2" fill="hold" nodeType="afterEffect" p14:presetBounceEnd="40000">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14:bounceEnd="40000">
                                          <p:cBhvr additive="base">
                                            <p:cTn id="107" dur="500" fill="hold"/>
                                            <p:tgtEl>
                                              <p:spTgt spid="40"/>
                                            </p:tgtEl>
                                            <p:attrNameLst>
                                              <p:attrName>ppt_x</p:attrName>
                                            </p:attrNameLst>
                                          </p:cBhvr>
                                          <p:tavLst>
                                            <p:tav tm="0">
                                              <p:val>
                                                <p:strVal val="1+#ppt_w/2"/>
                                              </p:val>
                                            </p:tav>
                                            <p:tav tm="100000">
                                              <p:val>
                                                <p:strVal val="#ppt_x"/>
                                              </p:val>
                                            </p:tav>
                                          </p:tavLst>
                                        </p:anim>
                                        <p:anim calcmode="lin" valueType="num" p14:bounceEnd="40000">
                                          <p:cBhvr additive="base">
                                            <p:cTn id="108" dur="500" fill="hold"/>
                                            <p:tgtEl>
                                              <p:spTgt spid="40"/>
                                            </p:tgtEl>
                                            <p:attrNameLst>
                                              <p:attrName>ppt_y</p:attrName>
                                            </p:attrNameLst>
                                          </p:cBhvr>
                                          <p:tavLst>
                                            <p:tav tm="0">
                                              <p:val>
                                                <p:strVal val="#ppt_y"/>
                                              </p:val>
                                            </p:tav>
                                            <p:tav tm="100000">
                                              <p:val>
                                                <p:strVal val="#ppt_y"/>
                                              </p:val>
                                            </p:tav>
                                          </p:tavLst>
                                        </p:anim>
                                      </p:childTnLst>
                                    </p:cTn>
                                  </p:par>
                                </p:childTnLst>
                              </p:cTn>
                            </p:par>
                            <p:par>
                              <p:cTn id="109" fill="hold">
                                <p:stCondLst>
                                  <p:cond delay="11000"/>
                                </p:stCondLst>
                                <p:childTnLst>
                                  <p:par>
                                    <p:cTn id="110" presetID="22" presetClass="entr" presetSubtype="8"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wipe(left)">
                                          <p:cBhvr>
                                            <p:cTn id="112" dur="500"/>
                                            <p:tgtEl>
                                              <p:spTgt spid="49"/>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50"/>
                                            </p:tgtEl>
                                            <p:attrNameLst>
                                              <p:attrName>style.visibility</p:attrName>
                                            </p:attrNameLst>
                                          </p:cBhvr>
                                          <p:to>
                                            <p:strVal val="visible"/>
                                          </p:to>
                                        </p:set>
                                        <p:animEffect transition="in" filter="wipe(left)">
                                          <p:cBhvr>
                                            <p:cTn id="11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4" grpId="0"/>
          <p:bldP spid="15" grpId="0"/>
          <p:bldP spid="19" grpId="0" animBg="1"/>
          <p:bldP spid="20" grpId="0" animBg="1"/>
          <p:bldP spid="21" grpId="0" animBg="1"/>
          <p:bldP spid="22" grpId="0" animBg="1"/>
          <p:bldP spid="45" grpId="0"/>
          <p:bldP spid="46" grpId="0"/>
          <p:bldP spid="47" grpId="0"/>
          <p:bldP spid="48" grpId="0"/>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53" presetClass="entr" presetSubtype="16" fill="hold" nodeType="afterEffect">
                                      <p:stCondLst>
                                        <p:cond delay="250"/>
                                      </p:stCondLst>
                                      <p:childTnLst>
                                        <p:set>
                                          <p:cBhvr>
                                            <p:cTn id="23" dur="1" fill="hold">
                                              <p:stCondLst>
                                                <p:cond delay="0"/>
                                              </p:stCondLst>
                                            </p:cTn>
                                            <p:tgtEl>
                                              <p:spTgt spid="16"/>
                                            </p:tgtEl>
                                            <p:attrNameLst>
                                              <p:attrName>style.visibility</p:attrName>
                                            </p:attrNameLst>
                                          </p:cBhvr>
                                          <p:to>
                                            <p:strVal val="visible"/>
                                          </p:to>
                                        </p:set>
                                        <p:anim calcmode="lin" valueType="num">
                                          <p:cBhvr>
                                            <p:cTn id="24" dur="400" fill="hold"/>
                                            <p:tgtEl>
                                              <p:spTgt spid="16"/>
                                            </p:tgtEl>
                                            <p:attrNameLst>
                                              <p:attrName>ppt_w</p:attrName>
                                            </p:attrNameLst>
                                          </p:cBhvr>
                                          <p:tavLst>
                                            <p:tav tm="0">
                                              <p:val>
                                                <p:fltVal val="0"/>
                                              </p:val>
                                            </p:tav>
                                            <p:tav tm="100000">
                                              <p:val>
                                                <p:strVal val="#ppt_w"/>
                                              </p:val>
                                            </p:tav>
                                          </p:tavLst>
                                        </p:anim>
                                        <p:anim calcmode="lin" valueType="num">
                                          <p:cBhvr>
                                            <p:cTn id="25" dur="400" fill="hold"/>
                                            <p:tgtEl>
                                              <p:spTgt spid="16"/>
                                            </p:tgtEl>
                                            <p:attrNameLst>
                                              <p:attrName>ppt_h</p:attrName>
                                            </p:attrNameLst>
                                          </p:cBhvr>
                                          <p:tavLst>
                                            <p:tav tm="0">
                                              <p:val>
                                                <p:fltVal val="0"/>
                                              </p:val>
                                            </p:tav>
                                            <p:tav tm="100000">
                                              <p:val>
                                                <p:strVal val="#ppt_h"/>
                                              </p:val>
                                            </p:tav>
                                          </p:tavLst>
                                        </p:anim>
                                        <p:animEffect transition="in" filter="fade">
                                          <p:cBhvr>
                                            <p:cTn id="26" dur="400"/>
                                            <p:tgtEl>
                                              <p:spTgt spid="16"/>
                                            </p:tgtEl>
                                          </p:cBhvr>
                                        </p:animEffect>
                                      </p:childTnLst>
                                    </p:cTn>
                                  </p:par>
                                </p:childTnLst>
                              </p:cTn>
                            </p:par>
                            <p:par>
                              <p:cTn id="27" fill="hold">
                                <p:stCondLst>
                                  <p:cond delay="2400"/>
                                </p:stCondLst>
                                <p:childTnLst>
                                  <p:par>
                                    <p:cTn id="28" presetID="22" presetClass="entr" presetSubtype="1"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350"/>
                                            <p:tgtEl>
                                              <p:spTgt spid="9"/>
                                            </p:tgtEl>
                                          </p:cBhvr>
                                        </p:animEffect>
                                      </p:childTnLst>
                                    </p:cTn>
                                  </p:par>
                                </p:childTnLst>
                              </p:cTn>
                            </p:par>
                            <p:par>
                              <p:cTn id="31" fill="hold">
                                <p:stCondLst>
                                  <p:cond delay="275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325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3750"/>
                                </p:stCondLst>
                                <p:childTnLst>
                                  <p:par>
                                    <p:cTn id="42" presetID="2" presetClass="entr" presetSubtype="2"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additive="base">
                                            <p:cTn id="44" dur="500" fill="hold"/>
                                            <p:tgtEl>
                                              <p:spTgt spid="23"/>
                                            </p:tgtEl>
                                            <p:attrNameLst>
                                              <p:attrName>ppt_x</p:attrName>
                                            </p:attrNameLst>
                                          </p:cBhvr>
                                          <p:tavLst>
                                            <p:tav tm="0">
                                              <p:val>
                                                <p:strVal val="1+#ppt_w/2"/>
                                              </p:val>
                                            </p:tav>
                                            <p:tav tm="100000">
                                              <p:val>
                                                <p:strVal val="#ppt_x"/>
                                              </p:val>
                                            </p:tav>
                                          </p:tavLst>
                                        </p:anim>
                                        <p:anim calcmode="lin" valueType="num">
                                          <p:cBhvr additive="base">
                                            <p:cTn id="45" dur="500" fill="hold"/>
                                            <p:tgtEl>
                                              <p:spTgt spid="23"/>
                                            </p:tgtEl>
                                            <p:attrNameLst>
                                              <p:attrName>ppt_y</p:attrName>
                                            </p:attrNameLst>
                                          </p:cBhvr>
                                          <p:tavLst>
                                            <p:tav tm="0">
                                              <p:val>
                                                <p:strVal val="#ppt_y"/>
                                              </p:val>
                                            </p:tav>
                                            <p:tav tm="100000">
                                              <p:val>
                                                <p:strVal val="#ppt_y"/>
                                              </p:val>
                                            </p:tav>
                                          </p:tavLst>
                                        </p:anim>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par>
                                    <p:cTn id="53" presetID="53" presetClass="entr" presetSubtype="16" fill="hold" grpId="0" nodeType="withEffect">
                                      <p:stCondLst>
                                        <p:cond delay="75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5500"/>
                                </p:stCondLst>
                                <p:childTnLst>
                                  <p:par>
                                    <p:cTn id="59" presetID="22" presetClass="entr" presetSubtype="8"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500"/>
                                            <p:tgtEl>
                                              <p:spTgt spid="12"/>
                                            </p:tgtEl>
                                          </p:cBhvr>
                                        </p:animEffect>
                                      </p:childTnLst>
                                    </p:cTn>
                                  </p:par>
                                </p:childTnLst>
                              </p:cTn>
                            </p:par>
                            <p:par>
                              <p:cTn id="62" fill="hold">
                                <p:stCondLst>
                                  <p:cond delay="6000"/>
                                </p:stCondLst>
                                <p:childTnLst>
                                  <p:par>
                                    <p:cTn id="63" presetID="2" presetClass="entr" presetSubtype="2" fill="hold" nodeType="after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fill="hold"/>
                                            <p:tgtEl>
                                              <p:spTgt spid="30"/>
                                            </p:tgtEl>
                                            <p:attrNameLst>
                                              <p:attrName>ppt_x</p:attrName>
                                            </p:attrNameLst>
                                          </p:cBhvr>
                                          <p:tavLst>
                                            <p:tav tm="0">
                                              <p:val>
                                                <p:strVal val="1+#ppt_w/2"/>
                                              </p:val>
                                            </p:tav>
                                            <p:tav tm="100000">
                                              <p:val>
                                                <p:strVal val="#ppt_x"/>
                                              </p:val>
                                            </p:tav>
                                          </p:tavLst>
                                        </p:anim>
                                        <p:anim calcmode="lin" valueType="num">
                                          <p:cBhvr additive="base">
                                            <p:cTn id="66" dur="500" fill="hold"/>
                                            <p:tgtEl>
                                              <p:spTgt spid="30"/>
                                            </p:tgtEl>
                                            <p:attrNameLst>
                                              <p:attrName>ppt_y</p:attrName>
                                            </p:attrNameLst>
                                          </p:cBhvr>
                                          <p:tavLst>
                                            <p:tav tm="0">
                                              <p:val>
                                                <p:strVal val="#ppt_y"/>
                                              </p:val>
                                            </p:tav>
                                            <p:tav tm="100000">
                                              <p:val>
                                                <p:strVal val="#ppt_y"/>
                                              </p:val>
                                            </p:tav>
                                          </p:tavLst>
                                        </p:anim>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left)">
                                          <p:cBhvr>
                                            <p:cTn id="70" dur="500"/>
                                            <p:tgtEl>
                                              <p:spTgt spid="4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left)">
                                          <p:cBhvr>
                                            <p:cTn id="73" dur="500"/>
                                            <p:tgtEl>
                                              <p:spTgt spid="46"/>
                                            </p:tgtEl>
                                          </p:cBhvr>
                                        </p:animEffect>
                                      </p:childTnLst>
                                    </p:cTn>
                                  </p:par>
                                  <p:par>
                                    <p:cTn id="74" presetID="53" presetClass="entr" presetSubtype="16" fill="hold" grpId="0" nodeType="withEffect">
                                      <p:stCondLst>
                                        <p:cond delay="75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Effect transition="in" filter="fade">
                                          <p:cBhvr>
                                            <p:cTn id="78" dur="500"/>
                                            <p:tgtEl>
                                              <p:spTgt spid="21"/>
                                            </p:tgtEl>
                                          </p:cBhvr>
                                        </p:animEffect>
                                      </p:childTnLst>
                                    </p:cTn>
                                  </p:par>
                                </p:childTnLst>
                              </p:cTn>
                            </p:par>
                            <p:par>
                              <p:cTn id="79" fill="hold">
                                <p:stCondLst>
                                  <p:cond delay="7750"/>
                                </p:stCondLst>
                                <p:childTnLst>
                                  <p:par>
                                    <p:cTn id="80" presetID="22" presetClass="entr" presetSubtype="8" fill="hold"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left)">
                                          <p:cBhvr>
                                            <p:cTn id="82" dur="500"/>
                                            <p:tgtEl>
                                              <p:spTgt spid="13"/>
                                            </p:tgtEl>
                                          </p:cBhvr>
                                        </p:animEffect>
                                      </p:childTnLst>
                                    </p:cTn>
                                  </p:par>
                                </p:childTnLst>
                              </p:cTn>
                            </p:par>
                            <p:par>
                              <p:cTn id="83" fill="hold">
                                <p:stCondLst>
                                  <p:cond delay="8250"/>
                                </p:stCondLst>
                                <p:childTnLst>
                                  <p:par>
                                    <p:cTn id="84" presetID="2" presetClass="entr" presetSubtype="2" fill="hold" nodeType="afterEffect">
                                      <p:stCondLst>
                                        <p:cond delay="0"/>
                                      </p:stCondLst>
                                      <p:childTnLst>
                                        <p:set>
                                          <p:cBhvr>
                                            <p:cTn id="85" dur="1" fill="hold">
                                              <p:stCondLst>
                                                <p:cond delay="0"/>
                                              </p:stCondLst>
                                            </p:cTn>
                                            <p:tgtEl>
                                              <p:spTgt spid="35"/>
                                            </p:tgtEl>
                                            <p:attrNameLst>
                                              <p:attrName>style.visibility</p:attrName>
                                            </p:attrNameLst>
                                          </p:cBhvr>
                                          <p:to>
                                            <p:strVal val="visible"/>
                                          </p:to>
                                        </p:set>
                                        <p:anim calcmode="lin" valueType="num">
                                          <p:cBhvr additive="base">
                                            <p:cTn id="86" dur="500" fill="hold"/>
                                            <p:tgtEl>
                                              <p:spTgt spid="35"/>
                                            </p:tgtEl>
                                            <p:attrNameLst>
                                              <p:attrName>ppt_x</p:attrName>
                                            </p:attrNameLst>
                                          </p:cBhvr>
                                          <p:tavLst>
                                            <p:tav tm="0">
                                              <p:val>
                                                <p:strVal val="1+#ppt_w/2"/>
                                              </p:val>
                                            </p:tav>
                                            <p:tav tm="100000">
                                              <p:val>
                                                <p:strVal val="#ppt_x"/>
                                              </p:val>
                                            </p:tav>
                                          </p:tavLst>
                                        </p:anim>
                                        <p:anim calcmode="lin" valueType="num">
                                          <p:cBhvr additive="base">
                                            <p:cTn id="87" dur="500" fill="hold"/>
                                            <p:tgtEl>
                                              <p:spTgt spid="35"/>
                                            </p:tgtEl>
                                            <p:attrNameLst>
                                              <p:attrName>ppt_y</p:attrName>
                                            </p:attrNameLst>
                                          </p:cBhvr>
                                          <p:tavLst>
                                            <p:tav tm="0">
                                              <p:val>
                                                <p:strVal val="#ppt_y"/>
                                              </p:val>
                                            </p:tav>
                                            <p:tav tm="100000">
                                              <p:val>
                                                <p:strVal val="#ppt_y"/>
                                              </p:val>
                                            </p:tav>
                                          </p:tavLst>
                                        </p:anim>
                                      </p:childTnLst>
                                    </p:cTn>
                                  </p:par>
                                </p:childTnLst>
                              </p:cTn>
                            </p:par>
                            <p:par>
                              <p:cTn id="88" fill="hold">
                                <p:stCondLst>
                                  <p:cond delay="8750"/>
                                </p:stCondLst>
                                <p:childTnLst>
                                  <p:par>
                                    <p:cTn id="89" presetID="22" presetClass="entr" presetSubtype="8"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wipe(left)">
                                          <p:cBhvr>
                                            <p:cTn id="91" dur="500"/>
                                            <p:tgtEl>
                                              <p:spTgt spid="4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wipe(left)">
                                          <p:cBhvr>
                                            <p:cTn id="94" dur="500"/>
                                            <p:tgtEl>
                                              <p:spTgt spid="48"/>
                                            </p:tgtEl>
                                          </p:cBhvr>
                                        </p:animEffect>
                                      </p:childTnLst>
                                    </p:cTn>
                                  </p:par>
                                  <p:par>
                                    <p:cTn id="95" presetID="53" presetClass="entr" presetSubtype="16" fill="hold" grpId="0" nodeType="withEffect">
                                      <p:stCondLst>
                                        <p:cond delay="750"/>
                                      </p:stCondLst>
                                      <p:childTnLst>
                                        <p:set>
                                          <p:cBhvr>
                                            <p:cTn id="96" dur="1" fill="hold">
                                              <p:stCondLst>
                                                <p:cond delay="0"/>
                                              </p:stCondLst>
                                            </p:cTn>
                                            <p:tgtEl>
                                              <p:spTgt spid="22"/>
                                            </p:tgtEl>
                                            <p:attrNameLst>
                                              <p:attrName>style.visibility</p:attrName>
                                            </p:attrNameLst>
                                          </p:cBhvr>
                                          <p:to>
                                            <p:strVal val="visible"/>
                                          </p:to>
                                        </p:set>
                                        <p:anim calcmode="lin" valueType="num">
                                          <p:cBhvr>
                                            <p:cTn id="97" dur="500" fill="hold"/>
                                            <p:tgtEl>
                                              <p:spTgt spid="22"/>
                                            </p:tgtEl>
                                            <p:attrNameLst>
                                              <p:attrName>ppt_w</p:attrName>
                                            </p:attrNameLst>
                                          </p:cBhvr>
                                          <p:tavLst>
                                            <p:tav tm="0">
                                              <p:val>
                                                <p:fltVal val="0"/>
                                              </p:val>
                                            </p:tav>
                                            <p:tav tm="100000">
                                              <p:val>
                                                <p:strVal val="#ppt_w"/>
                                              </p:val>
                                            </p:tav>
                                          </p:tavLst>
                                        </p:anim>
                                        <p:anim calcmode="lin" valueType="num">
                                          <p:cBhvr>
                                            <p:cTn id="98" dur="500" fill="hold"/>
                                            <p:tgtEl>
                                              <p:spTgt spid="22"/>
                                            </p:tgtEl>
                                            <p:attrNameLst>
                                              <p:attrName>ppt_h</p:attrName>
                                            </p:attrNameLst>
                                          </p:cBhvr>
                                          <p:tavLst>
                                            <p:tav tm="0">
                                              <p:val>
                                                <p:fltVal val="0"/>
                                              </p:val>
                                            </p:tav>
                                            <p:tav tm="100000">
                                              <p:val>
                                                <p:strVal val="#ppt_h"/>
                                              </p:val>
                                            </p:tav>
                                          </p:tavLst>
                                        </p:anim>
                                        <p:animEffect transition="in" filter="fade">
                                          <p:cBhvr>
                                            <p:cTn id="99" dur="500"/>
                                            <p:tgtEl>
                                              <p:spTgt spid="22"/>
                                            </p:tgtEl>
                                          </p:cBhvr>
                                        </p:animEffect>
                                      </p:childTnLst>
                                    </p:cTn>
                                  </p:par>
                                </p:childTnLst>
                              </p:cTn>
                            </p:par>
                            <p:par>
                              <p:cTn id="100" fill="hold">
                                <p:stCondLst>
                                  <p:cond delay="10000"/>
                                </p:stCondLst>
                                <p:childTnLst>
                                  <p:par>
                                    <p:cTn id="101" presetID="22" presetClass="entr" presetSubtype="8" fill="hold" nodeType="afterEffect">
                                      <p:stCondLst>
                                        <p:cond delay="0"/>
                                      </p:stCondLst>
                                      <p:childTnLst>
                                        <p:set>
                                          <p:cBhvr>
                                            <p:cTn id="102" dur="1" fill="hold">
                                              <p:stCondLst>
                                                <p:cond delay="0"/>
                                              </p:stCondLst>
                                            </p:cTn>
                                            <p:tgtEl>
                                              <p:spTgt spid="11"/>
                                            </p:tgtEl>
                                            <p:attrNameLst>
                                              <p:attrName>style.visibility</p:attrName>
                                            </p:attrNameLst>
                                          </p:cBhvr>
                                          <p:to>
                                            <p:strVal val="visible"/>
                                          </p:to>
                                        </p:set>
                                        <p:animEffect transition="in" filter="wipe(left)">
                                          <p:cBhvr>
                                            <p:cTn id="103" dur="500"/>
                                            <p:tgtEl>
                                              <p:spTgt spid="11"/>
                                            </p:tgtEl>
                                          </p:cBhvr>
                                        </p:animEffect>
                                      </p:childTnLst>
                                    </p:cTn>
                                  </p:par>
                                </p:childTnLst>
                              </p:cTn>
                            </p:par>
                            <p:par>
                              <p:cTn id="104" fill="hold">
                                <p:stCondLst>
                                  <p:cond delay="10500"/>
                                </p:stCondLst>
                                <p:childTnLst>
                                  <p:par>
                                    <p:cTn id="105" presetID="2" presetClass="entr" presetSubtype="2" fill="hold" nodeType="afterEffect">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cBhvr additive="base">
                                            <p:cTn id="107" dur="500" fill="hold"/>
                                            <p:tgtEl>
                                              <p:spTgt spid="40"/>
                                            </p:tgtEl>
                                            <p:attrNameLst>
                                              <p:attrName>ppt_x</p:attrName>
                                            </p:attrNameLst>
                                          </p:cBhvr>
                                          <p:tavLst>
                                            <p:tav tm="0">
                                              <p:val>
                                                <p:strVal val="1+#ppt_w/2"/>
                                              </p:val>
                                            </p:tav>
                                            <p:tav tm="100000">
                                              <p:val>
                                                <p:strVal val="#ppt_x"/>
                                              </p:val>
                                            </p:tav>
                                          </p:tavLst>
                                        </p:anim>
                                        <p:anim calcmode="lin" valueType="num">
                                          <p:cBhvr additive="base">
                                            <p:cTn id="108" dur="500" fill="hold"/>
                                            <p:tgtEl>
                                              <p:spTgt spid="40"/>
                                            </p:tgtEl>
                                            <p:attrNameLst>
                                              <p:attrName>ppt_y</p:attrName>
                                            </p:attrNameLst>
                                          </p:cBhvr>
                                          <p:tavLst>
                                            <p:tav tm="0">
                                              <p:val>
                                                <p:strVal val="#ppt_y"/>
                                              </p:val>
                                            </p:tav>
                                            <p:tav tm="100000">
                                              <p:val>
                                                <p:strVal val="#ppt_y"/>
                                              </p:val>
                                            </p:tav>
                                          </p:tavLst>
                                        </p:anim>
                                      </p:childTnLst>
                                    </p:cTn>
                                  </p:par>
                                </p:childTnLst>
                              </p:cTn>
                            </p:par>
                            <p:par>
                              <p:cTn id="109" fill="hold">
                                <p:stCondLst>
                                  <p:cond delay="11000"/>
                                </p:stCondLst>
                                <p:childTnLst>
                                  <p:par>
                                    <p:cTn id="110" presetID="22" presetClass="entr" presetSubtype="8"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wipe(left)">
                                          <p:cBhvr>
                                            <p:cTn id="112" dur="500"/>
                                            <p:tgtEl>
                                              <p:spTgt spid="49"/>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50"/>
                                            </p:tgtEl>
                                            <p:attrNameLst>
                                              <p:attrName>style.visibility</p:attrName>
                                            </p:attrNameLst>
                                          </p:cBhvr>
                                          <p:to>
                                            <p:strVal val="visible"/>
                                          </p:to>
                                        </p:set>
                                        <p:animEffect transition="in" filter="wipe(left)">
                                          <p:cBhvr>
                                            <p:cTn id="11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4" grpId="0"/>
          <p:bldP spid="15" grpId="0"/>
          <p:bldP spid="19" grpId="0" animBg="1"/>
          <p:bldP spid="20" grpId="0" animBg="1"/>
          <p:bldP spid="21" grpId="0" animBg="1"/>
          <p:bldP spid="22" grpId="0" animBg="1"/>
          <p:bldP spid="45" grpId="0"/>
          <p:bldP spid="46" grpId="0"/>
          <p:bldP spid="47" grpId="0"/>
          <p:bldP spid="48" grpId="0"/>
          <p:bldP spid="49" grpId="0"/>
          <p:bldP spid="50"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9" name="组合 8"/>
          <p:cNvGrpSpPr/>
          <p:nvPr/>
        </p:nvGrpSpPr>
        <p:grpSpPr>
          <a:xfrm>
            <a:off x="5459663" y="1326802"/>
            <a:ext cx="630230" cy="630230"/>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grpSp>
        <p:nvGrpSpPr>
          <p:cNvPr id="12" name="组合 11"/>
          <p:cNvGrpSpPr/>
          <p:nvPr/>
        </p:nvGrpSpPr>
        <p:grpSpPr>
          <a:xfrm>
            <a:off x="5361136" y="1777942"/>
            <a:ext cx="769476" cy="769476"/>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4" name="椭圆 13"/>
            <p:cNvSpPr/>
            <p:nvPr/>
          </p:nvSpPr>
          <p:spPr>
            <a:xfrm>
              <a:off x="1826937" y="3453495"/>
              <a:ext cx="987336" cy="987336"/>
            </a:xfrm>
            <a:prstGeom prst="ellipse">
              <a:avLst/>
            </a:prstGeom>
            <a:solidFill>
              <a:srgbClr val="C0000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5" name="组合 14"/>
          <p:cNvGrpSpPr/>
          <p:nvPr/>
        </p:nvGrpSpPr>
        <p:grpSpPr>
          <a:xfrm>
            <a:off x="5002793" y="2383112"/>
            <a:ext cx="890519" cy="890519"/>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sp>
        <p:nvSpPr>
          <p:cNvPr id="18" name="TextBox 13"/>
          <p:cNvSpPr txBox="1"/>
          <p:nvPr/>
        </p:nvSpPr>
        <p:spPr>
          <a:xfrm>
            <a:off x="6505928" y="1500492"/>
            <a:ext cx="1031051" cy="261610"/>
          </a:xfrm>
          <a:prstGeom prst="rect">
            <a:avLst/>
          </a:prstGeom>
          <a:noFill/>
        </p:spPr>
        <p:txBody>
          <a:bodyPr wrap="none" rtlCol="0">
            <a:spAutoFit/>
          </a:bodyPr>
          <a:lstStyle/>
          <a:p>
            <a:r>
              <a:rPr lang="zh-CN" altLang="en-US" sz="1100" dirty="0" smtClean="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19" name="TextBox 14"/>
          <p:cNvSpPr txBox="1"/>
          <p:nvPr/>
        </p:nvSpPr>
        <p:spPr>
          <a:xfrm>
            <a:off x="6475857" y="1217207"/>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2013</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5</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0" name="TextBox 15"/>
          <p:cNvSpPr txBox="1"/>
          <p:nvPr/>
        </p:nvSpPr>
        <p:spPr>
          <a:xfrm>
            <a:off x="6403468" y="2415502"/>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a:t>
            </a:r>
            <a:r>
              <a:rPr lang="zh-CN" altLang="en-US" sz="1100" dirty="0" smtClean="0">
                <a:solidFill>
                  <a:srgbClr val="484848"/>
                </a:solidFill>
                <a:latin typeface="+mj-ea"/>
                <a:ea typeface="+mj-ea"/>
              </a:rPr>
              <a:t>文字</a:t>
            </a:r>
            <a:endParaRPr lang="en-US" altLang="zh-CN" sz="1100" dirty="0">
              <a:solidFill>
                <a:srgbClr val="484848"/>
              </a:solidFill>
              <a:latin typeface="+mj-ea"/>
              <a:ea typeface="+mj-ea"/>
            </a:endParaRPr>
          </a:p>
        </p:txBody>
      </p:sp>
      <p:sp>
        <p:nvSpPr>
          <p:cNvPr id="21" name="TextBox 16"/>
          <p:cNvSpPr txBox="1"/>
          <p:nvPr/>
        </p:nvSpPr>
        <p:spPr>
          <a:xfrm>
            <a:off x="6406262" y="2128651"/>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2013</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8</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2" name="TextBox 17"/>
          <p:cNvSpPr txBox="1"/>
          <p:nvPr/>
        </p:nvSpPr>
        <p:spPr>
          <a:xfrm>
            <a:off x="6049331" y="3383232"/>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3" name="TextBox 18"/>
          <p:cNvSpPr txBox="1"/>
          <p:nvPr/>
        </p:nvSpPr>
        <p:spPr>
          <a:xfrm>
            <a:off x="6028655" y="3065467"/>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4</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4" name="TextBox 19"/>
          <p:cNvSpPr txBox="1"/>
          <p:nvPr/>
        </p:nvSpPr>
        <p:spPr>
          <a:xfrm>
            <a:off x="4747284" y="433329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5" name="TextBox 20"/>
          <p:cNvSpPr txBox="1"/>
          <p:nvPr/>
        </p:nvSpPr>
        <p:spPr>
          <a:xfrm>
            <a:off x="4750901" y="3960386"/>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smtClean="0">
                <a:solidFill>
                  <a:srgbClr val="080808"/>
                </a:solidFill>
                <a:latin typeface="+mj-ea"/>
                <a:ea typeface="+mj-ea"/>
              </a:rPr>
              <a:t>5</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6" name="TextBox 21"/>
          <p:cNvSpPr txBox="1"/>
          <p:nvPr/>
        </p:nvSpPr>
        <p:spPr>
          <a:xfrm>
            <a:off x="1625751" y="3828975"/>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7" name="TextBox 22"/>
          <p:cNvSpPr txBox="1"/>
          <p:nvPr/>
        </p:nvSpPr>
        <p:spPr>
          <a:xfrm>
            <a:off x="1584525" y="3442513"/>
            <a:ext cx="1207382"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smtClean="0">
                <a:solidFill>
                  <a:srgbClr val="080808"/>
                </a:solidFill>
                <a:latin typeface="+mj-ea"/>
                <a:ea typeface="+mj-ea"/>
              </a:rPr>
              <a:t>12</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8" name="TextBox 23"/>
          <p:cNvSpPr txBox="1"/>
          <p:nvPr/>
        </p:nvSpPr>
        <p:spPr>
          <a:xfrm>
            <a:off x="1103607" y="1886185"/>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9" name="TextBox 24"/>
          <p:cNvSpPr txBox="1"/>
          <p:nvPr/>
        </p:nvSpPr>
        <p:spPr>
          <a:xfrm>
            <a:off x="1098608" y="1533148"/>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2015</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2</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cxnSp>
        <p:nvCxnSpPr>
          <p:cNvPr id="30" name="直接连接符 29"/>
          <p:cNvCxnSpPr/>
          <p:nvPr/>
        </p:nvCxnSpPr>
        <p:spPr>
          <a:xfrm flipV="1">
            <a:off x="6473197" y="1217208"/>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6023716" y="3065467"/>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6403468" y="2200659"/>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4747284" y="3960386"/>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1579624" y="3383232"/>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091912" y="1500492"/>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4304319" y="2821128"/>
            <a:ext cx="984394" cy="984394"/>
            <a:chOff x="1695226" y="3321784"/>
            <a:chExt cx="1250759" cy="1250759"/>
          </a:xfrm>
        </p:grpSpPr>
        <p:sp>
          <p:nvSpPr>
            <p:cNvPr id="37" name="椭圆 36"/>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38" name="椭圆 37"/>
            <p:cNvSpPr/>
            <p:nvPr/>
          </p:nvSpPr>
          <p:spPr>
            <a:xfrm>
              <a:off x="1826937" y="3453495"/>
              <a:ext cx="987336" cy="987336"/>
            </a:xfrm>
            <a:prstGeom prst="ellipse">
              <a:avLst/>
            </a:prstGeom>
            <a:solidFill>
              <a:srgbClr val="C0000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39" name="组合 38"/>
          <p:cNvGrpSpPr/>
          <p:nvPr/>
        </p:nvGrpSpPr>
        <p:grpSpPr>
          <a:xfrm>
            <a:off x="3210252" y="2461088"/>
            <a:ext cx="1360493" cy="1360493"/>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42" name="组合 41"/>
          <p:cNvGrpSpPr/>
          <p:nvPr/>
        </p:nvGrpSpPr>
        <p:grpSpPr>
          <a:xfrm>
            <a:off x="2681865" y="1278821"/>
            <a:ext cx="1625118" cy="1625118"/>
            <a:chOff x="1695226" y="3321784"/>
            <a:chExt cx="1250759" cy="1250759"/>
          </a:xfrm>
        </p:grpSpPr>
        <p:sp>
          <p:nvSpPr>
            <p:cNvPr id="43" name="椭圆 4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44" name="椭圆 43"/>
            <p:cNvSpPr/>
            <p:nvPr/>
          </p:nvSpPr>
          <p:spPr>
            <a:xfrm>
              <a:off x="1826937" y="3453495"/>
              <a:ext cx="987336" cy="987336"/>
            </a:xfrm>
            <a:prstGeom prst="ellipse">
              <a:avLst/>
            </a:prstGeom>
            <a:solidFill>
              <a:srgbClr val="C0000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Tree>
    <p:extLst>
      <p:ext uri="{BB962C8B-B14F-4D97-AF65-F5344CB8AC3E}">
        <p14:creationId xmlns:p14="http://schemas.microsoft.com/office/powerpoint/2010/main" val="109319404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 presetClass="entr" presetSubtype="4" fill="hold" nodeType="afterEffect" p14:presetBounceEnd="40000">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14:bounceEnd="40000">
                                          <p:cBhvr additive="base">
                                            <p:cTn id="24"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p:tgtEl>
                                              <p:spTgt spid="18"/>
                                            </p:tgtEl>
                                            <p:attrNameLst>
                                              <p:attrName>ppt_x</p:attrName>
                                            </p:attrNameLst>
                                          </p:cBhvr>
                                          <p:tavLst>
                                            <p:tav tm="0">
                                              <p:val>
                                                <p:strVal val="#ppt_x-#ppt_w*1.125000"/>
                                              </p:val>
                                            </p:tav>
                                            <p:tav tm="100000">
                                              <p:val>
                                                <p:strVal val="#ppt_x"/>
                                              </p:val>
                                            </p:tav>
                                          </p:tavLst>
                                        </p:anim>
                                        <p:animEffect transition="in" filter="wipe(right)">
                                          <p:cBhvr>
                                            <p:cTn id="30" dur="500"/>
                                            <p:tgtEl>
                                              <p:spTgt spid="18"/>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p:tgtEl>
                                              <p:spTgt spid="19"/>
                                            </p:tgtEl>
                                            <p:attrNameLst>
                                              <p:attrName>ppt_x</p:attrName>
                                            </p:attrNameLst>
                                          </p:cBhvr>
                                          <p:tavLst>
                                            <p:tav tm="0">
                                              <p:val>
                                                <p:strVal val="#ppt_x-#ppt_w*1.125000"/>
                                              </p:val>
                                            </p:tav>
                                            <p:tav tm="100000">
                                              <p:val>
                                                <p:strVal val="#ppt_x"/>
                                              </p:val>
                                            </p:tav>
                                          </p:tavLst>
                                        </p:anim>
                                        <p:animEffect transition="in" filter="wipe(right)">
                                          <p:cBhvr>
                                            <p:cTn id="34" dur="500"/>
                                            <p:tgtEl>
                                              <p:spTgt spid="19"/>
                                            </p:tgtEl>
                                          </p:cBhvr>
                                        </p:animEffect>
                                      </p:childTnLst>
                                    </p:cTn>
                                  </p:par>
                                  <p:par>
                                    <p:cTn id="35" presetID="12" presetClass="entr" presetSubtype="8"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p:tgtEl>
                                              <p:spTgt spid="30"/>
                                            </p:tgtEl>
                                            <p:attrNameLst>
                                              <p:attrName>ppt_x</p:attrName>
                                            </p:attrNameLst>
                                          </p:cBhvr>
                                          <p:tavLst>
                                            <p:tav tm="0">
                                              <p:val>
                                                <p:strVal val="#ppt_x-#ppt_w*1.125000"/>
                                              </p:val>
                                            </p:tav>
                                            <p:tav tm="100000">
                                              <p:val>
                                                <p:strVal val="#ppt_x"/>
                                              </p:val>
                                            </p:tav>
                                          </p:tavLst>
                                        </p:anim>
                                        <p:animEffect transition="in" filter="wipe(right)">
                                          <p:cBhvr>
                                            <p:cTn id="38" dur="500"/>
                                            <p:tgtEl>
                                              <p:spTgt spid="30"/>
                                            </p:tgtEl>
                                          </p:cBhvr>
                                        </p:animEffect>
                                      </p:childTnLst>
                                    </p:cTn>
                                  </p:par>
                                </p:childTnLst>
                              </p:cTn>
                            </p:par>
                            <p:par>
                              <p:cTn id="39" fill="hold">
                                <p:stCondLst>
                                  <p:cond delay="2750"/>
                                </p:stCondLst>
                                <p:childTnLst>
                                  <p:par>
                                    <p:cTn id="40" presetID="2" presetClass="entr" presetSubtype="4" fill="hold" nodeType="afterEffect" p14:presetBounceEnd="40000">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14:bounceEnd="40000">
                                          <p:cBhvr additive="base">
                                            <p:cTn id="42"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43" dur="500" fill="hold"/>
                                            <p:tgtEl>
                                              <p:spTgt spid="12"/>
                                            </p:tgtEl>
                                            <p:attrNameLst>
                                              <p:attrName>ppt_y</p:attrName>
                                            </p:attrNameLst>
                                          </p:cBhvr>
                                          <p:tavLst>
                                            <p:tav tm="0">
                                              <p:val>
                                                <p:strVal val="1+#ppt_h/2"/>
                                              </p:val>
                                            </p:tav>
                                            <p:tav tm="100000">
                                              <p:val>
                                                <p:strVal val="#ppt_y"/>
                                              </p:val>
                                            </p:tav>
                                          </p:tavLst>
                                        </p:anim>
                                      </p:childTnLst>
                                    </p:cTn>
                                  </p:par>
                                </p:childTnLst>
                              </p:cTn>
                            </p:par>
                            <p:par>
                              <p:cTn id="44" fill="hold">
                                <p:stCondLst>
                                  <p:cond delay="3250"/>
                                </p:stCondLst>
                                <p:childTnLst>
                                  <p:par>
                                    <p:cTn id="45" presetID="1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p:tgtEl>
                                              <p:spTgt spid="21"/>
                                            </p:tgtEl>
                                            <p:attrNameLst>
                                              <p:attrName>ppt_x</p:attrName>
                                            </p:attrNameLst>
                                          </p:cBhvr>
                                          <p:tavLst>
                                            <p:tav tm="0">
                                              <p:val>
                                                <p:strVal val="#ppt_x-#ppt_w*1.125000"/>
                                              </p:val>
                                            </p:tav>
                                            <p:tav tm="100000">
                                              <p:val>
                                                <p:strVal val="#ppt_x"/>
                                              </p:val>
                                            </p:tav>
                                          </p:tavLst>
                                        </p:anim>
                                        <p:animEffect transition="in" filter="wipe(right)">
                                          <p:cBhvr>
                                            <p:cTn id="48" dur="500"/>
                                            <p:tgtEl>
                                              <p:spTgt spid="21"/>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p:tgtEl>
                                              <p:spTgt spid="20"/>
                                            </p:tgtEl>
                                            <p:attrNameLst>
                                              <p:attrName>ppt_x</p:attrName>
                                            </p:attrNameLst>
                                          </p:cBhvr>
                                          <p:tavLst>
                                            <p:tav tm="0">
                                              <p:val>
                                                <p:strVal val="#ppt_x-#ppt_w*1.125000"/>
                                              </p:val>
                                            </p:tav>
                                            <p:tav tm="100000">
                                              <p:val>
                                                <p:strVal val="#ppt_x"/>
                                              </p:val>
                                            </p:tav>
                                          </p:tavLst>
                                        </p:anim>
                                        <p:animEffect transition="in" filter="wipe(right)">
                                          <p:cBhvr>
                                            <p:cTn id="52" dur="500"/>
                                            <p:tgtEl>
                                              <p:spTgt spid="20"/>
                                            </p:tgtEl>
                                          </p:cBhvr>
                                        </p:animEffect>
                                      </p:childTnLst>
                                    </p:cTn>
                                  </p:par>
                                  <p:par>
                                    <p:cTn id="53" presetID="12" presetClass="entr" presetSubtype="8"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p:tgtEl>
                                              <p:spTgt spid="32"/>
                                            </p:tgtEl>
                                            <p:attrNameLst>
                                              <p:attrName>ppt_x</p:attrName>
                                            </p:attrNameLst>
                                          </p:cBhvr>
                                          <p:tavLst>
                                            <p:tav tm="0">
                                              <p:val>
                                                <p:strVal val="#ppt_x-#ppt_w*1.125000"/>
                                              </p:val>
                                            </p:tav>
                                            <p:tav tm="100000">
                                              <p:val>
                                                <p:strVal val="#ppt_x"/>
                                              </p:val>
                                            </p:tav>
                                          </p:tavLst>
                                        </p:anim>
                                        <p:animEffect transition="in" filter="wipe(right)">
                                          <p:cBhvr>
                                            <p:cTn id="56" dur="500"/>
                                            <p:tgtEl>
                                              <p:spTgt spid="32"/>
                                            </p:tgtEl>
                                          </p:cBhvr>
                                        </p:animEffect>
                                      </p:childTnLst>
                                    </p:cTn>
                                  </p:par>
                                </p:childTnLst>
                              </p:cTn>
                            </p:par>
                            <p:par>
                              <p:cTn id="57" fill="hold">
                                <p:stCondLst>
                                  <p:cond delay="3750"/>
                                </p:stCondLst>
                                <p:childTnLst>
                                  <p:par>
                                    <p:cTn id="58" presetID="2" presetClass="entr" presetSubtype="4" fill="hold" nodeType="afterEffect" p14:presetBounceEnd="40000">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14:bounceEnd="40000">
                                          <p:cBhvr additive="base">
                                            <p:cTn id="60" dur="500" fill="hold"/>
                                            <p:tgtEl>
                                              <p:spTgt spid="15"/>
                                            </p:tgtEl>
                                            <p:attrNameLst>
                                              <p:attrName>ppt_x</p:attrName>
                                            </p:attrNameLst>
                                          </p:cBhvr>
                                          <p:tavLst>
                                            <p:tav tm="0">
                                              <p:val>
                                                <p:strVal val="#ppt_x"/>
                                              </p:val>
                                            </p:tav>
                                            <p:tav tm="100000">
                                              <p:val>
                                                <p:strVal val="#ppt_x"/>
                                              </p:val>
                                            </p:tav>
                                          </p:tavLst>
                                        </p:anim>
                                        <p:anim calcmode="lin" valueType="num" p14:bounceEnd="40000">
                                          <p:cBhvr additive="base">
                                            <p:cTn id="61" dur="500" fill="hold"/>
                                            <p:tgtEl>
                                              <p:spTgt spid="15"/>
                                            </p:tgtEl>
                                            <p:attrNameLst>
                                              <p:attrName>ppt_y</p:attrName>
                                            </p:attrNameLst>
                                          </p:cBhvr>
                                          <p:tavLst>
                                            <p:tav tm="0">
                                              <p:val>
                                                <p:strVal val="1+#ppt_h/2"/>
                                              </p:val>
                                            </p:tav>
                                            <p:tav tm="100000">
                                              <p:val>
                                                <p:strVal val="#ppt_y"/>
                                              </p:val>
                                            </p:tav>
                                          </p:tavLst>
                                        </p:anim>
                                      </p:childTnLst>
                                    </p:cTn>
                                  </p:par>
                                </p:childTnLst>
                              </p:cTn>
                            </p:par>
                            <p:par>
                              <p:cTn id="62" fill="hold">
                                <p:stCondLst>
                                  <p:cond delay="4250"/>
                                </p:stCondLst>
                                <p:childTnLst>
                                  <p:par>
                                    <p:cTn id="63" presetID="1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p:tgtEl>
                                              <p:spTgt spid="22"/>
                                            </p:tgtEl>
                                            <p:attrNameLst>
                                              <p:attrName>ppt_x</p:attrName>
                                            </p:attrNameLst>
                                          </p:cBhvr>
                                          <p:tavLst>
                                            <p:tav tm="0">
                                              <p:val>
                                                <p:strVal val="#ppt_x-#ppt_w*1.125000"/>
                                              </p:val>
                                            </p:tav>
                                            <p:tav tm="100000">
                                              <p:val>
                                                <p:strVal val="#ppt_x"/>
                                              </p:val>
                                            </p:tav>
                                          </p:tavLst>
                                        </p:anim>
                                        <p:animEffect transition="in" filter="wipe(right)">
                                          <p:cBhvr>
                                            <p:cTn id="66" dur="500"/>
                                            <p:tgtEl>
                                              <p:spTgt spid="22"/>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500"/>
                                            <p:tgtEl>
                                              <p:spTgt spid="23"/>
                                            </p:tgtEl>
                                            <p:attrNameLst>
                                              <p:attrName>ppt_x</p:attrName>
                                            </p:attrNameLst>
                                          </p:cBhvr>
                                          <p:tavLst>
                                            <p:tav tm="0">
                                              <p:val>
                                                <p:strVal val="#ppt_x-#ppt_w*1.125000"/>
                                              </p:val>
                                            </p:tav>
                                            <p:tav tm="100000">
                                              <p:val>
                                                <p:strVal val="#ppt_x"/>
                                              </p:val>
                                            </p:tav>
                                          </p:tavLst>
                                        </p:anim>
                                        <p:animEffect transition="in" filter="wipe(right)">
                                          <p:cBhvr>
                                            <p:cTn id="70" dur="500"/>
                                            <p:tgtEl>
                                              <p:spTgt spid="23"/>
                                            </p:tgtEl>
                                          </p:cBhvr>
                                        </p:animEffect>
                                      </p:childTnLst>
                                    </p:cTn>
                                  </p:par>
                                  <p:par>
                                    <p:cTn id="71" presetID="12" presetClass="entr" presetSubtype="8" fill="hold"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additive="base">
                                            <p:cTn id="73" dur="500"/>
                                            <p:tgtEl>
                                              <p:spTgt spid="31"/>
                                            </p:tgtEl>
                                            <p:attrNameLst>
                                              <p:attrName>ppt_x</p:attrName>
                                            </p:attrNameLst>
                                          </p:cBhvr>
                                          <p:tavLst>
                                            <p:tav tm="0">
                                              <p:val>
                                                <p:strVal val="#ppt_x-#ppt_w*1.125000"/>
                                              </p:val>
                                            </p:tav>
                                            <p:tav tm="100000">
                                              <p:val>
                                                <p:strVal val="#ppt_x"/>
                                              </p:val>
                                            </p:tav>
                                          </p:tavLst>
                                        </p:anim>
                                        <p:animEffect transition="in" filter="wipe(right)">
                                          <p:cBhvr>
                                            <p:cTn id="74" dur="500"/>
                                            <p:tgtEl>
                                              <p:spTgt spid="31"/>
                                            </p:tgtEl>
                                          </p:cBhvr>
                                        </p:animEffect>
                                      </p:childTnLst>
                                    </p:cTn>
                                  </p:par>
                                </p:childTnLst>
                              </p:cTn>
                            </p:par>
                            <p:par>
                              <p:cTn id="75" fill="hold">
                                <p:stCondLst>
                                  <p:cond delay="4750"/>
                                </p:stCondLst>
                                <p:childTnLst>
                                  <p:par>
                                    <p:cTn id="76" presetID="2" presetClass="entr" presetSubtype="4" fill="hold" nodeType="afterEffect" p14:presetBounceEnd="40000">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14:bounceEnd="40000">
                                          <p:cBhvr additive="base">
                                            <p:cTn id="78" dur="500" fill="hold"/>
                                            <p:tgtEl>
                                              <p:spTgt spid="36"/>
                                            </p:tgtEl>
                                            <p:attrNameLst>
                                              <p:attrName>ppt_x</p:attrName>
                                            </p:attrNameLst>
                                          </p:cBhvr>
                                          <p:tavLst>
                                            <p:tav tm="0">
                                              <p:val>
                                                <p:strVal val="#ppt_x"/>
                                              </p:val>
                                            </p:tav>
                                            <p:tav tm="100000">
                                              <p:val>
                                                <p:strVal val="#ppt_x"/>
                                              </p:val>
                                            </p:tav>
                                          </p:tavLst>
                                        </p:anim>
                                        <p:anim calcmode="lin" valueType="num" p14:bounceEnd="40000">
                                          <p:cBhvr additive="base">
                                            <p:cTn id="79" dur="500" fill="hold"/>
                                            <p:tgtEl>
                                              <p:spTgt spid="36"/>
                                            </p:tgtEl>
                                            <p:attrNameLst>
                                              <p:attrName>ppt_y</p:attrName>
                                            </p:attrNameLst>
                                          </p:cBhvr>
                                          <p:tavLst>
                                            <p:tav tm="0">
                                              <p:val>
                                                <p:strVal val="1+#ppt_h/2"/>
                                              </p:val>
                                            </p:tav>
                                            <p:tav tm="100000">
                                              <p:val>
                                                <p:strVal val="#ppt_y"/>
                                              </p:val>
                                            </p:tav>
                                          </p:tavLst>
                                        </p:anim>
                                      </p:childTnLst>
                                    </p:cTn>
                                  </p:par>
                                </p:childTnLst>
                              </p:cTn>
                            </p:par>
                            <p:par>
                              <p:cTn id="80" fill="hold">
                                <p:stCondLst>
                                  <p:cond delay="5250"/>
                                </p:stCondLst>
                                <p:childTnLst>
                                  <p:par>
                                    <p:cTn id="81" presetID="12" presetClass="entr" presetSubtype="8"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p:tgtEl>
                                              <p:spTgt spid="24"/>
                                            </p:tgtEl>
                                            <p:attrNameLst>
                                              <p:attrName>ppt_x</p:attrName>
                                            </p:attrNameLst>
                                          </p:cBhvr>
                                          <p:tavLst>
                                            <p:tav tm="0">
                                              <p:val>
                                                <p:strVal val="#ppt_x-#ppt_w*1.125000"/>
                                              </p:val>
                                            </p:tav>
                                            <p:tav tm="100000">
                                              <p:val>
                                                <p:strVal val="#ppt_x"/>
                                              </p:val>
                                            </p:tav>
                                          </p:tavLst>
                                        </p:anim>
                                        <p:animEffect transition="in" filter="wipe(right)">
                                          <p:cBhvr>
                                            <p:cTn id="84" dur="500"/>
                                            <p:tgtEl>
                                              <p:spTgt spid="24"/>
                                            </p:tgtEl>
                                          </p:cBhvr>
                                        </p:animEffect>
                                      </p:childTnLst>
                                    </p:cTn>
                                  </p:par>
                                  <p:par>
                                    <p:cTn id="85" presetID="12" presetClass="entr" presetSubtype="8" fill="hold" nodeType="with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additive="base">
                                            <p:cTn id="87" dur="500"/>
                                            <p:tgtEl>
                                              <p:spTgt spid="33"/>
                                            </p:tgtEl>
                                            <p:attrNameLst>
                                              <p:attrName>ppt_x</p:attrName>
                                            </p:attrNameLst>
                                          </p:cBhvr>
                                          <p:tavLst>
                                            <p:tav tm="0">
                                              <p:val>
                                                <p:strVal val="#ppt_x-#ppt_w*1.125000"/>
                                              </p:val>
                                            </p:tav>
                                            <p:tav tm="100000">
                                              <p:val>
                                                <p:strVal val="#ppt_x"/>
                                              </p:val>
                                            </p:tav>
                                          </p:tavLst>
                                        </p:anim>
                                        <p:animEffect transition="in" filter="wipe(right)">
                                          <p:cBhvr>
                                            <p:cTn id="88" dur="500"/>
                                            <p:tgtEl>
                                              <p:spTgt spid="33"/>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p:tgtEl>
                                              <p:spTgt spid="25"/>
                                            </p:tgtEl>
                                            <p:attrNameLst>
                                              <p:attrName>ppt_x</p:attrName>
                                            </p:attrNameLst>
                                          </p:cBhvr>
                                          <p:tavLst>
                                            <p:tav tm="0">
                                              <p:val>
                                                <p:strVal val="#ppt_x-#ppt_w*1.125000"/>
                                              </p:val>
                                            </p:tav>
                                            <p:tav tm="100000">
                                              <p:val>
                                                <p:strVal val="#ppt_x"/>
                                              </p:val>
                                            </p:tav>
                                          </p:tavLst>
                                        </p:anim>
                                        <p:animEffect transition="in" filter="wipe(right)">
                                          <p:cBhvr>
                                            <p:cTn id="92" dur="500"/>
                                            <p:tgtEl>
                                              <p:spTgt spid="25"/>
                                            </p:tgtEl>
                                          </p:cBhvr>
                                        </p:animEffect>
                                      </p:childTnLst>
                                    </p:cTn>
                                  </p:par>
                                </p:childTnLst>
                              </p:cTn>
                            </p:par>
                            <p:par>
                              <p:cTn id="93" fill="hold">
                                <p:stCondLst>
                                  <p:cond delay="5750"/>
                                </p:stCondLst>
                                <p:childTnLst>
                                  <p:par>
                                    <p:cTn id="94" presetID="2" presetClass="entr" presetSubtype="4" fill="hold" nodeType="afterEffect" p14:presetBounceEnd="40000">
                                      <p:stCondLst>
                                        <p:cond delay="0"/>
                                      </p:stCondLst>
                                      <p:childTnLst>
                                        <p:set>
                                          <p:cBhvr>
                                            <p:cTn id="95" dur="1" fill="hold">
                                              <p:stCondLst>
                                                <p:cond delay="0"/>
                                              </p:stCondLst>
                                            </p:cTn>
                                            <p:tgtEl>
                                              <p:spTgt spid="39"/>
                                            </p:tgtEl>
                                            <p:attrNameLst>
                                              <p:attrName>style.visibility</p:attrName>
                                            </p:attrNameLst>
                                          </p:cBhvr>
                                          <p:to>
                                            <p:strVal val="visible"/>
                                          </p:to>
                                        </p:set>
                                        <p:anim calcmode="lin" valueType="num" p14:bounceEnd="40000">
                                          <p:cBhvr additive="base">
                                            <p:cTn id="96"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97" dur="500" fill="hold"/>
                                            <p:tgtEl>
                                              <p:spTgt spid="39"/>
                                            </p:tgtEl>
                                            <p:attrNameLst>
                                              <p:attrName>ppt_y</p:attrName>
                                            </p:attrNameLst>
                                          </p:cBhvr>
                                          <p:tavLst>
                                            <p:tav tm="0">
                                              <p:val>
                                                <p:strVal val="1+#ppt_h/2"/>
                                              </p:val>
                                            </p:tav>
                                            <p:tav tm="100000">
                                              <p:val>
                                                <p:strVal val="#ppt_y"/>
                                              </p:val>
                                            </p:tav>
                                          </p:tavLst>
                                        </p:anim>
                                      </p:childTnLst>
                                    </p:cTn>
                                  </p:par>
                                </p:childTnLst>
                              </p:cTn>
                            </p:par>
                            <p:par>
                              <p:cTn id="98" fill="hold">
                                <p:stCondLst>
                                  <p:cond delay="6250"/>
                                </p:stCondLst>
                                <p:childTnLst>
                                  <p:par>
                                    <p:cTn id="99" presetID="12" presetClass="entr" presetSubtype="8"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p:tgtEl>
                                              <p:spTgt spid="26"/>
                                            </p:tgtEl>
                                            <p:attrNameLst>
                                              <p:attrName>ppt_x</p:attrName>
                                            </p:attrNameLst>
                                          </p:cBhvr>
                                          <p:tavLst>
                                            <p:tav tm="0">
                                              <p:val>
                                                <p:strVal val="#ppt_x-#ppt_w*1.125000"/>
                                              </p:val>
                                            </p:tav>
                                            <p:tav tm="100000">
                                              <p:val>
                                                <p:strVal val="#ppt_x"/>
                                              </p:val>
                                            </p:tav>
                                          </p:tavLst>
                                        </p:anim>
                                        <p:animEffect transition="in" filter="wipe(right)">
                                          <p:cBhvr>
                                            <p:cTn id="102" dur="500"/>
                                            <p:tgtEl>
                                              <p:spTgt spid="26"/>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additive="base">
                                            <p:cTn id="105" dur="500"/>
                                            <p:tgtEl>
                                              <p:spTgt spid="27"/>
                                            </p:tgtEl>
                                            <p:attrNameLst>
                                              <p:attrName>ppt_x</p:attrName>
                                            </p:attrNameLst>
                                          </p:cBhvr>
                                          <p:tavLst>
                                            <p:tav tm="0">
                                              <p:val>
                                                <p:strVal val="#ppt_x-#ppt_w*1.125000"/>
                                              </p:val>
                                            </p:tav>
                                            <p:tav tm="100000">
                                              <p:val>
                                                <p:strVal val="#ppt_x"/>
                                              </p:val>
                                            </p:tav>
                                          </p:tavLst>
                                        </p:anim>
                                        <p:animEffect transition="in" filter="wipe(right)">
                                          <p:cBhvr>
                                            <p:cTn id="106" dur="500"/>
                                            <p:tgtEl>
                                              <p:spTgt spid="27"/>
                                            </p:tgtEl>
                                          </p:cBhvr>
                                        </p:animEffect>
                                      </p:childTnLst>
                                    </p:cTn>
                                  </p:par>
                                  <p:par>
                                    <p:cTn id="107" presetID="12" presetClass="entr" presetSubtype="2" fill="hold" nodeType="withEffect">
                                      <p:stCondLst>
                                        <p:cond delay="0"/>
                                      </p:stCondLst>
                                      <p:childTnLst>
                                        <p:set>
                                          <p:cBhvr>
                                            <p:cTn id="108" dur="1" fill="hold">
                                              <p:stCondLst>
                                                <p:cond delay="0"/>
                                              </p:stCondLst>
                                            </p:cTn>
                                            <p:tgtEl>
                                              <p:spTgt spid="34"/>
                                            </p:tgtEl>
                                            <p:attrNameLst>
                                              <p:attrName>style.visibility</p:attrName>
                                            </p:attrNameLst>
                                          </p:cBhvr>
                                          <p:to>
                                            <p:strVal val="visible"/>
                                          </p:to>
                                        </p:set>
                                        <p:anim calcmode="lin" valueType="num">
                                          <p:cBhvr additive="base">
                                            <p:cTn id="109" dur="500"/>
                                            <p:tgtEl>
                                              <p:spTgt spid="34"/>
                                            </p:tgtEl>
                                            <p:attrNameLst>
                                              <p:attrName>ppt_x</p:attrName>
                                            </p:attrNameLst>
                                          </p:cBhvr>
                                          <p:tavLst>
                                            <p:tav tm="0">
                                              <p:val>
                                                <p:strVal val="#ppt_x+#ppt_w*1.125000"/>
                                              </p:val>
                                            </p:tav>
                                            <p:tav tm="100000">
                                              <p:val>
                                                <p:strVal val="#ppt_x"/>
                                              </p:val>
                                            </p:tav>
                                          </p:tavLst>
                                        </p:anim>
                                        <p:animEffect transition="in" filter="wipe(left)">
                                          <p:cBhvr>
                                            <p:cTn id="110" dur="500"/>
                                            <p:tgtEl>
                                              <p:spTgt spid="34"/>
                                            </p:tgtEl>
                                          </p:cBhvr>
                                        </p:animEffect>
                                      </p:childTnLst>
                                    </p:cTn>
                                  </p:par>
                                </p:childTnLst>
                              </p:cTn>
                            </p:par>
                            <p:par>
                              <p:cTn id="111" fill="hold">
                                <p:stCondLst>
                                  <p:cond delay="6750"/>
                                </p:stCondLst>
                                <p:childTnLst>
                                  <p:par>
                                    <p:cTn id="112" presetID="2" presetClass="entr" presetSubtype="4" fill="hold" nodeType="afterEffect" p14:presetBounceEnd="40000">
                                      <p:stCondLst>
                                        <p:cond delay="0"/>
                                      </p:stCondLst>
                                      <p:childTnLst>
                                        <p:set>
                                          <p:cBhvr>
                                            <p:cTn id="113" dur="1" fill="hold">
                                              <p:stCondLst>
                                                <p:cond delay="0"/>
                                              </p:stCondLst>
                                            </p:cTn>
                                            <p:tgtEl>
                                              <p:spTgt spid="42"/>
                                            </p:tgtEl>
                                            <p:attrNameLst>
                                              <p:attrName>style.visibility</p:attrName>
                                            </p:attrNameLst>
                                          </p:cBhvr>
                                          <p:to>
                                            <p:strVal val="visible"/>
                                          </p:to>
                                        </p:set>
                                        <p:anim calcmode="lin" valueType="num" p14:bounceEnd="40000">
                                          <p:cBhvr additive="base">
                                            <p:cTn id="114" dur="500" fill="hold"/>
                                            <p:tgtEl>
                                              <p:spTgt spid="42"/>
                                            </p:tgtEl>
                                            <p:attrNameLst>
                                              <p:attrName>ppt_x</p:attrName>
                                            </p:attrNameLst>
                                          </p:cBhvr>
                                          <p:tavLst>
                                            <p:tav tm="0">
                                              <p:val>
                                                <p:strVal val="#ppt_x"/>
                                              </p:val>
                                            </p:tav>
                                            <p:tav tm="100000">
                                              <p:val>
                                                <p:strVal val="#ppt_x"/>
                                              </p:val>
                                            </p:tav>
                                          </p:tavLst>
                                        </p:anim>
                                        <p:anim calcmode="lin" valueType="num" p14:bounceEnd="40000">
                                          <p:cBhvr additive="base">
                                            <p:cTn id="115" dur="500" fill="hold"/>
                                            <p:tgtEl>
                                              <p:spTgt spid="42"/>
                                            </p:tgtEl>
                                            <p:attrNameLst>
                                              <p:attrName>ppt_y</p:attrName>
                                            </p:attrNameLst>
                                          </p:cBhvr>
                                          <p:tavLst>
                                            <p:tav tm="0">
                                              <p:val>
                                                <p:strVal val="1+#ppt_h/2"/>
                                              </p:val>
                                            </p:tav>
                                            <p:tav tm="100000">
                                              <p:val>
                                                <p:strVal val="#ppt_y"/>
                                              </p:val>
                                            </p:tav>
                                          </p:tavLst>
                                        </p:anim>
                                      </p:childTnLst>
                                    </p:cTn>
                                  </p:par>
                                </p:childTnLst>
                              </p:cTn>
                            </p:par>
                            <p:par>
                              <p:cTn id="116" fill="hold">
                                <p:stCondLst>
                                  <p:cond delay="7250"/>
                                </p:stCondLst>
                                <p:childTnLst>
                                  <p:par>
                                    <p:cTn id="117" presetID="12" presetClass="entr" presetSubtype="8" fill="hold" grpId="0" nodeType="afterEffect">
                                      <p:stCondLst>
                                        <p:cond delay="0"/>
                                      </p:stCondLst>
                                      <p:childTnLst>
                                        <p:set>
                                          <p:cBhvr>
                                            <p:cTn id="118" dur="1" fill="hold">
                                              <p:stCondLst>
                                                <p:cond delay="0"/>
                                              </p:stCondLst>
                                            </p:cTn>
                                            <p:tgtEl>
                                              <p:spTgt spid="28"/>
                                            </p:tgtEl>
                                            <p:attrNameLst>
                                              <p:attrName>style.visibility</p:attrName>
                                            </p:attrNameLst>
                                          </p:cBhvr>
                                          <p:to>
                                            <p:strVal val="visible"/>
                                          </p:to>
                                        </p:set>
                                        <p:anim calcmode="lin" valueType="num">
                                          <p:cBhvr additive="base">
                                            <p:cTn id="119" dur="500"/>
                                            <p:tgtEl>
                                              <p:spTgt spid="28"/>
                                            </p:tgtEl>
                                            <p:attrNameLst>
                                              <p:attrName>ppt_x</p:attrName>
                                            </p:attrNameLst>
                                          </p:cBhvr>
                                          <p:tavLst>
                                            <p:tav tm="0">
                                              <p:val>
                                                <p:strVal val="#ppt_x-#ppt_w*1.125000"/>
                                              </p:val>
                                            </p:tav>
                                            <p:tav tm="100000">
                                              <p:val>
                                                <p:strVal val="#ppt_x"/>
                                              </p:val>
                                            </p:tav>
                                          </p:tavLst>
                                        </p:anim>
                                        <p:animEffect transition="in" filter="wipe(right)">
                                          <p:cBhvr>
                                            <p:cTn id="120" dur="500"/>
                                            <p:tgtEl>
                                              <p:spTgt spid="28"/>
                                            </p:tgtEl>
                                          </p:cBhvr>
                                        </p:animEffect>
                                      </p:childTnLst>
                                    </p:cTn>
                                  </p:par>
                                  <p:par>
                                    <p:cTn id="121" presetID="12" presetClass="entr" presetSubtype="8"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 calcmode="lin" valueType="num">
                                          <p:cBhvr additive="base">
                                            <p:cTn id="123" dur="500"/>
                                            <p:tgtEl>
                                              <p:spTgt spid="29"/>
                                            </p:tgtEl>
                                            <p:attrNameLst>
                                              <p:attrName>ppt_x</p:attrName>
                                            </p:attrNameLst>
                                          </p:cBhvr>
                                          <p:tavLst>
                                            <p:tav tm="0">
                                              <p:val>
                                                <p:strVal val="#ppt_x-#ppt_w*1.125000"/>
                                              </p:val>
                                            </p:tav>
                                            <p:tav tm="100000">
                                              <p:val>
                                                <p:strVal val="#ppt_x"/>
                                              </p:val>
                                            </p:tav>
                                          </p:tavLst>
                                        </p:anim>
                                        <p:animEffect transition="in" filter="wipe(right)">
                                          <p:cBhvr>
                                            <p:cTn id="124" dur="500"/>
                                            <p:tgtEl>
                                              <p:spTgt spid="29"/>
                                            </p:tgtEl>
                                          </p:cBhvr>
                                        </p:animEffect>
                                      </p:childTnLst>
                                    </p:cTn>
                                  </p:par>
                                  <p:par>
                                    <p:cTn id="125" presetID="12" presetClass="entr" presetSubtype="2" fill="hold" nodeType="withEffect">
                                      <p:stCondLst>
                                        <p:cond delay="0"/>
                                      </p:stCondLst>
                                      <p:childTnLst>
                                        <p:set>
                                          <p:cBhvr>
                                            <p:cTn id="126" dur="1" fill="hold">
                                              <p:stCondLst>
                                                <p:cond delay="0"/>
                                              </p:stCondLst>
                                            </p:cTn>
                                            <p:tgtEl>
                                              <p:spTgt spid="35"/>
                                            </p:tgtEl>
                                            <p:attrNameLst>
                                              <p:attrName>style.visibility</p:attrName>
                                            </p:attrNameLst>
                                          </p:cBhvr>
                                          <p:to>
                                            <p:strVal val="visible"/>
                                          </p:to>
                                        </p:set>
                                        <p:anim calcmode="lin" valueType="num">
                                          <p:cBhvr additive="base">
                                            <p:cTn id="127" dur="500"/>
                                            <p:tgtEl>
                                              <p:spTgt spid="35"/>
                                            </p:tgtEl>
                                            <p:attrNameLst>
                                              <p:attrName>ppt_x</p:attrName>
                                            </p:attrNameLst>
                                          </p:cBhvr>
                                          <p:tavLst>
                                            <p:tav tm="0">
                                              <p:val>
                                                <p:strVal val="#ppt_x+#ppt_w*1.125000"/>
                                              </p:val>
                                            </p:tav>
                                            <p:tav tm="100000">
                                              <p:val>
                                                <p:strVal val="#ppt_x"/>
                                              </p:val>
                                            </p:tav>
                                          </p:tavLst>
                                        </p:anim>
                                        <p:animEffect transition="in" filter="wipe(left)">
                                          <p:cBhvr>
                                            <p:cTn id="12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8" grpId="0"/>
          <p:bldP spid="19" grpId="0"/>
          <p:bldP spid="20" grpId="0"/>
          <p:bldP spid="21" grpId="0"/>
          <p:bldP spid="22" grpId="0"/>
          <p:bldP spid="23" grpId="0"/>
          <p:bldP spid="24" grpId="0"/>
          <p:bldP spid="25" grpId="0"/>
          <p:bldP spid="26" grpId="0"/>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p:tgtEl>
                                              <p:spTgt spid="18"/>
                                            </p:tgtEl>
                                            <p:attrNameLst>
                                              <p:attrName>ppt_x</p:attrName>
                                            </p:attrNameLst>
                                          </p:cBhvr>
                                          <p:tavLst>
                                            <p:tav tm="0">
                                              <p:val>
                                                <p:strVal val="#ppt_x-#ppt_w*1.125000"/>
                                              </p:val>
                                            </p:tav>
                                            <p:tav tm="100000">
                                              <p:val>
                                                <p:strVal val="#ppt_x"/>
                                              </p:val>
                                            </p:tav>
                                          </p:tavLst>
                                        </p:anim>
                                        <p:animEffect transition="in" filter="wipe(right)">
                                          <p:cBhvr>
                                            <p:cTn id="30" dur="500"/>
                                            <p:tgtEl>
                                              <p:spTgt spid="18"/>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p:tgtEl>
                                              <p:spTgt spid="19"/>
                                            </p:tgtEl>
                                            <p:attrNameLst>
                                              <p:attrName>ppt_x</p:attrName>
                                            </p:attrNameLst>
                                          </p:cBhvr>
                                          <p:tavLst>
                                            <p:tav tm="0">
                                              <p:val>
                                                <p:strVal val="#ppt_x-#ppt_w*1.125000"/>
                                              </p:val>
                                            </p:tav>
                                            <p:tav tm="100000">
                                              <p:val>
                                                <p:strVal val="#ppt_x"/>
                                              </p:val>
                                            </p:tav>
                                          </p:tavLst>
                                        </p:anim>
                                        <p:animEffect transition="in" filter="wipe(right)">
                                          <p:cBhvr>
                                            <p:cTn id="34" dur="500"/>
                                            <p:tgtEl>
                                              <p:spTgt spid="19"/>
                                            </p:tgtEl>
                                          </p:cBhvr>
                                        </p:animEffect>
                                      </p:childTnLst>
                                    </p:cTn>
                                  </p:par>
                                  <p:par>
                                    <p:cTn id="35" presetID="12" presetClass="entr" presetSubtype="8"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p:tgtEl>
                                              <p:spTgt spid="30"/>
                                            </p:tgtEl>
                                            <p:attrNameLst>
                                              <p:attrName>ppt_x</p:attrName>
                                            </p:attrNameLst>
                                          </p:cBhvr>
                                          <p:tavLst>
                                            <p:tav tm="0">
                                              <p:val>
                                                <p:strVal val="#ppt_x-#ppt_w*1.125000"/>
                                              </p:val>
                                            </p:tav>
                                            <p:tav tm="100000">
                                              <p:val>
                                                <p:strVal val="#ppt_x"/>
                                              </p:val>
                                            </p:tav>
                                          </p:tavLst>
                                        </p:anim>
                                        <p:animEffect transition="in" filter="wipe(right)">
                                          <p:cBhvr>
                                            <p:cTn id="38" dur="500"/>
                                            <p:tgtEl>
                                              <p:spTgt spid="30"/>
                                            </p:tgtEl>
                                          </p:cBhvr>
                                        </p:animEffect>
                                      </p:childTnLst>
                                    </p:cTn>
                                  </p:par>
                                </p:childTnLst>
                              </p:cTn>
                            </p:par>
                            <p:par>
                              <p:cTn id="39" fill="hold">
                                <p:stCondLst>
                                  <p:cond delay="2750"/>
                                </p:stCondLst>
                                <p:childTnLst>
                                  <p:par>
                                    <p:cTn id="40" presetID="2" presetClass="entr" presetSubtype="4"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1+#ppt_h/2"/>
                                              </p:val>
                                            </p:tav>
                                            <p:tav tm="100000">
                                              <p:val>
                                                <p:strVal val="#ppt_y"/>
                                              </p:val>
                                            </p:tav>
                                          </p:tavLst>
                                        </p:anim>
                                      </p:childTnLst>
                                    </p:cTn>
                                  </p:par>
                                </p:childTnLst>
                              </p:cTn>
                            </p:par>
                            <p:par>
                              <p:cTn id="44" fill="hold">
                                <p:stCondLst>
                                  <p:cond delay="3250"/>
                                </p:stCondLst>
                                <p:childTnLst>
                                  <p:par>
                                    <p:cTn id="45" presetID="1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p:tgtEl>
                                              <p:spTgt spid="21"/>
                                            </p:tgtEl>
                                            <p:attrNameLst>
                                              <p:attrName>ppt_x</p:attrName>
                                            </p:attrNameLst>
                                          </p:cBhvr>
                                          <p:tavLst>
                                            <p:tav tm="0">
                                              <p:val>
                                                <p:strVal val="#ppt_x-#ppt_w*1.125000"/>
                                              </p:val>
                                            </p:tav>
                                            <p:tav tm="100000">
                                              <p:val>
                                                <p:strVal val="#ppt_x"/>
                                              </p:val>
                                            </p:tav>
                                          </p:tavLst>
                                        </p:anim>
                                        <p:animEffect transition="in" filter="wipe(right)">
                                          <p:cBhvr>
                                            <p:cTn id="48" dur="500"/>
                                            <p:tgtEl>
                                              <p:spTgt spid="21"/>
                                            </p:tgtEl>
                                          </p:cBhvr>
                                        </p:animEffect>
                                      </p:childTnLst>
                                    </p:cTn>
                                  </p:par>
                                  <p:par>
                                    <p:cTn id="49" presetID="12" presetClass="entr" presetSubtype="8"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p:tgtEl>
                                              <p:spTgt spid="20"/>
                                            </p:tgtEl>
                                            <p:attrNameLst>
                                              <p:attrName>ppt_x</p:attrName>
                                            </p:attrNameLst>
                                          </p:cBhvr>
                                          <p:tavLst>
                                            <p:tav tm="0">
                                              <p:val>
                                                <p:strVal val="#ppt_x-#ppt_w*1.125000"/>
                                              </p:val>
                                            </p:tav>
                                            <p:tav tm="100000">
                                              <p:val>
                                                <p:strVal val="#ppt_x"/>
                                              </p:val>
                                            </p:tav>
                                          </p:tavLst>
                                        </p:anim>
                                        <p:animEffect transition="in" filter="wipe(right)">
                                          <p:cBhvr>
                                            <p:cTn id="52" dur="500"/>
                                            <p:tgtEl>
                                              <p:spTgt spid="20"/>
                                            </p:tgtEl>
                                          </p:cBhvr>
                                        </p:animEffect>
                                      </p:childTnLst>
                                    </p:cTn>
                                  </p:par>
                                  <p:par>
                                    <p:cTn id="53" presetID="12" presetClass="entr" presetSubtype="8"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p:tgtEl>
                                              <p:spTgt spid="32"/>
                                            </p:tgtEl>
                                            <p:attrNameLst>
                                              <p:attrName>ppt_x</p:attrName>
                                            </p:attrNameLst>
                                          </p:cBhvr>
                                          <p:tavLst>
                                            <p:tav tm="0">
                                              <p:val>
                                                <p:strVal val="#ppt_x-#ppt_w*1.125000"/>
                                              </p:val>
                                            </p:tav>
                                            <p:tav tm="100000">
                                              <p:val>
                                                <p:strVal val="#ppt_x"/>
                                              </p:val>
                                            </p:tav>
                                          </p:tavLst>
                                        </p:anim>
                                        <p:animEffect transition="in" filter="wipe(right)">
                                          <p:cBhvr>
                                            <p:cTn id="56" dur="500"/>
                                            <p:tgtEl>
                                              <p:spTgt spid="32"/>
                                            </p:tgtEl>
                                          </p:cBhvr>
                                        </p:animEffect>
                                      </p:childTnLst>
                                    </p:cTn>
                                  </p:par>
                                </p:childTnLst>
                              </p:cTn>
                            </p:par>
                            <p:par>
                              <p:cTn id="57" fill="hold">
                                <p:stCondLst>
                                  <p:cond delay="3750"/>
                                </p:stCondLst>
                                <p:childTnLst>
                                  <p:par>
                                    <p:cTn id="58" presetID="2" presetClass="entr" presetSubtype="4"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ppt_x"/>
                                              </p:val>
                                            </p:tav>
                                            <p:tav tm="100000">
                                              <p:val>
                                                <p:strVal val="#ppt_x"/>
                                              </p:val>
                                            </p:tav>
                                          </p:tavLst>
                                        </p:anim>
                                        <p:anim calcmode="lin" valueType="num">
                                          <p:cBhvr additive="base">
                                            <p:cTn id="61" dur="500" fill="hold"/>
                                            <p:tgtEl>
                                              <p:spTgt spid="15"/>
                                            </p:tgtEl>
                                            <p:attrNameLst>
                                              <p:attrName>ppt_y</p:attrName>
                                            </p:attrNameLst>
                                          </p:cBhvr>
                                          <p:tavLst>
                                            <p:tav tm="0">
                                              <p:val>
                                                <p:strVal val="1+#ppt_h/2"/>
                                              </p:val>
                                            </p:tav>
                                            <p:tav tm="100000">
                                              <p:val>
                                                <p:strVal val="#ppt_y"/>
                                              </p:val>
                                            </p:tav>
                                          </p:tavLst>
                                        </p:anim>
                                      </p:childTnLst>
                                    </p:cTn>
                                  </p:par>
                                </p:childTnLst>
                              </p:cTn>
                            </p:par>
                            <p:par>
                              <p:cTn id="62" fill="hold">
                                <p:stCondLst>
                                  <p:cond delay="4250"/>
                                </p:stCondLst>
                                <p:childTnLst>
                                  <p:par>
                                    <p:cTn id="63" presetID="1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p:tgtEl>
                                              <p:spTgt spid="22"/>
                                            </p:tgtEl>
                                            <p:attrNameLst>
                                              <p:attrName>ppt_x</p:attrName>
                                            </p:attrNameLst>
                                          </p:cBhvr>
                                          <p:tavLst>
                                            <p:tav tm="0">
                                              <p:val>
                                                <p:strVal val="#ppt_x-#ppt_w*1.125000"/>
                                              </p:val>
                                            </p:tav>
                                            <p:tav tm="100000">
                                              <p:val>
                                                <p:strVal val="#ppt_x"/>
                                              </p:val>
                                            </p:tav>
                                          </p:tavLst>
                                        </p:anim>
                                        <p:animEffect transition="in" filter="wipe(right)">
                                          <p:cBhvr>
                                            <p:cTn id="66" dur="500"/>
                                            <p:tgtEl>
                                              <p:spTgt spid="22"/>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500"/>
                                            <p:tgtEl>
                                              <p:spTgt spid="23"/>
                                            </p:tgtEl>
                                            <p:attrNameLst>
                                              <p:attrName>ppt_x</p:attrName>
                                            </p:attrNameLst>
                                          </p:cBhvr>
                                          <p:tavLst>
                                            <p:tav tm="0">
                                              <p:val>
                                                <p:strVal val="#ppt_x-#ppt_w*1.125000"/>
                                              </p:val>
                                            </p:tav>
                                            <p:tav tm="100000">
                                              <p:val>
                                                <p:strVal val="#ppt_x"/>
                                              </p:val>
                                            </p:tav>
                                          </p:tavLst>
                                        </p:anim>
                                        <p:animEffect transition="in" filter="wipe(right)">
                                          <p:cBhvr>
                                            <p:cTn id="70" dur="500"/>
                                            <p:tgtEl>
                                              <p:spTgt spid="23"/>
                                            </p:tgtEl>
                                          </p:cBhvr>
                                        </p:animEffect>
                                      </p:childTnLst>
                                    </p:cTn>
                                  </p:par>
                                  <p:par>
                                    <p:cTn id="71" presetID="12" presetClass="entr" presetSubtype="8" fill="hold"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additive="base">
                                            <p:cTn id="73" dur="500"/>
                                            <p:tgtEl>
                                              <p:spTgt spid="31"/>
                                            </p:tgtEl>
                                            <p:attrNameLst>
                                              <p:attrName>ppt_x</p:attrName>
                                            </p:attrNameLst>
                                          </p:cBhvr>
                                          <p:tavLst>
                                            <p:tav tm="0">
                                              <p:val>
                                                <p:strVal val="#ppt_x-#ppt_w*1.125000"/>
                                              </p:val>
                                            </p:tav>
                                            <p:tav tm="100000">
                                              <p:val>
                                                <p:strVal val="#ppt_x"/>
                                              </p:val>
                                            </p:tav>
                                          </p:tavLst>
                                        </p:anim>
                                        <p:animEffect transition="in" filter="wipe(right)">
                                          <p:cBhvr>
                                            <p:cTn id="74" dur="500"/>
                                            <p:tgtEl>
                                              <p:spTgt spid="31"/>
                                            </p:tgtEl>
                                          </p:cBhvr>
                                        </p:animEffect>
                                      </p:childTnLst>
                                    </p:cTn>
                                  </p:par>
                                </p:childTnLst>
                              </p:cTn>
                            </p:par>
                            <p:par>
                              <p:cTn id="75" fill="hold">
                                <p:stCondLst>
                                  <p:cond delay="4750"/>
                                </p:stCondLst>
                                <p:childTnLst>
                                  <p:par>
                                    <p:cTn id="76" presetID="2" presetClass="entr" presetSubtype="4" fill="hold" nodeType="afterEffect">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cBhvr additive="base">
                                            <p:cTn id="78" dur="500" fill="hold"/>
                                            <p:tgtEl>
                                              <p:spTgt spid="36"/>
                                            </p:tgtEl>
                                            <p:attrNameLst>
                                              <p:attrName>ppt_x</p:attrName>
                                            </p:attrNameLst>
                                          </p:cBhvr>
                                          <p:tavLst>
                                            <p:tav tm="0">
                                              <p:val>
                                                <p:strVal val="#ppt_x"/>
                                              </p:val>
                                            </p:tav>
                                            <p:tav tm="100000">
                                              <p:val>
                                                <p:strVal val="#ppt_x"/>
                                              </p:val>
                                            </p:tav>
                                          </p:tavLst>
                                        </p:anim>
                                        <p:anim calcmode="lin" valueType="num">
                                          <p:cBhvr additive="base">
                                            <p:cTn id="79" dur="500" fill="hold"/>
                                            <p:tgtEl>
                                              <p:spTgt spid="36"/>
                                            </p:tgtEl>
                                            <p:attrNameLst>
                                              <p:attrName>ppt_y</p:attrName>
                                            </p:attrNameLst>
                                          </p:cBhvr>
                                          <p:tavLst>
                                            <p:tav tm="0">
                                              <p:val>
                                                <p:strVal val="1+#ppt_h/2"/>
                                              </p:val>
                                            </p:tav>
                                            <p:tav tm="100000">
                                              <p:val>
                                                <p:strVal val="#ppt_y"/>
                                              </p:val>
                                            </p:tav>
                                          </p:tavLst>
                                        </p:anim>
                                      </p:childTnLst>
                                    </p:cTn>
                                  </p:par>
                                </p:childTnLst>
                              </p:cTn>
                            </p:par>
                            <p:par>
                              <p:cTn id="80" fill="hold">
                                <p:stCondLst>
                                  <p:cond delay="5250"/>
                                </p:stCondLst>
                                <p:childTnLst>
                                  <p:par>
                                    <p:cTn id="81" presetID="12" presetClass="entr" presetSubtype="8"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p:tgtEl>
                                              <p:spTgt spid="24"/>
                                            </p:tgtEl>
                                            <p:attrNameLst>
                                              <p:attrName>ppt_x</p:attrName>
                                            </p:attrNameLst>
                                          </p:cBhvr>
                                          <p:tavLst>
                                            <p:tav tm="0">
                                              <p:val>
                                                <p:strVal val="#ppt_x-#ppt_w*1.125000"/>
                                              </p:val>
                                            </p:tav>
                                            <p:tav tm="100000">
                                              <p:val>
                                                <p:strVal val="#ppt_x"/>
                                              </p:val>
                                            </p:tav>
                                          </p:tavLst>
                                        </p:anim>
                                        <p:animEffect transition="in" filter="wipe(right)">
                                          <p:cBhvr>
                                            <p:cTn id="84" dur="500"/>
                                            <p:tgtEl>
                                              <p:spTgt spid="24"/>
                                            </p:tgtEl>
                                          </p:cBhvr>
                                        </p:animEffect>
                                      </p:childTnLst>
                                    </p:cTn>
                                  </p:par>
                                  <p:par>
                                    <p:cTn id="85" presetID="12" presetClass="entr" presetSubtype="8" fill="hold" nodeType="with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additive="base">
                                            <p:cTn id="87" dur="500"/>
                                            <p:tgtEl>
                                              <p:spTgt spid="33"/>
                                            </p:tgtEl>
                                            <p:attrNameLst>
                                              <p:attrName>ppt_x</p:attrName>
                                            </p:attrNameLst>
                                          </p:cBhvr>
                                          <p:tavLst>
                                            <p:tav tm="0">
                                              <p:val>
                                                <p:strVal val="#ppt_x-#ppt_w*1.125000"/>
                                              </p:val>
                                            </p:tav>
                                            <p:tav tm="100000">
                                              <p:val>
                                                <p:strVal val="#ppt_x"/>
                                              </p:val>
                                            </p:tav>
                                          </p:tavLst>
                                        </p:anim>
                                        <p:animEffect transition="in" filter="wipe(right)">
                                          <p:cBhvr>
                                            <p:cTn id="88" dur="500"/>
                                            <p:tgtEl>
                                              <p:spTgt spid="33"/>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p:tgtEl>
                                              <p:spTgt spid="25"/>
                                            </p:tgtEl>
                                            <p:attrNameLst>
                                              <p:attrName>ppt_x</p:attrName>
                                            </p:attrNameLst>
                                          </p:cBhvr>
                                          <p:tavLst>
                                            <p:tav tm="0">
                                              <p:val>
                                                <p:strVal val="#ppt_x-#ppt_w*1.125000"/>
                                              </p:val>
                                            </p:tav>
                                            <p:tav tm="100000">
                                              <p:val>
                                                <p:strVal val="#ppt_x"/>
                                              </p:val>
                                            </p:tav>
                                          </p:tavLst>
                                        </p:anim>
                                        <p:animEffect transition="in" filter="wipe(right)">
                                          <p:cBhvr>
                                            <p:cTn id="92" dur="500"/>
                                            <p:tgtEl>
                                              <p:spTgt spid="25"/>
                                            </p:tgtEl>
                                          </p:cBhvr>
                                        </p:animEffect>
                                      </p:childTnLst>
                                    </p:cTn>
                                  </p:par>
                                </p:childTnLst>
                              </p:cTn>
                            </p:par>
                            <p:par>
                              <p:cTn id="93" fill="hold">
                                <p:stCondLst>
                                  <p:cond delay="5750"/>
                                </p:stCondLst>
                                <p:childTnLst>
                                  <p:par>
                                    <p:cTn id="94" presetID="2" presetClass="entr" presetSubtype="4" fill="hold" nodeType="afterEffect">
                                      <p:stCondLst>
                                        <p:cond delay="0"/>
                                      </p:stCondLst>
                                      <p:childTnLst>
                                        <p:set>
                                          <p:cBhvr>
                                            <p:cTn id="95" dur="1" fill="hold">
                                              <p:stCondLst>
                                                <p:cond delay="0"/>
                                              </p:stCondLst>
                                            </p:cTn>
                                            <p:tgtEl>
                                              <p:spTgt spid="39"/>
                                            </p:tgtEl>
                                            <p:attrNameLst>
                                              <p:attrName>style.visibility</p:attrName>
                                            </p:attrNameLst>
                                          </p:cBhvr>
                                          <p:to>
                                            <p:strVal val="visible"/>
                                          </p:to>
                                        </p:set>
                                        <p:anim calcmode="lin" valueType="num">
                                          <p:cBhvr additive="base">
                                            <p:cTn id="96" dur="500" fill="hold"/>
                                            <p:tgtEl>
                                              <p:spTgt spid="39"/>
                                            </p:tgtEl>
                                            <p:attrNameLst>
                                              <p:attrName>ppt_x</p:attrName>
                                            </p:attrNameLst>
                                          </p:cBhvr>
                                          <p:tavLst>
                                            <p:tav tm="0">
                                              <p:val>
                                                <p:strVal val="#ppt_x"/>
                                              </p:val>
                                            </p:tav>
                                            <p:tav tm="100000">
                                              <p:val>
                                                <p:strVal val="#ppt_x"/>
                                              </p:val>
                                            </p:tav>
                                          </p:tavLst>
                                        </p:anim>
                                        <p:anim calcmode="lin" valueType="num">
                                          <p:cBhvr additive="base">
                                            <p:cTn id="97" dur="500" fill="hold"/>
                                            <p:tgtEl>
                                              <p:spTgt spid="39"/>
                                            </p:tgtEl>
                                            <p:attrNameLst>
                                              <p:attrName>ppt_y</p:attrName>
                                            </p:attrNameLst>
                                          </p:cBhvr>
                                          <p:tavLst>
                                            <p:tav tm="0">
                                              <p:val>
                                                <p:strVal val="1+#ppt_h/2"/>
                                              </p:val>
                                            </p:tav>
                                            <p:tav tm="100000">
                                              <p:val>
                                                <p:strVal val="#ppt_y"/>
                                              </p:val>
                                            </p:tav>
                                          </p:tavLst>
                                        </p:anim>
                                      </p:childTnLst>
                                    </p:cTn>
                                  </p:par>
                                </p:childTnLst>
                              </p:cTn>
                            </p:par>
                            <p:par>
                              <p:cTn id="98" fill="hold">
                                <p:stCondLst>
                                  <p:cond delay="6250"/>
                                </p:stCondLst>
                                <p:childTnLst>
                                  <p:par>
                                    <p:cTn id="99" presetID="12" presetClass="entr" presetSubtype="8"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p:tgtEl>
                                              <p:spTgt spid="26"/>
                                            </p:tgtEl>
                                            <p:attrNameLst>
                                              <p:attrName>ppt_x</p:attrName>
                                            </p:attrNameLst>
                                          </p:cBhvr>
                                          <p:tavLst>
                                            <p:tav tm="0">
                                              <p:val>
                                                <p:strVal val="#ppt_x-#ppt_w*1.125000"/>
                                              </p:val>
                                            </p:tav>
                                            <p:tav tm="100000">
                                              <p:val>
                                                <p:strVal val="#ppt_x"/>
                                              </p:val>
                                            </p:tav>
                                          </p:tavLst>
                                        </p:anim>
                                        <p:animEffect transition="in" filter="wipe(right)">
                                          <p:cBhvr>
                                            <p:cTn id="102" dur="500"/>
                                            <p:tgtEl>
                                              <p:spTgt spid="26"/>
                                            </p:tgtEl>
                                          </p:cBhvr>
                                        </p:animEffect>
                                      </p:childTnLst>
                                    </p:cTn>
                                  </p:par>
                                  <p:par>
                                    <p:cTn id="103" presetID="12" presetClass="entr" presetSubtype="8"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additive="base">
                                            <p:cTn id="105" dur="500"/>
                                            <p:tgtEl>
                                              <p:spTgt spid="27"/>
                                            </p:tgtEl>
                                            <p:attrNameLst>
                                              <p:attrName>ppt_x</p:attrName>
                                            </p:attrNameLst>
                                          </p:cBhvr>
                                          <p:tavLst>
                                            <p:tav tm="0">
                                              <p:val>
                                                <p:strVal val="#ppt_x-#ppt_w*1.125000"/>
                                              </p:val>
                                            </p:tav>
                                            <p:tav tm="100000">
                                              <p:val>
                                                <p:strVal val="#ppt_x"/>
                                              </p:val>
                                            </p:tav>
                                          </p:tavLst>
                                        </p:anim>
                                        <p:animEffect transition="in" filter="wipe(right)">
                                          <p:cBhvr>
                                            <p:cTn id="106" dur="500"/>
                                            <p:tgtEl>
                                              <p:spTgt spid="27"/>
                                            </p:tgtEl>
                                          </p:cBhvr>
                                        </p:animEffect>
                                      </p:childTnLst>
                                    </p:cTn>
                                  </p:par>
                                  <p:par>
                                    <p:cTn id="107" presetID="12" presetClass="entr" presetSubtype="2" fill="hold" nodeType="withEffect">
                                      <p:stCondLst>
                                        <p:cond delay="0"/>
                                      </p:stCondLst>
                                      <p:childTnLst>
                                        <p:set>
                                          <p:cBhvr>
                                            <p:cTn id="108" dur="1" fill="hold">
                                              <p:stCondLst>
                                                <p:cond delay="0"/>
                                              </p:stCondLst>
                                            </p:cTn>
                                            <p:tgtEl>
                                              <p:spTgt spid="34"/>
                                            </p:tgtEl>
                                            <p:attrNameLst>
                                              <p:attrName>style.visibility</p:attrName>
                                            </p:attrNameLst>
                                          </p:cBhvr>
                                          <p:to>
                                            <p:strVal val="visible"/>
                                          </p:to>
                                        </p:set>
                                        <p:anim calcmode="lin" valueType="num">
                                          <p:cBhvr additive="base">
                                            <p:cTn id="109" dur="500"/>
                                            <p:tgtEl>
                                              <p:spTgt spid="34"/>
                                            </p:tgtEl>
                                            <p:attrNameLst>
                                              <p:attrName>ppt_x</p:attrName>
                                            </p:attrNameLst>
                                          </p:cBhvr>
                                          <p:tavLst>
                                            <p:tav tm="0">
                                              <p:val>
                                                <p:strVal val="#ppt_x+#ppt_w*1.125000"/>
                                              </p:val>
                                            </p:tav>
                                            <p:tav tm="100000">
                                              <p:val>
                                                <p:strVal val="#ppt_x"/>
                                              </p:val>
                                            </p:tav>
                                          </p:tavLst>
                                        </p:anim>
                                        <p:animEffect transition="in" filter="wipe(left)">
                                          <p:cBhvr>
                                            <p:cTn id="110" dur="500"/>
                                            <p:tgtEl>
                                              <p:spTgt spid="34"/>
                                            </p:tgtEl>
                                          </p:cBhvr>
                                        </p:animEffect>
                                      </p:childTnLst>
                                    </p:cTn>
                                  </p:par>
                                </p:childTnLst>
                              </p:cTn>
                            </p:par>
                            <p:par>
                              <p:cTn id="111" fill="hold">
                                <p:stCondLst>
                                  <p:cond delay="6750"/>
                                </p:stCondLst>
                                <p:childTnLst>
                                  <p:par>
                                    <p:cTn id="112" presetID="2" presetClass="entr" presetSubtype="4" fill="hold" nodeType="afterEffect">
                                      <p:stCondLst>
                                        <p:cond delay="0"/>
                                      </p:stCondLst>
                                      <p:childTnLst>
                                        <p:set>
                                          <p:cBhvr>
                                            <p:cTn id="113" dur="1" fill="hold">
                                              <p:stCondLst>
                                                <p:cond delay="0"/>
                                              </p:stCondLst>
                                            </p:cTn>
                                            <p:tgtEl>
                                              <p:spTgt spid="42"/>
                                            </p:tgtEl>
                                            <p:attrNameLst>
                                              <p:attrName>style.visibility</p:attrName>
                                            </p:attrNameLst>
                                          </p:cBhvr>
                                          <p:to>
                                            <p:strVal val="visible"/>
                                          </p:to>
                                        </p:set>
                                        <p:anim calcmode="lin" valueType="num">
                                          <p:cBhvr additive="base">
                                            <p:cTn id="114" dur="500" fill="hold"/>
                                            <p:tgtEl>
                                              <p:spTgt spid="42"/>
                                            </p:tgtEl>
                                            <p:attrNameLst>
                                              <p:attrName>ppt_x</p:attrName>
                                            </p:attrNameLst>
                                          </p:cBhvr>
                                          <p:tavLst>
                                            <p:tav tm="0">
                                              <p:val>
                                                <p:strVal val="#ppt_x"/>
                                              </p:val>
                                            </p:tav>
                                            <p:tav tm="100000">
                                              <p:val>
                                                <p:strVal val="#ppt_x"/>
                                              </p:val>
                                            </p:tav>
                                          </p:tavLst>
                                        </p:anim>
                                        <p:anim calcmode="lin" valueType="num">
                                          <p:cBhvr additive="base">
                                            <p:cTn id="115" dur="500" fill="hold"/>
                                            <p:tgtEl>
                                              <p:spTgt spid="42"/>
                                            </p:tgtEl>
                                            <p:attrNameLst>
                                              <p:attrName>ppt_y</p:attrName>
                                            </p:attrNameLst>
                                          </p:cBhvr>
                                          <p:tavLst>
                                            <p:tav tm="0">
                                              <p:val>
                                                <p:strVal val="1+#ppt_h/2"/>
                                              </p:val>
                                            </p:tav>
                                            <p:tav tm="100000">
                                              <p:val>
                                                <p:strVal val="#ppt_y"/>
                                              </p:val>
                                            </p:tav>
                                          </p:tavLst>
                                        </p:anim>
                                      </p:childTnLst>
                                    </p:cTn>
                                  </p:par>
                                </p:childTnLst>
                              </p:cTn>
                            </p:par>
                            <p:par>
                              <p:cTn id="116" fill="hold">
                                <p:stCondLst>
                                  <p:cond delay="7250"/>
                                </p:stCondLst>
                                <p:childTnLst>
                                  <p:par>
                                    <p:cTn id="117" presetID="12" presetClass="entr" presetSubtype="8" fill="hold" grpId="0" nodeType="afterEffect">
                                      <p:stCondLst>
                                        <p:cond delay="0"/>
                                      </p:stCondLst>
                                      <p:childTnLst>
                                        <p:set>
                                          <p:cBhvr>
                                            <p:cTn id="118" dur="1" fill="hold">
                                              <p:stCondLst>
                                                <p:cond delay="0"/>
                                              </p:stCondLst>
                                            </p:cTn>
                                            <p:tgtEl>
                                              <p:spTgt spid="28"/>
                                            </p:tgtEl>
                                            <p:attrNameLst>
                                              <p:attrName>style.visibility</p:attrName>
                                            </p:attrNameLst>
                                          </p:cBhvr>
                                          <p:to>
                                            <p:strVal val="visible"/>
                                          </p:to>
                                        </p:set>
                                        <p:anim calcmode="lin" valueType="num">
                                          <p:cBhvr additive="base">
                                            <p:cTn id="119" dur="500"/>
                                            <p:tgtEl>
                                              <p:spTgt spid="28"/>
                                            </p:tgtEl>
                                            <p:attrNameLst>
                                              <p:attrName>ppt_x</p:attrName>
                                            </p:attrNameLst>
                                          </p:cBhvr>
                                          <p:tavLst>
                                            <p:tav tm="0">
                                              <p:val>
                                                <p:strVal val="#ppt_x-#ppt_w*1.125000"/>
                                              </p:val>
                                            </p:tav>
                                            <p:tav tm="100000">
                                              <p:val>
                                                <p:strVal val="#ppt_x"/>
                                              </p:val>
                                            </p:tav>
                                          </p:tavLst>
                                        </p:anim>
                                        <p:animEffect transition="in" filter="wipe(right)">
                                          <p:cBhvr>
                                            <p:cTn id="120" dur="500"/>
                                            <p:tgtEl>
                                              <p:spTgt spid="28"/>
                                            </p:tgtEl>
                                          </p:cBhvr>
                                        </p:animEffect>
                                      </p:childTnLst>
                                    </p:cTn>
                                  </p:par>
                                  <p:par>
                                    <p:cTn id="121" presetID="12" presetClass="entr" presetSubtype="8"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 calcmode="lin" valueType="num">
                                          <p:cBhvr additive="base">
                                            <p:cTn id="123" dur="500"/>
                                            <p:tgtEl>
                                              <p:spTgt spid="29"/>
                                            </p:tgtEl>
                                            <p:attrNameLst>
                                              <p:attrName>ppt_x</p:attrName>
                                            </p:attrNameLst>
                                          </p:cBhvr>
                                          <p:tavLst>
                                            <p:tav tm="0">
                                              <p:val>
                                                <p:strVal val="#ppt_x-#ppt_w*1.125000"/>
                                              </p:val>
                                            </p:tav>
                                            <p:tav tm="100000">
                                              <p:val>
                                                <p:strVal val="#ppt_x"/>
                                              </p:val>
                                            </p:tav>
                                          </p:tavLst>
                                        </p:anim>
                                        <p:animEffect transition="in" filter="wipe(right)">
                                          <p:cBhvr>
                                            <p:cTn id="124" dur="500"/>
                                            <p:tgtEl>
                                              <p:spTgt spid="29"/>
                                            </p:tgtEl>
                                          </p:cBhvr>
                                        </p:animEffect>
                                      </p:childTnLst>
                                    </p:cTn>
                                  </p:par>
                                  <p:par>
                                    <p:cTn id="125" presetID="12" presetClass="entr" presetSubtype="2" fill="hold" nodeType="withEffect">
                                      <p:stCondLst>
                                        <p:cond delay="0"/>
                                      </p:stCondLst>
                                      <p:childTnLst>
                                        <p:set>
                                          <p:cBhvr>
                                            <p:cTn id="126" dur="1" fill="hold">
                                              <p:stCondLst>
                                                <p:cond delay="0"/>
                                              </p:stCondLst>
                                            </p:cTn>
                                            <p:tgtEl>
                                              <p:spTgt spid="35"/>
                                            </p:tgtEl>
                                            <p:attrNameLst>
                                              <p:attrName>style.visibility</p:attrName>
                                            </p:attrNameLst>
                                          </p:cBhvr>
                                          <p:to>
                                            <p:strVal val="visible"/>
                                          </p:to>
                                        </p:set>
                                        <p:anim calcmode="lin" valueType="num">
                                          <p:cBhvr additive="base">
                                            <p:cTn id="127" dur="500"/>
                                            <p:tgtEl>
                                              <p:spTgt spid="35"/>
                                            </p:tgtEl>
                                            <p:attrNameLst>
                                              <p:attrName>ppt_x</p:attrName>
                                            </p:attrNameLst>
                                          </p:cBhvr>
                                          <p:tavLst>
                                            <p:tav tm="0">
                                              <p:val>
                                                <p:strVal val="#ppt_x+#ppt_w*1.125000"/>
                                              </p:val>
                                            </p:tav>
                                            <p:tav tm="100000">
                                              <p:val>
                                                <p:strVal val="#ppt_x"/>
                                              </p:val>
                                            </p:tav>
                                          </p:tavLst>
                                        </p:anim>
                                        <p:animEffect transition="in" filter="wipe(left)">
                                          <p:cBhvr>
                                            <p:cTn id="12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8" grpId="0"/>
          <p:bldP spid="19" grpId="0"/>
          <p:bldP spid="20" grpId="0"/>
          <p:bldP spid="21" grpId="0"/>
          <p:bldP spid="22" grpId="0"/>
          <p:bldP spid="23" grpId="0"/>
          <p:bldP spid="24" grpId="0"/>
          <p:bldP spid="25" grpId="0"/>
          <p:bldP spid="26" grpId="0"/>
          <p:bldP spid="27" grpId="0"/>
          <p:bldP spid="28" grpId="0"/>
          <p:bldP spid="2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7" name="Group 6"/>
          <p:cNvGrpSpPr/>
          <p:nvPr/>
        </p:nvGrpSpPr>
        <p:grpSpPr>
          <a:xfrm>
            <a:off x="1555423" y="1275606"/>
            <a:ext cx="2966252" cy="1899138"/>
            <a:chOff x="1721786" y="2532184"/>
            <a:chExt cx="3956033" cy="2532184"/>
          </a:xfrm>
        </p:grpSpPr>
        <p:sp>
          <p:nvSpPr>
            <p:cNvPr id="8"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C10001"/>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9" name="Hexagon 8"/>
            <p:cNvSpPr/>
            <p:nvPr/>
          </p:nvSpPr>
          <p:spPr>
            <a:xfrm>
              <a:off x="1721786" y="3591143"/>
              <a:ext cx="1111645" cy="958432"/>
            </a:xfrm>
            <a:prstGeom prst="hexagon">
              <a:avLst>
                <a:gd name="adj" fmla="val 25000"/>
                <a:gd name="vf" fmla="val 115470"/>
              </a:avLst>
            </a:prstGeom>
            <a:solidFill>
              <a:srgbClr val="C00000">
                <a:alpha val="90000"/>
              </a:srgbClr>
            </a:solidFill>
            <a:ln w="22225">
              <a:solidFill>
                <a:schemeClr val="bg1">
                  <a:lumMod val="85000"/>
                </a:schemeClr>
              </a:solid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C10001"/>
            </a:solidFill>
            <a:ln>
              <a:noFill/>
            </a:ln>
          </p:spPr>
          <p:style>
            <a:lnRef idx="2">
              <a:schemeClr val="accent2">
                <a:hueOff val="-716791"/>
                <a:satOff val="-17272"/>
                <a:lumOff val="-10393"/>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1" name="Hexagon 10"/>
            <p:cNvSpPr/>
            <p:nvPr/>
          </p:nvSpPr>
          <p:spPr>
            <a:xfrm>
              <a:off x="4566174" y="4105936"/>
              <a:ext cx="1111645" cy="958432"/>
            </a:xfrm>
            <a:prstGeom prst="hexagon">
              <a:avLst>
                <a:gd name="adj" fmla="val 25000"/>
                <a:gd name="vf" fmla="val 115470"/>
              </a:avLst>
            </a:prstGeom>
            <a:solidFill>
              <a:srgbClr val="C00000">
                <a:alpha val="90000"/>
              </a:srgbClr>
            </a:solidFill>
            <a:ln w="22225">
              <a:solidFill>
                <a:schemeClr val="bg1">
                  <a:lumMod val="85000"/>
                </a:schemeClr>
              </a:solidFill>
            </a:ln>
          </p:spPr>
          <p:style>
            <a:lnRef idx="2">
              <a:schemeClr val="accent2">
                <a:hueOff val="-716791"/>
                <a:satOff val="-17272"/>
                <a:lumOff val="-103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C10001"/>
            </a:solidFill>
            <a:ln>
              <a:solidFill>
                <a:schemeClr val="bg1">
                  <a:lumMod val="85000"/>
                </a:schemeClr>
              </a:solid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13" name="Hexagon 12"/>
            <p:cNvSpPr/>
            <p:nvPr/>
          </p:nvSpPr>
          <p:spPr>
            <a:xfrm>
              <a:off x="3619099" y="2532184"/>
              <a:ext cx="1111645" cy="958432"/>
            </a:xfrm>
            <a:prstGeom prst="hexagon">
              <a:avLst>
                <a:gd name="adj" fmla="val 25000"/>
                <a:gd name="vf" fmla="val 115470"/>
              </a:avLst>
            </a:prstGeom>
            <a:solidFill>
              <a:srgbClr val="C10001"/>
            </a:solidFill>
            <a:ln w="22225">
              <a:solidFill>
                <a:schemeClr val="bg1">
                  <a:lumMod val="85000"/>
                </a:schemeClr>
              </a:solidFill>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sp>
        <p:nvSpPr>
          <p:cNvPr id="14" name="TextBox 11"/>
          <p:cNvSpPr txBox="1"/>
          <p:nvPr/>
        </p:nvSpPr>
        <p:spPr>
          <a:xfrm>
            <a:off x="2280728" y="1905409"/>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5" name="TextBox 12"/>
          <p:cNvSpPr txBox="1"/>
          <p:nvPr/>
        </p:nvSpPr>
        <p:spPr>
          <a:xfrm>
            <a:off x="2265656" y="2689896"/>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6" name="TextBox 13"/>
          <p:cNvSpPr txBox="1"/>
          <p:nvPr/>
        </p:nvSpPr>
        <p:spPr>
          <a:xfrm>
            <a:off x="2975665" y="2331724"/>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nvGrpSpPr>
          <p:cNvPr id="17" name="Group 16"/>
          <p:cNvGrpSpPr/>
          <p:nvPr/>
        </p:nvGrpSpPr>
        <p:grpSpPr>
          <a:xfrm>
            <a:off x="1829561" y="1520526"/>
            <a:ext cx="2453781" cy="1394819"/>
            <a:chOff x="1791978" y="2874150"/>
            <a:chExt cx="3272560" cy="1859759"/>
          </a:xfrm>
        </p:grpSpPr>
        <p:sp>
          <p:nvSpPr>
            <p:cNvPr id="18"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19"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0"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sp>
        <p:nvSpPr>
          <p:cNvPr id="21" name="椭圆 20"/>
          <p:cNvSpPr/>
          <p:nvPr/>
        </p:nvSpPr>
        <p:spPr>
          <a:xfrm>
            <a:off x="4966395" y="1532496"/>
            <a:ext cx="432354" cy="43258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22" name="椭圆 21"/>
          <p:cNvSpPr/>
          <p:nvPr/>
        </p:nvSpPr>
        <p:spPr>
          <a:xfrm>
            <a:off x="4966395" y="2072556"/>
            <a:ext cx="432354" cy="432589"/>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23" name="椭圆 22"/>
          <p:cNvSpPr/>
          <p:nvPr/>
        </p:nvSpPr>
        <p:spPr>
          <a:xfrm>
            <a:off x="4966395" y="2625216"/>
            <a:ext cx="432354" cy="432589"/>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24" name="标题 11"/>
          <p:cNvSpPr txBox="1">
            <a:spLocks/>
          </p:cNvSpPr>
          <p:nvPr/>
        </p:nvSpPr>
        <p:spPr>
          <a:xfrm>
            <a:off x="5398750" y="158361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标题 11"/>
          <p:cNvSpPr txBox="1">
            <a:spLocks/>
          </p:cNvSpPr>
          <p:nvPr/>
        </p:nvSpPr>
        <p:spPr>
          <a:xfrm>
            <a:off x="5398750" y="212367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5398750" y="267633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1575447" y="3870071"/>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8" name="TextBox 27"/>
          <p:cNvSpPr txBox="1"/>
          <p:nvPr/>
        </p:nvSpPr>
        <p:spPr>
          <a:xfrm>
            <a:off x="3891766" y="354385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389843504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4" fill="hold" nodeType="withEffect">
                                  <p:stCondLst>
                                    <p:cond delay="50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wipe(down)">
                                      <p:cBhvr>
                                        <p:cTn id="26" dur="500"/>
                                        <p:tgtEl>
                                          <p:spTgt spid="14"/>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Effect transition="in" filter="wipe(down)">
                                      <p:cBhvr>
                                        <p:cTn id="29" dur="500"/>
                                        <p:tgtEl>
                                          <p:spTgt spid="15"/>
                                        </p:tgtEl>
                                      </p:cBhvr>
                                    </p:animEffect>
                                  </p:childTnLst>
                                </p:cTn>
                              </p:par>
                              <p:par>
                                <p:cTn id="30" presetID="22" presetClass="entr" presetSubtype="4"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Effect transition="in" filter="wipe(down)">
                                      <p:cBhvr>
                                        <p:cTn id="32" dur="500"/>
                                        <p:tgtEl>
                                          <p:spTgt spid="16"/>
                                        </p:tgtEl>
                                      </p:cBhvr>
                                    </p:animEffect>
                                  </p:childTnLst>
                                </p:cTn>
                              </p:par>
                              <p:par>
                                <p:cTn id="33" presetID="22" presetClass="entr" presetSubtype="4" fill="hold" nodeType="withEffect">
                                  <p:stCondLst>
                                    <p:cond delay="50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childTnLst>
                          </p:cTn>
                        </p:par>
                        <p:par>
                          <p:cTn id="66" fill="hold">
                            <p:stCondLst>
                              <p:cond delay="5000"/>
                            </p:stCondLst>
                            <p:childTnLst>
                              <p:par>
                                <p:cTn id="67" presetID="2" presetClass="entr" presetSubtype="2"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300" fill="hold"/>
                                        <p:tgtEl>
                                          <p:spTgt spid="28"/>
                                        </p:tgtEl>
                                        <p:attrNameLst>
                                          <p:attrName>ppt_x</p:attrName>
                                        </p:attrNameLst>
                                      </p:cBhvr>
                                      <p:tavLst>
                                        <p:tav tm="0">
                                          <p:val>
                                            <p:strVal val="1+#ppt_w/2"/>
                                          </p:val>
                                        </p:tav>
                                        <p:tav tm="100000">
                                          <p:val>
                                            <p:strVal val="#ppt_x"/>
                                          </p:val>
                                        </p:tav>
                                      </p:tavLst>
                                    </p:anim>
                                    <p:anim calcmode="lin" valueType="num">
                                      <p:cBhvr additive="base">
                                        <p:cTn id="70" dur="300" fill="hold"/>
                                        <p:tgtEl>
                                          <p:spTgt spid="28"/>
                                        </p:tgtEl>
                                        <p:attrNameLst>
                                          <p:attrName>ppt_y</p:attrName>
                                        </p:attrNameLst>
                                      </p:cBhvr>
                                      <p:tavLst>
                                        <p:tav tm="0">
                                          <p:val>
                                            <p:strVal val="#ppt_y"/>
                                          </p:val>
                                        </p:tav>
                                        <p:tav tm="100000">
                                          <p:val>
                                            <p:strVal val="#ppt_y"/>
                                          </p:val>
                                        </p:tav>
                                      </p:tavLst>
                                    </p:anim>
                                  </p:childTnLst>
                                </p:cTn>
                              </p:par>
                            </p:childTnLst>
                          </p:cTn>
                        </p:par>
                        <p:par>
                          <p:cTn id="71" fill="hold">
                            <p:stCondLst>
                              <p:cond delay="5300"/>
                            </p:stCondLst>
                            <p:childTnLst>
                              <p:par>
                                <p:cTn id="72" presetID="2" presetClass="entr" presetSubtype="2"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300" fill="hold"/>
                                        <p:tgtEl>
                                          <p:spTgt spid="27"/>
                                        </p:tgtEl>
                                        <p:attrNameLst>
                                          <p:attrName>ppt_x</p:attrName>
                                        </p:attrNameLst>
                                      </p:cBhvr>
                                      <p:tavLst>
                                        <p:tav tm="0">
                                          <p:val>
                                            <p:strVal val="1+#ppt_w/2"/>
                                          </p:val>
                                        </p:tav>
                                        <p:tav tm="100000">
                                          <p:val>
                                            <p:strVal val="#ppt_x"/>
                                          </p:val>
                                        </p:tav>
                                      </p:tavLst>
                                    </p:anim>
                                    <p:anim calcmode="lin" valueType="num">
                                      <p:cBhvr additive="base">
                                        <p:cTn id="75" dur="3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4" grpId="0"/>
      <p:bldP spid="15" grpId="0"/>
      <p:bldP spid="16" grpId="0"/>
      <p:bldP spid="21" grpId="0" animBg="1"/>
      <p:bldP spid="22" grpId="0" animBg="1"/>
      <p:bldP spid="23" grpId="0" animBg="1"/>
      <p:bldP spid="24" grpId="0"/>
      <p:bldP spid="25" grpId="0"/>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a:off x="69150" y="2211710"/>
            <a:ext cx="907485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4" name="Freeform 5"/>
          <p:cNvSpPr>
            <a:spLocks/>
          </p:cNvSpPr>
          <p:nvPr/>
        </p:nvSpPr>
        <p:spPr bwMode="auto">
          <a:xfrm>
            <a:off x="3930509" y="1630998"/>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6"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7"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9"/>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KSO_Shape"/>
          <p:cNvSpPr>
            <a:spLocks noChangeAspect="1"/>
          </p:cNvSpPr>
          <p:nvPr/>
        </p:nvSpPr>
        <p:spPr bwMode="auto">
          <a:xfrm>
            <a:off x="4233429" y="1954267"/>
            <a:ext cx="725605" cy="61797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0" name="文本框 9"/>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文本框 9"/>
          <p:cNvSpPr txBox="1"/>
          <p:nvPr/>
        </p:nvSpPr>
        <p:spPr>
          <a:xfrm>
            <a:off x="4184786" y="475477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3852111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anim calcmode="lin" valueType="num">
                                      <p:cBhvr>
                                        <p:cTn id="20" dur="500" fill="hold"/>
                                        <p:tgtEl>
                                          <p:spTgt spid="9"/>
                                        </p:tgtEl>
                                        <p:attrNameLst>
                                          <p:attrName>ppt_x</p:attrName>
                                        </p:attrNameLst>
                                      </p:cBhvr>
                                      <p:tavLst>
                                        <p:tav tm="0">
                                          <p:val>
                                            <p:fltVal val="0.5"/>
                                          </p:val>
                                        </p:tav>
                                        <p:tav tm="100000">
                                          <p:val>
                                            <p:strVal val="#ppt_x"/>
                                          </p:val>
                                        </p:tav>
                                      </p:tavLst>
                                    </p:anim>
                                    <p:anim calcmode="lin" valueType="num">
                                      <p:cBhvr>
                                        <p:cTn id="21" dur="500" fill="hold"/>
                                        <p:tgtEl>
                                          <p:spTgt spid="9"/>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80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00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p:bldP spid="7" grpId="0"/>
      <p:bldP spid="8" grpId="0"/>
      <p:bldP spid="9" grpId="0" animBg="1"/>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C100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矩形 4"/>
          <p:cNvSpPr/>
          <p:nvPr/>
        </p:nvSpPr>
        <p:spPr bwMode="auto">
          <a:xfrm>
            <a:off x="189992" y="129272"/>
            <a:ext cx="143256" cy="479932"/>
          </a:xfrm>
          <a:prstGeom prst="rect">
            <a:avLst/>
          </a:prstGeom>
          <a:solidFill>
            <a:srgbClr val="C10001">
              <a:alpha val="80000"/>
            </a:srgb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6" name="文本框 28"/>
          <p:cNvSpPr>
            <a:spLocks noChangeArrowheads="1"/>
          </p:cNvSpPr>
          <p:nvPr/>
        </p:nvSpPr>
        <p:spPr bwMode="auto">
          <a:xfrm>
            <a:off x="484000" y="180724"/>
            <a:ext cx="2847975"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000" b="1" dirty="0" smtClean="0">
                <a:solidFill>
                  <a:schemeClr val="bg1"/>
                </a:solidFill>
                <a:latin typeface="微软雅黑" pitchFamily="34" charset="-122"/>
                <a:ea typeface="微软雅黑" pitchFamily="34" charset="-122"/>
                <a:sym typeface="微软雅黑" pitchFamily="34" charset="-122"/>
              </a:rPr>
              <a:t>单击添加标题</a:t>
            </a:r>
            <a:endParaRPr lang="zh-CN" altLang="en-US" sz="2000" b="1" dirty="0">
              <a:solidFill>
                <a:schemeClr val="bg1"/>
              </a:solidFill>
              <a:latin typeface="微软雅黑" pitchFamily="34" charset="-122"/>
              <a:ea typeface="微软雅黑" pitchFamily="34" charset="-122"/>
              <a:sym typeface="微软雅黑" pitchFamily="34" charset="-122"/>
            </a:endParaRPr>
          </a:p>
        </p:txBody>
      </p:sp>
      <p:grpSp>
        <p:nvGrpSpPr>
          <p:cNvPr id="7" name="Group 5"/>
          <p:cNvGrpSpPr>
            <a:grpSpLocks/>
          </p:cNvGrpSpPr>
          <p:nvPr/>
        </p:nvGrpSpPr>
        <p:grpSpPr bwMode="auto">
          <a:xfrm>
            <a:off x="1384410" y="2683596"/>
            <a:ext cx="951811" cy="953626"/>
            <a:chOff x="0" y="0"/>
            <a:chExt cx="1080120" cy="1080120"/>
          </a:xfrm>
        </p:grpSpPr>
        <p:grpSp>
          <p:nvGrpSpPr>
            <p:cNvPr id="8" name="Group 6"/>
            <p:cNvGrpSpPr>
              <a:grpSpLocks/>
            </p:cNvGrpSpPr>
            <p:nvPr/>
          </p:nvGrpSpPr>
          <p:grpSpPr bwMode="auto">
            <a:xfrm>
              <a:off x="0" y="0"/>
              <a:ext cx="1080120" cy="1080120"/>
              <a:chOff x="0" y="0"/>
              <a:chExt cx="1080120" cy="1080120"/>
            </a:xfrm>
          </p:grpSpPr>
          <p:sp>
            <p:nvSpPr>
              <p:cNvPr id="10" name="椭圆 9"/>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11" name="椭圆 5"/>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9" name="文本框 10"/>
            <p:cNvSpPr>
              <a:spLocks noChangeArrowheads="1"/>
            </p:cNvSpPr>
            <p:nvPr/>
          </p:nvSpPr>
          <p:spPr bwMode="auto">
            <a:xfrm>
              <a:off x="126851" y="365759"/>
              <a:ext cx="820777" cy="348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400" b="1" dirty="0">
                  <a:solidFill>
                    <a:schemeClr val="bg1">
                      <a:lumMod val="95000"/>
                    </a:schemeClr>
                  </a:solidFill>
                  <a:sym typeface="微软雅黑" pitchFamily="34" charset="-122"/>
                </a:rPr>
                <a:t>关键词</a:t>
              </a:r>
            </a:p>
          </p:txBody>
        </p:sp>
      </p:grpSp>
      <p:grpSp>
        <p:nvGrpSpPr>
          <p:cNvPr id="12" name="Group 10"/>
          <p:cNvGrpSpPr>
            <a:grpSpLocks/>
          </p:cNvGrpSpPr>
          <p:nvPr/>
        </p:nvGrpSpPr>
        <p:grpSpPr bwMode="auto">
          <a:xfrm>
            <a:off x="2367016" y="1414895"/>
            <a:ext cx="1305941" cy="1306509"/>
            <a:chOff x="0" y="0"/>
            <a:chExt cx="1080120" cy="1080120"/>
          </a:xfrm>
        </p:grpSpPr>
        <p:grpSp>
          <p:nvGrpSpPr>
            <p:cNvPr id="13" name="Group 11"/>
            <p:cNvGrpSpPr>
              <a:grpSpLocks/>
            </p:cNvGrpSpPr>
            <p:nvPr/>
          </p:nvGrpSpPr>
          <p:grpSpPr bwMode="auto">
            <a:xfrm>
              <a:off x="0" y="0"/>
              <a:ext cx="1080120" cy="1080120"/>
              <a:chOff x="0" y="0"/>
              <a:chExt cx="1080120" cy="1080120"/>
            </a:xfrm>
          </p:grpSpPr>
          <p:sp>
            <p:nvSpPr>
              <p:cNvPr id="15" name="椭圆 14"/>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16" name="椭圆 15"/>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14" name="文本框 26"/>
            <p:cNvSpPr>
              <a:spLocks noChangeArrowheads="1"/>
            </p:cNvSpPr>
            <p:nvPr/>
          </p:nvSpPr>
          <p:spPr bwMode="auto">
            <a:xfrm>
              <a:off x="209139" y="400115"/>
              <a:ext cx="661847" cy="27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lumMod val="95000"/>
                    </a:schemeClr>
                  </a:solidFill>
                  <a:sym typeface="微软雅黑" pitchFamily="34" charset="-122"/>
                </a:rPr>
                <a:t>关键词</a:t>
              </a:r>
            </a:p>
          </p:txBody>
        </p:sp>
      </p:grpSp>
      <p:grpSp>
        <p:nvGrpSpPr>
          <p:cNvPr id="17" name="Group 15"/>
          <p:cNvGrpSpPr>
            <a:grpSpLocks/>
          </p:cNvGrpSpPr>
          <p:nvPr/>
        </p:nvGrpSpPr>
        <p:grpSpPr bwMode="auto">
          <a:xfrm>
            <a:off x="4095672" y="2683596"/>
            <a:ext cx="1170169" cy="1170677"/>
            <a:chOff x="0" y="0"/>
            <a:chExt cx="1080120" cy="1080120"/>
          </a:xfrm>
        </p:grpSpPr>
        <p:grpSp>
          <p:nvGrpSpPr>
            <p:cNvPr id="18" name="Group 16"/>
            <p:cNvGrpSpPr>
              <a:grpSpLocks/>
            </p:cNvGrpSpPr>
            <p:nvPr/>
          </p:nvGrpSpPr>
          <p:grpSpPr bwMode="auto">
            <a:xfrm>
              <a:off x="0" y="0"/>
              <a:ext cx="1080120" cy="1080120"/>
              <a:chOff x="0" y="0"/>
              <a:chExt cx="1080120" cy="1080120"/>
            </a:xfrm>
          </p:grpSpPr>
          <p:sp>
            <p:nvSpPr>
              <p:cNvPr id="20" name="椭圆 19"/>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21" name="椭圆 20"/>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19" name="文本框 31"/>
            <p:cNvSpPr>
              <a:spLocks noChangeArrowheads="1"/>
            </p:cNvSpPr>
            <p:nvPr/>
          </p:nvSpPr>
          <p:spPr bwMode="auto">
            <a:xfrm>
              <a:off x="170741" y="398075"/>
              <a:ext cx="738639" cy="312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solidFill>
                  <a:sym typeface="微软雅黑" pitchFamily="34" charset="-122"/>
                </a:rPr>
                <a:t>关键词</a:t>
              </a:r>
            </a:p>
          </p:txBody>
        </p:sp>
      </p:grpSp>
      <p:grpSp>
        <p:nvGrpSpPr>
          <p:cNvPr id="22" name="Group 20"/>
          <p:cNvGrpSpPr>
            <a:grpSpLocks/>
          </p:cNvGrpSpPr>
          <p:nvPr/>
        </p:nvGrpSpPr>
        <p:grpSpPr bwMode="auto">
          <a:xfrm>
            <a:off x="5486872" y="843558"/>
            <a:ext cx="1714659" cy="1715406"/>
            <a:chOff x="0" y="0"/>
            <a:chExt cx="1080120" cy="1080120"/>
          </a:xfrm>
        </p:grpSpPr>
        <p:grpSp>
          <p:nvGrpSpPr>
            <p:cNvPr id="23" name="Group 21"/>
            <p:cNvGrpSpPr>
              <a:grpSpLocks/>
            </p:cNvGrpSpPr>
            <p:nvPr/>
          </p:nvGrpSpPr>
          <p:grpSpPr bwMode="auto">
            <a:xfrm>
              <a:off x="0" y="0"/>
              <a:ext cx="1080120" cy="1080120"/>
              <a:chOff x="0" y="0"/>
              <a:chExt cx="1080120" cy="1080120"/>
            </a:xfrm>
          </p:grpSpPr>
          <p:sp>
            <p:nvSpPr>
              <p:cNvPr id="25" name="椭圆 24"/>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26" name="椭圆 25"/>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24" name="文本框 37"/>
            <p:cNvSpPr>
              <a:spLocks noChangeArrowheads="1"/>
            </p:cNvSpPr>
            <p:nvPr/>
          </p:nvSpPr>
          <p:spPr bwMode="auto">
            <a:xfrm>
              <a:off x="239547" y="414093"/>
              <a:ext cx="601023" cy="25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000" b="1" dirty="0">
                  <a:solidFill>
                    <a:schemeClr val="bg1">
                      <a:lumMod val="95000"/>
                    </a:schemeClr>
                  </a:solidFill>
                  <a:sym typeface="微软雅黑" pitchFamily="34" charset="-122"/>
                </a:rPr>
                <a:t>关键词</a:t>
              </a:r>
            </a:p>
          </p:txBody>
        </p:sp>
      </p:grpSp>
      <p:cxnSp>
        <p:nvCxnSpPr>
          <p:cNvPr id="27" name="直接连接符 13"/>
          <p:cNvCxnSpPr>
            <a:cxnSpLocks noChangeShapeType="1"/>
            <a:stCxn id="10" idx="7"/>
            <a:endCxn id="15" idx="3"/>
          </p:cNvCxnSpPr>
          <p:nvPr/>
        </p:nvCxnSpPr>
        <p:spPr bwMode="auto">
          <a:xfrm flipV="1">
            <a:off x="2196831" y="2530069"/>
            <a:ext cx="361434" cy="293180"/>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28" name="直接连接符 17"/>
          <p:cNvCxnSpPr>
            <a:cxnSpLocks noChangeShapeType="1"/>
            <a:endCxn id="20" idx="1"/>
          </p:cNvCxnSpPr>
          <p:nvPr/>
        </p:nvCxnSpPr>
        <p:spPr bwMode="auto">
          <a:xfrm>
            <a:off x="3585893" y="2364321"/>
            <a:ext cx="681146" cy="490717"/>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29" name="直接连接符 20"/>
          <p:cNvCxnSpPr>
            <a:cxnSpLocks noChangeShapeType="1"/>
            <a:stCxn id="20" idx="7"/>
            <a:endCxn id="25" idx="3"/>
          </p:cNvCxnSpPr>
          <p:nvPr/>
        </p:nvCxnSpPr>
        <p:spPr bwMode="auto">
          <a:xfrm flipV="1">
            <a:off x="5094474" y="2307748"/>
            <a:ext cx="643504" cy="547289"/>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0" name="直接连接符 23"/>
          <p:cNvCxnSpPr>
            <a:cxnSpLocks noChangeShapeType="1"/>
            <a:stCxn id="39" idx="5"/>
            <a:endCxn id="10" idx="1"/>
          </p:cNvCxnSpPr>
          <p:nvPr/>
        </p:nvCxnSpPr>
        <p:spPr bwMode="auto">
          <a:xfrm>
            <a:off x="1224310" y="2609667"/>
            <a:ext cx="299489" cy="213584"/>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1" name="直接连接符 30"/>
          <p:cNvCxnSpPr>
            <a:cxnSpLocks noChangeShapeType="1"/>
            <a:stCxn id="40" idx="7"/>
            <a:endCxn id="20" idx="3"/>
          </p:cNvCxnSpPr>
          <p:nvPr/>
        </p:nvCxnSpPr>
        <p:spPr bwMode="auto">
          <a:xfrm flipV="1">
            <a:off x="3965597" y="3682831"/>
            <a:ext cx="301442" cy="278043"/>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2" name="直接连接符 72"/>
          <p:cNvCxnSpPr>
            <a:cxnSpLocks noChangeShapeType="1"/>
            <a:stCxn id="25" idx="6"/>
            <a:endCxn id="41" idx="1"/>
          </p:cNvCxnSpPr>
          <p:nvPr/>
        </p:nvCxnSpPr>
        <p:spPr bwMode="auto">
          <a:xfrm>
            <a:off x="7201531" y="1701261"/>
            <a:ext cx="397800" cy="281076"/>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sp>
        <p:nvSpPr>
          <p:cNvPr id="33" name="矩形 76"/>
          <p:cNvSpPr>
            <a:spLocks noChangeArrowheads="1"/>
          </p:cNvSpPr>
          <p:nvPr/>
        </p:nvSpPr>
        <p:spPr bwMode="auto">
          <a:xfrm>
            <a:off x="1138635" y="3645623"/>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34" name="矩形 80"/>
          <p:cNvSpPr>
            <a:spLocks noChangeArrowheads="1"/>
          </p:cNvSpPr>
          <p:nvPr/>
        </p:nvSpPr>
        <p:spPr bwMode="auto">
          <a:xfrm>
            <a:off x="2324198" y="274801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35" name="矩形 81"/>
          <p:cNvSpPr>
            <a:spLocks noChangeArrowheads="1"/>
          </p:cNvSpPr>
          <p:nvPr/>
        </p:nvSpPr>
        <p:spPr bwMode="auto">
          <a:xfrm>
            <a:off x="4027662" y="388928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36" name="矩形 82"/>
          <p:cNvSpPr>
            <a:spLocks noChangeArrowheads="1"/>
          </p:cNvSpPr>
          <p:nvPr/>
        </p:nvSpPr>
        <p:spPr bwMode="auto">
          <a:xfrm>
            <a:off x="5661137" y="2581372"/>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p>
        </p:txBody>
      </p:sp>
      <p:sp>
        <p:nvSpPr>
          <p:cNvPr id="37" name="矩形 85"/>
          <p:cNvSpPr>
            <a:spLocks noChangeArrowheads="1"/>
          </p:cNvSpPr>
          <p:nvPr/>
        </p:nvSpPr>
        <p:spPr bwMode="auto">
          <a:xfrm>
            <a:off x="6082680" y="3060978"/>
            <a:ext cx="2322686" cy="34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3" tIns="43191" rIns="86383"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600" b="1" dirty="0">
                <a:solidFill>
                  <a:srgbClr val="C00000"/>
                </a:solidFill>
                <a:sym typeface="微软雅黑" pitchFamily="34" charset="-122"/>
              </a:rPr>
              <a:t>添加主要观点</a:t>
            </a:r>
            <a:endParaRPr lang="zh-CN" altLang="en-US" sz="1600" dirty="0">
              <a:solidFill>
                <a:srgbClr val="C00000"/>
              </a:solidFill>
              <a:latin typeface="Arial" charset="0"/>
              <a:ea typeface="宋体" pitchFamily="2" charset="-122"/>
            </a:endParaRPr>
          </a:p>
        </p:txBody>
      </p:sp>
      <p:sp>
        <p:nvSpPr>
          <p:cNvPr id="38" name="文本框 13"/>
          <p:cNvSpPr txBox="1"/>
          <p:nvPr/>
        </p:nvSpPr>
        <p:spPr>
          <a:xfrm>
            <a:off x="5701539" y="3423220"/>
            <a:ext cx="2739912" cy="807889"/>
          </a:xfrm>
          <a:prstGeom prst="rect">
            <a:avLst/>
          </a:prstGeom>
          <a:noFill/>
        </p:spPr>
        <p:txBody>
          <a:bodyPr wrap="square" lIns="68558" tIns="34278" rIns="68558" bIns="34278" rtlCol="0">
            <a:spAutoFit/>
          </a:bodyPr>
          <a:lstStyle/>
          <a:p>
            <a:pPr>
              <a:lnSpc>
                <a:spcPct val="120000"/>
              </a:lnSpc>
              <a:spcBef>
                <a:spcPct val="0"/>
              </a:spcBef>
              <a:buNone/>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39" name="椭圆 56"/>
          <p:cNvSpPr>
            <a:spLocks noChangeArrowheads="1"/>
          </p:cNvSpPr>
          <p:nvPr/>
        </p:nvSpPr>
        <p:spPr bwMode="auto">
          <a:xfrm rot="21019161">
            <a:off x="876078" y="2306904"/>
            <a:ext cx="383524" cy="383691"/>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40" name="椭圆 58"/>
          <p:cNvSpPr>
            <a:spLocks noChangeArrowheads="1"/>
          </p:cNvSpPr>
          <p:nvPr/>
        </p:nvSpPr>
        <p:spPr bwMode="auto">
          <a:xfrm>
            <a:off x="3545048" y="3888483"/>
            <a:ext cx="492703" cy="494318"/>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41" name="椭圆 70"/>
          <p:cNvSpPr>
            <a:spLocks noChangeArrowheads="1"/>
          </p:cNvSpPr>
          <p:nvPr/>
        </p:nvSpPr>
        <p:spPr bwMode="auto">
          <a:xfrm>
            <a:off x="7515903" y="1898872"/>
            <a:ext cx="569687" cy="569935"/>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Tree>
    <p:extLst>
      <p:ext uri="{BB962C8B-B14F-4D97-AF65-F5344CB8AC3E}">
        <p14:creationId xmlns:p14="http://schemas.microsoft.com/office/powerpoint/2010/main" val="140935189"/>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left)">
                                      <p:cBhvr>
                                        <p:cTn id="24" dur="500"/>
                                        <p:tgtEl>
                                          <p:spTgt spid="39"/>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350"/>
                                        <p:tgtEl>
                                          <p:spTgt spid="30"/>
                                        </p:tgtEl>
                                      </p:cBhvr>
                                    </p:animEffect>
                                  </p:childTnLst>
                                </p:cTn>
                              </p:par>
                            </p:childTnLst>
                          </p:cTn>
                        </p:par>
                        <p:par>
                          <p:cTn id="29" fill="hold">
                            <p:stCondLst>
                              <p:cond delay="2600"/>
                            </p:stCondLst>
                            <p:childTnLst>
                              <p:par>
                                <p:cTn id="30" presetID="22" presetClass="entr" presetSubtype="8"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650"/>
                                        <p:tgtEl>
                                          <p:spTgt spid="7"/>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400"/>
                                        <p:tgtEl>
                                          <p:spTgt spid="33"/>
                                        </p:tgtEl>
                                      </p:cBhvr>
                                    </p:animEffect>
                                  </p:childTnLst>
                                </p:cTn>
                              </p:par>
                            </p:childTnLst>
                          </p:cTn>
                        </p:par>
                        <p:par>
                          <p:cTn id="36" fill="hold">
                            <p:stCondLst>
                              <p:cond delay="3250"/>
                            </p:stCondLst>
                            <p:childTnLst>
                              <p:par>
                                <p:cTn id="37" presetID="2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350"/>
                                        <p:tgtEl>
                                          <p:spTgt spid="27"/>
                                        </p:tgtEl>
                                      </p:cBhvr>
                                    </p:animEffect>
                                  </p:childTnLst>
                                </p:cTn>
                              </p:par>
                            </p:childTnLst>
                          </p:cTn>
                        </p:par>
                        <p:par>
                          <p:cTn id="40" fill="hold">
                            <p:stCondLst>
                              <p:cond delay="3600"/>
                            </p:stCondLst>
                            <p:childTnLst>
                              <p:par>
                                <p:cTn id="41" presetID="22" presetClass="entr" presetSubtype="8"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750"/>
                                        <p:tgtEl>
                                          <p:spTgt spid="12"/>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350"/>
                            </p:stCondLst>
                            <p:childTnLst>
                              <p:par>
                                <p:cTn id="48" presetID="22" presetClass="entr" presetSubtype="8" fill="hold"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ipe(left)">
                                      <p:cBhvr>
                                        <p:cTn id="50" dur="450"/>
                                        <p:tgtEl>
                                          <p:spTgt spid="28"/>
                                        </p:tgtEl>
                                      </p:cBhvr>
                                    </p:animEffect>
                                  </p:childTnLst>
                                </p:cTn>
                              </p:par>
                            </p:childTnLst>
                          </p:cTn>
                        </p:par>
                        <p:par>
                          <p:cTn id="51" fill="hold">
                            <p:stCondLst>
                              <p:cond delay="4800"/>
                            </p:stCondLst>
                            <p:childTnLst>
                              <p:par>
                                <p:cTn id="52" presetID="22" presetClass="entr" presetSubtype="8"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left)">
                                      <p:cBhvr>
                                        <p:cTn id="54" dur="650"/>
                                        <p:tgtEl>
                                          <p:spTgt spid="17"/>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400"/>
                                        <p:tgtEl>
                                          <p:spTgt spid="35"/>
                                        </p:tgtEl>
                                      </p:cBhvr>
                                    </p:animEffect>
                                  </p:childTnLst>
                                </p:cTn>
                              </p:par>
                            </p:childTnLst>
                          </p:cTn>
                        </p:par>
                        <p:par>
                          <p:cTn id="58" fill="hold">
                            <p:stCondLst>
                              <p:cond delay="5450"/>
                            </p:stCondLst>
                            <p:childTnLst>
                              <p:par>
                                <p:cTn id="59" presetID="22" presetClass="entr" presetSubtype="8" fill="hold"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450"/>
                                        <p:tgtEl>
                                          <p:spTgt spid="29"/>
                                        </p:tgtEl>
                                      </p:cBhvr>
                                    </p:animEffect>
                                  </p:childTnLst>
                                </p:cTn>
                              </p:par>
                              <p:par>
                                <p:cTn id="62" presetID="22" presetClass="entr" presetSubtype="2" fill="hold"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right)">
                                      <p:cBhvr>
                                        <p:cTn id="64" dur="400"/>
                                        <p:tgtEl>
                                          <p:spTgt spid="31"/>
                                        </p:tgtEl>
                                      </p:cBhvr>
                                    </p:animEffect>
                                  </p:childTnLst>
                                </p:cTn>
                              </p:par>
                            </p:childTnLst>
                          </p:cTn>
                        </p:par>
                        <p:par>
                          <p:cTn id="65" fill="hold">
                            <p:stCondLst>
                              <p:cond delay="5900"/>
                            </p:stCondLst>
                            <p:childTnLst>
                              <p:par>
                                <p:cTn id="66" presetID="22" presetClass="entr" presetSubtype="8" fill="hold"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wipe(left)">
                                      <p:cBhvr>
                                        <p:cTn id="68" dur="750"/>
                                        <p:tgtEl>
                                          <p:spTgt spid="22"/>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500"/>
                                        <p:tgtEl>
                                          <p:spTgt spid="36"/>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400"/>
                                        <p:tgtEl>
                                          <p:spTgt spid="40"/>
                                        </p:tgtEl>
                                      </p:cBhvr>
                                    </p:animEffect>
                                  </p:childTnLst>
                                </p:cTn>
                              </p:par>
                            </p:childTnLst>
                          </p:cTn>
                        </p:par>
                        <p:par>
                          <p:cTn id="75" fill="hold">
                            <p:stCondLst>
                              <p:cond delay="6650"/>
                            </p:stCondLst>
                            <p:childTnLst>
                              <p:par>
                                <p:cTn id="76" presetID="22" presetClass="entr" presetSubtype="8" fill="hold" nodeType="after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wipe(left)">
                                      <p:cBhvr>
                                        <p:cTn id="78" dur="350"/>
                                        <p:tgtEl>
                                          <p:spTgt spid="32"/>
                                        </p:tgtEl>
                                      </p:cBhvr>
                                    </p:animEffect>
                                  </p:childTnLst>
                                </p:cTn>
                              </p:par>
                            </p:childTnLst>
                          </p:cTn>
                        </p:par>
                        <p:par>
                          <p:cTn id="79" fill="hold">
                            <p:stCondLst>
                              <p:cond delay="7000"/>
                            </p:stCondLst>
                            <p:childTnLst>
                              <p:par>
                                <p:cTn id="80" presetID="22" presetClass="entr" presetSubtype="8"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wipe(left)">
                                      <p:cBhvr>
                                        <p:cTn id="82" dur="400"/>
                                        <p:tgtEl>
                                          <p:spTgt spid="41"/>
                                        </p:tgtEl>
                                      </p:cBhvr>
                                    </p:animEffect>
                                  </p:childTnLst>
                                </p:cTn>
                              </p:par>
                            </p:childTnLst>
                          </p:cTn>
                        </p:par>
                        <p:par>
                          <p:cTn id="83" fill="hold">
                            <p:stCondLst>
                              <p:cond delay="7400"/>
                            </p:stCondLst>
                            <p:childTnLst>
                              <p:par>
                                <p:cTn id="84" presetID="26" presetClass="emph" presetSubtype="0" fill="hold" nodeType="afterEffect">
                                  <p:stCondLst>
                                    <p:cond delay="0"/>
                                  </p:stCondLst>
                                  <p:childTnLst>
                                    <p:animEffect transition="out" filter="fade">
                                      <p:cBhvr>
                                        <p:cTn id="85" dur="500" tmFilter="0, 0; .2, .5; .8, .5; 1, 0"/>
                                        <p:tgtEl>
                                          <p:spTgt spid="7"/>
                                        </p:tgtEl>
                                      </p:cBhvr>
                                    </p:animEffect>
                                    <p:animScale>
                                      <p:cBhvr>
                                        <p:cTn id="86" dur="250" autoRev="1" fill="hold"/>
                                        <p:tgtEl>
                                          <p:spTgt spid="7"/>
                                        </p:tgtEl>
                                      </p:cBhvr>
                                      <p:by x="105000" y="105000"/>
                                    </p:animScale>
                                  </p:childTnLst>
                                </p:cTn>
                              </p:par>
                              <p:par>
                                <p:cTn id="87" presetID="26" presetClass="emph" presetSubtype="0" fill="hold" nodeType="withEffect">
                                  <p:stCondLst>
                                    <p:cond delay="500"/>
                                  </p:stCondLst>
                                  <p:childTnLst>
                                    <p:animEffect transition="out" filter="fade">
                                      <p:cBhvr>
                                        <p:cTn id="88" dur="500" tmFilter="0, 0; .2, .5; .8, .5; 1, 0"/>
                                        <p:tgtEl>
                                          <p:spTgt spid="12"/>
                                        </p:tgtEl>
                                      </p:cBhvr>
                                    </p:animEffect>
                                    <p:animScale>
                                      <p:cBhvr>
                                        <p:cTn id="89" dur="250" autoRev="1" fill="hold"/>
                                        <p:tgtEl>
                                          <p:spTgt spid="12"/>
                                        </p:tgtEl>
                                      </p:cBhvr>
                                      <p:by x="105000" y="105000"/>
                                    </p:animScale>
                                  </p:childTnLst>
                                </p:cTn>
                              </p:par>
                              <p:par>
                                <p:cTn id="90" presetID="26" presetClass="emph" presetSubtype="0" fill="hold" nodeType="withEffect">
                                  <p:stCondLst>
                                    <p:cond delay="250"/>
                                  </p:stCondLst>
                                  <p:childTnLst>
                                    <p:animEffect transition="out" filter="fade">
                                      <p:cBhvr>
                                        <p:cTn id="91" dur="500" tmFilter="0, 0; .2, .5; .8, .5; 1, 0"/>
                                        <p:tgtEl>
                                          <p:spTgt spid="17"/>
                                        </p:tgtEl>
                                      </p:cBhvr>
                                    </p:animEffect>
                                    <p:animScale>
                                      <p:cBhvr>
                                        <p:cTn id="92" dur="250" autoRev="1" fill="hold"/>
                                        <p:tgtEl>
                                          <p:spTgt spid="17"/>
                                        </p:tgtEl>
                                      </p:cBhvr>
                                      <p:by x="105000" y="105000"/>
                                    </p:animScale>
                                  </p:childTnLst>
                                </p:cTn>
                              </p:par>
                              <p:par>
                                <p:cTn id="93" presetID="26" presetClass="emph" presetSubtype="0" fill="hold" nodeType="withEffect">
                                  <p:stCondLst>
                                    <p:cond delay="750"/>
                                  </p:stCondLst>
                                  <p:childTnLst>
                                    <p:animEffect transition="out" filter="fade">
                                      <p:cBhvr>
                                        <p:cTn id="94" dur="500" tmFilter="0, 0; .2, .5; .8, .5; 1, 0"/>
                                        <p:tgtEl>
                                          <p:spTgt spid="22"/>
                                        </p:tgtEl>
                                      </p:cBhvr>
                                    </p:animEffect>
                                    <p:animScale>
                                      <p:cBhvr>
                                        <p:cTn id="95" dur="250" autoRev="1" fill="hold"/>
                                        <p:tgtEl>
                                          <p:spTgt spid="22"/>
                                        </p:tgtEl>
                                      </p:cBhvr>
                                      <p:by x="105000" y="105000"/>
                                    </p:animScale>
                                  </p:childTnLst>
                                </p:cTn>
                              </p:par>
                            </p:childTnLst>
                          </p:cTn>
                        </p:par>
                        <p:par>
                          <p:cTn id="96" fill="hold">
                            <p:stCondLst>
                              <p:cond delay="8650"/>
                            </p:stCondLst>
                            <p:childTnLst>
                              <p:par>
                                <p:cTn id="97" presetID="22" presetClass="entr" presetSubtype="2" fill="hold" grpId="0" nodeType="afterEffect">
                                  <p:stCondLst>
                                    <p:cond delay="0"/>
                                  </p:stCondLst>
                                  <p:childTnLst>
                                    <p:set>
                                      <p:cBhvr>
                                        <p:cTn id="98" dur="1" fill="hold">
                                          <p:stCondLst>
                                            <p:cond delay="0"/>
                                          </p:stCondLst>
                                        </p:cTn>
                                        <p:tgtEl>
                                          <p:spTgt spid="37"/>
                                        </p:tgtEl>
                                        <p:attrNameLst>
                                          <p:attrName>style.visibility</p:attrName>
                                        </p:attrNameLst>
                                      </p:cBhvr>
                                      <p:to>
                                        <p:strVal val="visible"/>
                                      </p:to>
                                    </p:set>
                                    <p:animEffect transition="in" filter="wipe(right)">
                                      <p:cBhvr>
                                        <p:cTn id="99" dur="500"/>
                                        <p:tgtEl>
                                          <p:spTgt spid="37"/>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wipe(right)">
                                      <p:cBhvr>
                                        <p:cTn id="102"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3" grpId="0"/>
      <p:bldP spid="34" grpId="0"/>
      <p:bldP spid="35" grpId="0"/>
      <p:bldP spid="36" grpId="0"/>
      <p:bldP spid="37" grpId="0"/>
      <p:bldP spid="38" grpId="0"/>
      <p:bldP spid="39" grpId="0" animBg="1"/>
      <p:bldP spid="40" grpId="0" animBg="1"/>
      <p:bldP spid="41" grpId="0"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42</TotalTime>
  <Words>4024</Words>
  <Application>Microsoft Office PowerPoint</Application>
  <PresentationFormat>全屏显示(16:9)</PresentationFormat>
  <Paragraphs>320</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动态红色计划书模板</dc:title>
  <dc:creator>第一PPT模板网：www.1ppt.com</dc:creator>
  <cp:keywords>第一PPT模板网：www.1ppt.com</cp:keywords>
  <cp:lastModifiedBy>Windows User</cp:lastModifiedBy>
  <cp:revision>8</cp:revision>
  <dcterms:created xsi:type="dcterms:W3CDTF">2016-10-15T08:04:15Z</dcterms:created>
  <dcterms:modified xsi:type="dcterms:W3CDTF">2017-10-31T08:27:37Z</dcterms:modified>
</cp:coreProperties>
</file>