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31"/>
  </p:notesMasterIdLst>
  <p:handoutMasterIdLst>
    <p:handoutMasterId r:id="rId32"/>
  </p:handoutMasterIdLst>
  <p:sldIdLst>
    <p:sldId id="427" r:id="rId3"/>
    <p:sldId id="428" r:id="rId4"/>
    <p:sldId id="429" r:id="rId5"/>
    <p:sldId id="430" r:id="rId6"/>
    <p:sldId id="431" r:id="rId7"/>
    <p:sldId id="432" r:id="rId8"/>
    <p:sldId id="433" r:id="rId9"/>
    <p:sldId id="434" r:id="rId10"/>
    <p:sldId id="435" r:id="rId11"/>
    <p:sldId id="436" r:id="rId12"/>
    <p:sldId id="437" r:id="rId13"/>
    <p:sldId id="438" r:id="rId14"/>
    <p:sldId id="439" r:id="rId15"/>
    <p:sldId id="442" r:id="rId16"/>
    <p:sldId id="441" r:id="rId17"/>
    <p:sldId id="440" r:id="rId18"/>
    <p:sldId id="443" r:id="rId19"/>
    <p:sldId id="444" r:id="rId20"/>
    <p:sldId id="445" r:id="rId21"/>
    <p:sldId id="446" r:id="rId22"/>
    <p:sldId id="447" r:id="rId23"/>
    <p:sldId id="448" r:id="rId24"/>
    <p:sldId id="449" r:id="rId25"/>
    <p:sldId id="450" r:id="rId26"/>
    <p:sldId id="451" r:id="rId27"/>
    <p:sldId id="452" r:id="rId28"/>
    <p:sldId id="453" r:id="rId29"/>
    <p:sldId id="359" r:id="rId30"/>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70" autoAdjust="0"/>
    <p:restoredTop sz="95672" autoAdjust="0"/>
  </p:normalViewPr>
  <p:slideViewPr>
    <p:cSldViewPr>
      <p:cViewPr>
        <p:scale>
          <a:sx n="75" d="100"/>
          <a:sy n="75" d="100"/>
        </p:scale>
        <p:origin x="-276" y="-1086"/>
      </p:cViewPr>
      <p:guideLst>
        <p:guide orient="horz" pos="2160"/>
        <p:guide pos="2880"/>
      </p:guideLst>
    </p:cSldViewPr>
  </p:slideViewPr>
  <p:notesTextViewPr>
    <p:cViewPr>
      <p:scale>
        <a:sx n="100" d="100"/>
        <a:sy n="100" d="100"/>
      </p:scale>
      <p:origin x="0" y="0"/>
    </p:cViewPr>
  </p:notesTextViewPr>
  <p:sorterViewPr>
    <p:cViewPr>
      <p:scale>
        <a:sx n="120" d="100"/>
        <a:sy n="120" d="100"/>
      </p:scale>
      <p:origin x="0" y="0"/>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2017/10/31</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2017/10/31</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sp>
        <p:nvSpPr>
          <p:cNvPr id="12" name="矩形 11"/>
          <p:cNvSpPr/>
          <p:nvPr userDrawn="1"/>
        </p:nvSpPr>
        <p:spPr bwMode="auto">
          <a:xfrm>
            <a:off x="-8625" y="801569"/>
            <a:ext cx="9180511" cy="5372360"/>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5" name="矩形 4"/>
          <p:cNvSpPr/>
          <p:nvPr userDrawn="1"/>
        </p:nvSpPr>
        <p:spPr bwMode="auto">
          <a:xfrm>
            <a:off x="-6351" y="-14288"/>
            <a:ext cx="9178237" cy="87153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2017/10/31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2017/10/31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2017/10/31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2017/10/31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2017/10/31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17251" y="836712"/>
            <a:ext cx="9180511" cy="5372360"/>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7" name="矩形 6"/>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2654"/>
            <a:ext cx="785794" cy="785794"/>
          </a:xfrm>
          <a:prstGeom prst="rect">
            <a:avLst/>
          </a:prstGeom>
          <a:noFill/>
          <a:ln w="9525">
            <a:noFill/>
            <a:miter lim="800000"/>
            <a:headEnd/>
            <a:tailEnd/>
          </a:ln>
        </p:spPr>
      </p:pic>
      <p:sp>
        <p:nvSpPr>
          <p:cNvPr id="9" name="矩形 8"/>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3314578" y="6345218"/>
            <a:ext cx="5829300" cy="276225"/>
          </a:xfrm>
          <a:prstGeom prst="rect">
            <a:avLst/>
          </a:prstGeom>
          <a:noFill/>
          <a:ln w="9525">
            <a:noFill/>
            <a:miter lim="800000"/>
            <a:headEnd/>
            <a:tailEnd/>
          </a:ln>
        </p:spPr>
      </p:pic>
      <p:sp>
        <p:nvSpPr>
          <p:cNvPr id="12" name="TextBox 11"/>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2017/10/31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2017/10/31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2017/10/31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2017/10/31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2017/10/31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2017/10/31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7E97B707-22D4-4B06-9A8A-89EF284804D8}" type="datetimeFigureOut">
              <a:rPr lang="zh-CN" altLang="en-US"/>
              <a:pPr>
                <a:defRPr/>
              </a:pPr>
              <a:t>2017/10/31</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2017/10/31</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image" Target="../media/image9.gif"/><Relationship Id="rId1" Type="http://schemas.openxmlformats.org/officeDocument/2006/relationships/slideLayout" Target="../slideLayouts/slideLayout2.xml"/><Relationship Id="rId5" Type="http://schemas.openxmlformats.org/officeDocument/2006/relationships/image" Target="../media/image12.gif"/><Relationship Id="rId4" Type="http://schemas.openxmlformats.org/officeDocument/2006/relationships/image" Target="../media/image11.gi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image" Target="../media/image13.gif"/><Relationship Id="rId1" Type="http://schemas.openxmlformats.org/officeDocument/2006/relationships/slideLayout" Target="../slideLayouts/slideLayout2.xml"/><Relationship Id="rId4" Type="http://schemas.openxmlformats.org/officeDocument/2006/relationships/image" Target="../media/image15.gif"/></Relationships>
</file>

<file path=ppt/slides/_rels/slide15.xml.rels><?xml version="1.0" encoding="UTF-8" standalone="yes"?>
<Relationships xmlns="http://schemas.openxmlformats.org/package/2006/relationships"><Relationship Id="rId8" Type="http://schemas.openxmlformats.org/officeDocument/2006/relationships/image" Target="../media/image22.gif"/><Relationship Id="rId3" Type="http://schemas.openxmlformats.org/officeDocument/2006/relationships/image" Target="../media/image17.gif"/><Relationship Id="rId7" Type="http://schemas.openxmlformats.org/officeDocument/2006/relationships/image" Target="../media/image21.gif"/><Relationship Id="rId12" Type="http://schemas.openxmlformats.org/officeDocument/2006/relationships/image" Target="../media/image26.gif"/><Relationship Id="rId2" Type="http://schemas.openxmlformats.org/officeDocument/2006/relationships/image" Target="../media/image16.gif"/><Relationship Id="rId1" Type="http://schemas.openxmlformats.org/officeDocument/2006/relationships/slideLayout" Target="../slideLayouts/slideLayout2.xml"/><Relationship Id="rId6" Type="http://schemas.openxmlformats.org/officeDocument/2006/relationships/image" Target="../media/image20.gif"/><Relationship Id="rId11" Type="http://schemas.openxmlformats.org/officeDocument/2006/relationships/image" Target="../media/image25.gif"/><Relationship Id="rId5" Type="http://schemas.openxmlformats.org/officeDocument/2006/relationships/image" Target="../media/image19.gif"/><Relationship Id="rId10" Type="http://schemas.openxmlformats.org/officeDocument/2006/relationships/image" Target="../media/image24.gif"/><Relationship Id="rId4" Type="http://schemas.openxmlformats.org/officeDocument/2006/relationships/image" Target="../media/image18.gif"/><Relationship Id="rId9" Type="http://schemas.openxmlformats.org/officeDocument/2006/relationships/image" Target="../media/image23.gi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7.gi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9.gif"/><Relationship Id="rId2" Type="http://schemas.openxmlformats.org/officeDocument/2006/relationships/image" Target="../media/image28.gif"/><Relationship Id="rId1" Type="http://schemas.openxmlformats.org/officeDocument/2006/relationships/slideLayout" Target="../slideLayouts/slideLayout2.xml"/><Relationship Id="rId4" Type="http://schemas.openxmlformats.org/officeDocument/2006/relationships/image" Target="../media/image30.gi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2.gif"/><Relationship Id="rId7" Type="http://schemas.openxmlformats.org/officeDocument/2006/relationships/image" Target="../media/image36.gif"/><Relationship Id="rId2" Type="http://schemas.openxmlformats.org/officeDocument/2006/relationships/image" Target="../media/image31.gif"/><Relationship Id="rId1" Type="http://schemas.openxmlformats.org/officeDocument/2006/relationships/slideLayout" Target="../slideLayouts/slideLayout2.xml"/><Relationship Id="rId6" Type="http://schemas.openxmlformats.org/officeDocument/2006/relationships/image" Target="../media/image35.gif"/><Relationship Id="rId5" Type="http://schemas.openxmlformats.org/officeDocument/2006/relationships/image" Target="../media/image34.gif"/><Relationship Id="rId4" Type="http://schemas.openxmlformats.org/officeDocument/2006/relationships/image" Target="../media/image33.gi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2.xml"/><Relationship Id="rId5" Type="http://schemas.openxmlformats.org/officeDocument/2006/relationships/image" Target="../media/image40.jpeg"/><Relationship Id="rId4" Type="http://schemas.openxmlformats.org/officeDocument/2006/relationships/image" Target="../media/image39.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4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43.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4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Layout" Target="../slideLayouts/slideLayout2.xml"/><Relationship Id="rId5" Type="http://schemas.openxmlformats.org/officeDocument/2006/relationships/image" Target="../media/image8.emf"/><Relationship Id="rId4" Type="http://schemas.openxmlformats.org/officeDocument/2006/relationships/image" Target="../media/image7.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3" name="组合 92"/>
          <p:cNvGrpSpPr/>
          <p:nvPr/>
        </p:nvGrpSpPr>
        <p:grpSpPr>
          <a:xfrm>
            <a:off x="6366109" y="2250932"/>
            <a:ext cx="1226174" cy="2128454"/>
            <a:chOff x="2123734" y="1086589"/>
            <a:chExt cx="1634899" cy="2837938"/>
          </a:xfrm>
        </p:grpSpPr>
        <p:sp>
          <p:nvSpPr>
            <p:cNvPr id="94" name="圆角矩形 93"/>
            <p:cNvSpPr/>
            <p:nvPr/>
          </p:nvSpPr>
          <p:spPr>
            <a:xfrm>
              <a:off x="2123734" y="1086589"/>
              <a:ext cx="1634899" cy="2837938"/>
            </a:xfrm>
            <a:prstGeom prst="roundRect">
              <a:avLst>
                <a:gd name="adj" fmla="val 3459"/>
              </a:avLst>
            </a:prstGeom>
            <a:solidFill>
              <a:srgbClr val="42BAC8"/>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95" name="组合 94"/>
            <p:cNvGrpSpPr/>
            <p:nvPr/>
          </p:nvGrpSpPr>
          <p:grpSpPr>
            <a:xfrm>
              <a:off x="2163939" y="2421420"/>
              <a:ext cx="1550339" cy="174931"/>
              <a:chOff x="2178931" y="2402370"/>
              <a:chExt cx="1550339" cy="174931"/>
            </a:xfrm>
            <a:solidFill>
              <a:srgbClr val="B1E4E9"/>
            </a:solidFill>
          </p:grpSpPr>
          <p:sp>
            <p:nvSpPr>
              <p:cNvPr id="97" name="矩形 96"/>
              <p:cNvSpPr/>
              <p:nvPr/>
            </p:nvSpPr>
            <p:spPr>
              <a:xfrm>
                <a:off x="2178931" y="2402370"/>
                <a:ext cx="76886" cy="174931"/>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8" name="矩形 97"/>
              <p:cNvSpPr/>
              <p:nvPr/>
            </p:nvSpPr>
            <p:spPr>
              <a:xfrm>
                <a:off x="3652384" y="2402370"/>
                <a:ext cx="76886" cy="174931"/>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cxnSp>
          <p:nvCxnSpPr>
            <p:cNvPr id="96" name="直接连接符 95"/>
            <p:cNvCxnSpPr>
              <a:stCxn id="94" idx="1"/>
              <a:endCxn id="94" idx="3"/>
            </p:cNvCxnSpPr>
            <p:nvPr/>
          </p:nvCxnSpPr>
          <p:spPr>
            <a:xfrm>
              <a:off x="2123734" y="2505558"/>
              <a:ext cx="1634899" cy="0"/>
            </a:xfrm>
            <a:prstGeom prst="line">
              <a:avLst/>
            </a:prstGeom>
            <a:noFill/>
            <a:ln w="19050" cap="flat" cmpd="sng" algn="ctr">
              <a:solidFill>
                <a:srgbClr val="B1E4E9"/>
              </a:solidFill>
              <a:prstDash val="solid"/>
              <a:miter lim="800000"/>
            </a:ln>
            <a:effectLst/>
          </p:spPr>
        </p:cxnSp>
      </p:grpSp>
      <p:sp>
        <p:nvSpPr>
          <p:cNvPr id="99" name="文本框 9"/>
          <p:cNvSpPr txBox="1"/>
          <p:nvPr/>
        </p:nvSpPr>
        <p:spPr>
          <a:xfrm>
            <a:off x="6429892" y="2013355"/>
            <a:ext cx="1148172" cy="1387302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925" b="0" i="0" u="none" strike="noStrike" kern="0" cap="none" spc="0" normalizeH="0" baseline="0" noProof="0" dirty="0">
                <a:ln>
                  <a:noFill/>
                </a:ln>
                <a:solidFill>
                  <a:sysClr val="window" lastClr="FFFFFF"/>
                </a:solidFill>
                <a:effectLst/>
                <a:uLnTx/>
                <a:uFillTx/>
                <a:latin typeface="方正姚体" panose="02010601030101010101" pitchFamily="2" charset="-122"/>
                <a:ea typeface="方正姚体" panose="02010601030101010101" pitchFamily="2" charset="-122"/>
              </a:rPr>
              <a:t>745678</a:t>
            </a:r>
            <a:endParaRPr kumimoji="0" lang="zh-CN" altLang="en-US" sz="14925" b="0" i="0" u="none" strike="noStrike" kern="0" cap="none" spc="0" normalizeH="0" baseline="0" noProof="0" dirty="0">
              <a:ln>
                <a:noFill/>
              </a:ln>
              <a:solidFill>
                <a:sysClr val="window" lastClr="FFFFFF"/>
              </a:solidFill>
              <a:effectLst/>
              <a:uLnTx/>
              <a:uFillTx/>
              <a:latin typeface="方正姚体" panose="02010601030101010101" pitchFamily="2" charset="-122"/>
              <a:ea typeface="方正姚体" panose="02010601030101010101" pitchFamily="2" charset="-122"/>
            </a:endParaRPr>
          </a:p>
        </p:txBody>
      </p:sp>
      <p:grpSp>
        <p:nvGrpSpPr>
          <p:cNvPr id="101" name="组合 100"/>
          <p:cNvGrpSpPr/>
          <p:nvPr/>
        </p:nvGrpSpPr>
        <p:grpSpPr>
          <a:xfrm>
            <a:off x="1551719" y="2013353"/>
            <a:ext cx="1226174" cy="2389116"/>
            <a:chOff x="2123734" y="769817"/>
            <a:chExt cx="1634899" cy="3185487"/>
          </a:xfrm>
        </p:grpSpPr>
        <p:sp>
          <p:nvSpPr>
            <p:cNvPr id="102" name="圆角矩形 101"/>
            <p:cNvSpPr/>
            <p:nvPr/>
          </p:nvSpPr>
          <p:spPr>
            <a:xfrm>
              <a:off x="2123734" y="1086589"/>
              <a:ext cx="1634899" cy="2837938"/>
            </a:xfrm>
            <a:prstGeom prst="roundRect">
              <a:avLst>
                <a:gd name="adj" fmla="val 3459"/>
              </a:avLst>
            </a:prstGeom>
            <a:solidFill>
              <a:srgbClr val="42BAC8"/>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103" name="组合 102"/>
            <p:cNvGrpSpPr/>
            <p:nvPr/>
          </p:nvGrpSpPr>
          <p:grpSpPr>
            <a:xfrm>
              <a:off x="2163939" y="2421420"/>
              <a:ext cx="1550339" cy="174931"/>
              <a:chOff x="2178931" y="2402370"/>
              <a:chExt cx="1550339" cy="174931"/>
            </a:xfrm>
            <a:solidFill>
              <a:srgbClr val="B1E4E9"/>
            </a:solidFill>
          </p:grpSpPr>
          <p:sp>
            <p:nvSpPr>
              <p:cNvPr id="106" name="矩形 105"/>
              <p:cNvSpPr/>
              <p:nvPr/>
            </p:nvSpPr>
            <p:spPr>
              <a:xfrm>
                <a:off x="2178931" y="2402370"/>
                <a:ext cx="76886" cy="174931"/>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7" name="矩形 106"/>
              <p:cNvSpPr/>
              <p:nvPr/>
            </p:nvSpPr>
            <p:spPr>
              <a:xfrm>
                <a:off x="3652384" y="2402370"/>
                <a:ext cx="76886" cy="174931"/>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cxnSp>
          <p:nvCxnSpPr>
            <p:cNvPr id="104" name="直接连接符 103"/>
            <p:cNvCxnSpPr>
              <a:stCxn id="102" idx="1"/>
              <a:endCxn id="102" idx="3"/>
            </p:cNvCxnSpPr>
            <p:nvPr/>
          </p:nvCxnSpPr>
          <p:spPr>
            <a:xfrm>
              <a:off x="2123734" y="2505558"/>
              <a:ext cx="1634899" cy="0"/>
            </a:xfrm>
            <a:prstGeom prst="line">
              <a:avLst/>
            </a:prstGeom>
            <a:noFill/>
            <a:ln w="19050" cap="flat" cmpd="sng" algn="ctr">
              <a:solidFill>
                <a:srgbClr val="B1E4E9"/>
              </a:solidFill>
              <a:prstDash val="solid"/>
              <a:miter lim="800000"/>
            </a:ln>
            <a:effectLst/>
          </p:spPr>
        </p:cxnSp>
        <p:sp>
          <p:nvSpPr>
            <p:cNvPr id="105" name="文本框 17"/>
            <p:cNvSpPr txBox="1"/>
            <p:nvPr/>
          </p:nvSpPr>
          <p:spPr>
            <a:xfrm>
              <a:off x="2208781" y="769817"/>
              <a:ext cx="1522212" cy="3185487"/>
            </a:xfrm>
            <a:prstGeom prst="rect">
              <a:avLst/>
            </a:prstGeom>
            <a:noFill/>
          </p:spPr>
          <p:txBody>
            <a:bodyPr wrap="none" rtlCol="0" anchor="t">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4925" b="0" i="0" u="none" strike="noStrike" kern="0" cap="none" spc="0" normalizeH="0" baseline="0" noProof="0" dirty="0">
                  <a:ln>
                    <a:noFill/>
                  </a:ln>
                  <a:solidFill>
                    <a:sysClr val="window" lastClr="FFFFFF"/>
                  </a:solidFill>
                  <a:effectLst/>
                  <a:uLnTx/>
                  <a:uFillTx/>
                  <a:latin typeface="方正姚体" panose="02010601030101010101" pitchFamily="2" charset="-122"/>
                  <a:ea typeface="方正姚体" panose="02010601030101010101" pitchFamily="2" charset="-122"/>
                </a:rPr>
                <a:t>2</a:t>
              </a:r>
              <a:endParaRPr kumimoji="0" lang="zh-CN" altLang="en-US" sz="14925" b="0" i="0" u="none" strike="noStrike" kern="0" cap="none" spc="0" normalizeH="0" baseline="0" noProof="0" dirty="0">
                <a:ln>
                  <a:noFill/>
                </a:ln>
                <a:solidFill>
                  <a:sysClr val="window" lastClr="FFFFFF"/>
                </a:solidFill>
                <a:effectLst/>
                <a:uLnTx/>
                <a:uFillTx/>
                <a:latin typeface="方正姚体" panose="02010601030101010101" pitchFamily="2" charset="-122"/>
                <a:ea typeface="方正姚体" panose="02010601030101010101" pitchFamily="2" charset="-122"/>
              </a:endParaRPr>
            </a:p>
          </p:txBody>
        </p:sp>
      </p:grpSp>
      <p:grpSp>
        <p:nvGrpSpPr>
          <p:cNvPr id="108" name="组合 107"/>
          <p:cNvGrpSpPr/>
          <p:nvPr/>
        </p:nvGrpSpPr>
        <p:grpSpPr>
          <a:xfrm>
            <a:off x="3156515" y="2013353"/>
            <a:ext cx="1226174" cy="2389116"/>
            <a:chOff x="2123734" y="769817"/>
            <a:chExt cx="1634899" cy="3185487"/>
          </a:xfrm>
        </p:grpSpPr>
        <p:sp>
          <p:nvSpPr>
            <p:cNvPr id="109" name="圆角矩形 108"/>
            <p:cNvSpPr/>
            <p:nvPr/>
          </p:nvSpPr>
          <p:spPr>
            <a:xfrm>
              <a:off x="2123734" y="1086589"/>
              <a:ext cx="1634899" cy="2837938"/>
            </a:xfrm>
            <a:prstGeom prst="roundRect">
              <a:avLst>
                <a:gd name="adj" fmla="val 3459"/>
              </a:avLst>
            </a:prstGeom>
            <a:solidFill>
              <a:srgbClr val="42BAC8"/>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110" name="组合 109"/>
            <p:cNvGrpSpPr/>
            <p:nvPr/>
          </p:nvGrpSpPr>
          <p:grpSpPr>
            <a:xfrm>
              <a:off x="2163939" y="2421420"/>
              <a:ext cx="1550339" cy="174931"/>
              <a:chOff x="2178931" y="2402370"/>
              <a:chExt cx="1550339" cy="174931"/>
            </a:xfrm>
            <a:solidFill>
              <a:srgbClr val="B1E4E9"/>
            </a:solidFill>
          </p:grpSpPr>
          <p:sp>
            <p:nvSpPr>
              <p:cNvPr id="113" name="矩形 112"/>
              <p:cNvSpPr/>
              <p:nvPr/>
            </p:nvSpPr>
            <p:spPr>
              <a:xfrm>
                <a:off x="2178931" y="2402370"/>
                <a:ext cx="76886" cy="174931"/>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4" name="矩形 113"/>
              <p:cNvSpPr/>
              <p:nvPr/>
            </p:nvSpPr>
            <p:spPr>
              <a:xfrm>
                <a:off x="3652384" y="2402370"/>
                <a:ext cx="76886" cy="174931"/>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cxnSp>
          <p:nvCxnSpPr>
            <p:cNvPr id="111" name="直接连接符 110"/>
            <p:cNvCxnSpPr>
              <a:stCxn id="109" idx="1"/>
              <a:endCxn id="109" idx="3"/>
            </p:cNvCxnSpPr>
            <p:nvPr/>
          </p:nvCxnSpPr>
          <p:spPr>
            <a:xfrm>
              <a:off x="2123734" y="2505558"/>
              <a:ext cx="1634899" cy="0"/>
            </a:xfrm>
            <a:prstGeom prst="line">
              <a:avLst/>
            </a:prstGeom>
            <a:noFill/>
            <a:ln w="19050" cap="flat" cmpd="sng" algn="ctr">
              <a:solidFill>
                <a:srgbClr val="B1E4E9"/>
              </a:solidFill>
              <a:prstDash val="solid"/>
              <a:miter lim="800000"/>
            </a:ln>
            <a:effectLst/>
          </p:spPr>
        </p:cxnSp>
        <p:sp>
          <p:nvSpPr>
            <p:cNvPr id="112" name="文本框 24"/>
            <p:cNvSpPr txBox="1"/>
            <p:nvPr/>
          </p:nvSpPr>
          <p:spPr>
            <a:xfrm>
              <a:off x="2208781" y="769817"/>
              <a:ext cx="1522212" cy="3185487"/>
            </a:xfrm>
            <a:prstGeom prst="rect">
              <a:avLst/>
            </a:prstGeom>
            <a:noFill/>
          </p:spPr>
          <p:txBody>
            <a:bodyPr wrap="none" rtlCol="0" anchor="t">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4925" b="0" i="0" u="none" strike="noStrike" kern="0" cap="none" spc="0" normalizeH="0" baseline="0" noProof="0" dirty="0">
                  <a:ln>
                    <a:noFill/>
                  </a:ln>
                  <a:solidFill>
                    <a:sysClr val="window" lastClr="FFFFFF"/>
                  </a:solidFill>
                  <a:effectLst/>
                  <a:uLnTx/>
                  <a:uFillTx/>
                  <a:latin typeface="方正姚体" panose="02010601030101010101" pitchFamily="2" charset="-122"/>
                  <a:ea typeface="方正姚体" panose="02010601030101010101" pitchFamily="2" charset="-122"/>
                </a:rPr>
                <a:t>0</a:t>
              </a:r>
              <a:endParaRPr kumimoji="0" lang="zh-CN" altLang="en-US" sz="14925" b="0" i="0" u="none" strike="noStrike" kern="0" cap="none" spc="0" normalizeH="0" baseline="0" noProof="0" dirty="0">
                <a:ln>
                  <a:noFill/>
                </a:ln>
                <a:solidFill>
                  <a:sysClr val="window" lastClr="FFFFFF"/>
                </a:solidFill>
                <a:effectLst/>
                <a:uLnTx/>
                <a:uFillTx/>
                <a:latin typeface="方正姚体" panose="02010601030101010101" pitchFamily="2" charset="-122"/>
                <a:ea typeface="方正姚体" panose="02010601030101010101" pitchFamily="2" charset="-122"/>
              </a:endParaRPr>
            </a:p>
          </p:txBody>
        </p:sp>
      </p:grpSp>
      <p:grpSp>
        <p:nvGrpSpPr>
          <p:cNvPr id="115" name="组合 114"/>
          <p:cNvGrpSpPr/>
          <p:nvPr/>
        </p:nvGrpSpPr>
        <p:grpSpPr>
          <a:xfrm>
            <a:off x="4761311" y="2013353"/>
            <a:ext cx="1226174" cy="2389116"/>
            <a:chOff x="2123734" y="769817"/>
            <a:chExt cx="1634899" cy="3185487"/>
          </a:xfrm>
        </p:grpSpPr>
        <p:sp>
          <p:nvSpPr>
            <p:cNvPr id="116" name="圆角矩形 115"/>
            <p:cNvSpPr/>
            <p:nvPr/>
          </p:nvSpPr>
          <p:spPr>
            <a:xfrm>
              <a:off x="2123734" y="1086589"/>
              <a:ext cx="1634899" cy="2837938"/>
            </a:xfrm>
            <a:prstGeom prst="roundRect">
              <a:avLst>
                <a:gd name="adj" fmla="val 3459"/>
              </a:avLst>
            </a:prstGeom>
            <a:solidFill>
              <a:srgbClr val="42BAC8"/>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117" name="组合 116"/>
            <p:cNvGrpSpPr/>
            <p:nvPr/>
          </p:nvGrpSpPr>
          <p:grpSpPr>
            <a:xfrm>
              <a:off x="2163939" y="2421420"/>
              <a:ext cx="1550339" cy="174931"/>
              <a:chOff x="2178931" y="2402370"/>
              <a:chExt cx="1550339" cy="174931"/>
            </a:xfrm>
            <a:solidFill>
              <a:srgbClr val="B1E4E9"/>
            </a:solidFill>
          </p:grpSpPr>
          <p:sp>
            <p:nvSpPr>
              <p:cNvPr id="120" name="矩形 119"/>
              <p:cNvSpPr/>
              <p:nvPr/>
            </p:nvSpPr>
            <p:spPr>
              <a:xfrm>
                <a:off x="2178931" y="2402370"/>
                <a:ext cx="76886" cy="174931"/>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1" name="矩形 120"/>
              <p:cNvSpPr/>
              <p:nvPr/>
            </p:nvSpPr>
            <p:spPr>
              <a:xfrm>
                <a:off x="3652384" y="2402370"/>
                <a:ext cx="76886" cy="174931"/>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cxnSp>
          <p:nvCxnSpPr>
            <p:cNvPr id="118" name="直接连接符 117"/>
            <p:cNvCxnSpPr>
              <a:stCxn id="116" idx="1"/>
              <a:endCxn id="116" idx="3"/>
            </p:cNvCxnSpPr>
            <p:nvPr/>
          </p:nvCxnSpPr>
          <p:spPr>
            <a:xfrm>
              <a:off x="2123734" y="2505558"/>
              <a:ext cx="1634899" cy="0"/>
            </a:xfrm>
            <a:prstGeom prst="line">
              <a:avLst/>
            </a:prstGeom>
            <a:noFill/>
            <a:ln w="19050" cap="flat" cmpd="sng" algn="ctr">
              <a:solidFill>
                <a:srgbClr val="B1E4E9"/>
              </a:solidFill>
              <a:prstDash val="solid"/>
              <a:miter lim="800000"/>
            </a:ln>
            <a:effectLst/>
          </p:spPr>
        </p:cxnSp>
        <p:sp>
          <p:nvSpPr>
            <p:cNvPr id="119" name="文本框 31"/>
            <p:cNvSpPr txBox="1"/>
            <p:nvPr/>
          </p:nvSpPr>
          <p:spPr>
            <a:xfrm>
              <a:off x="2208781" y="769817"/>
              <a:ext cx="1522212" cy="3185487"/>
            </a:xfrm>
            <a:prstGeom prst="rect">
              <a:avLst/>
            </a:prstGeom>
            <a:noFill/>
          </p:spPr>
          <p:txBody>
            <a:bodyPr wrap="none" rtlCol="0" anchor="t">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4925" b="0" i="0" u="none" strike="noStrike" kern="0" cap="none" spc="0" normalizeH="0" baseline="0" noProof="0" dirty="0">
                  <a:ln>
                    <a:noFill/>
                  </a:ln>
                  <a:solidFill>
                    <a:sysClr val="window" lastClr="FFFFFF"/>
                  </a:solidFill>
                  <a:effectLst/>
                  <a:uLnTx/>
                  <a:uFillTx/>
                  <a:latin typeface="方正姚体" panose="02010601030101010101" pitchFamily="2" charset="-122"/>
                  <a:ea typeface="方正姚体" panose="02010601030101010101" pitchFamily="2" charset="-122"/>
                </a:rPr>
                <a:t>1</a:t>
              </a:r>
              <a:endParaRPr kumimoji="0" lang="zh-CN" altLang="en-US" sz="14925" b="0" i="0" u="none" strike="noStrike" kern="0" cap="none" spc="0" normalizeH="0" baseline="0" noProof="0" dirty="0">
                <a:ln>
                  <a:noFill/>
                </a:ln>
                <a:solidFill>
                  <a:sysClr val="window" lastClr="FFFFFF"/>
                </a:solidFill>
                <a:effectLst/>
                <a:uLnTx/>
                <a:uFillTx/>
                <a:latin typeface="方正姚体" panose="02010601030101010101" pitchFamily="2" charset="-122"/>
                <a:ea typeface="方正姚体" panose="02010601030101010101" pitchFamily="2" charset="-122"/>
              </a:endParaRPr>
            </a:p>
          </p:txBody>
        </p:sp>
      </p:grpSp>
    </p:spTree>
    <p:extLst>
      <p:ext uri="{BB962C8B-B14F-4D97-AF65-F5344CB8AC3E}">
        <p14:creationId xmlns:p14="http://schemas.microsoft.com/office/powerpoint/2010/main" val="694383140"/>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01"/>
                                            </p:tgtEl>
                                            <p:attrNameLst>
                                              <p:attrName>style.visibility</p:attrName>
                                            </p:attrNameLst>
                                          </p:cBhvr>
                                          <p:to>
                                            <p:strVal val="visible"/>
                                          </p:to>
                                        </p:set>
                                        <p:animEffect transition="in" filter="fade">
                                          <p:cBhvr>
                                            <p:cTn id="7" dur="250"/>
                                            <p:tgtEl>
                                              <p:spTgt spid="101"/>
                                            </p:tgtEl>
                                          </p:cBhvr>
                                        </p:animEffect>
                                      </p:childTnLst>
                                    </p:cTn>
                                  </p:par>
                                  <p:par>
                                    <p:cTn id="8" presetID="10" presetClass="entr" presetSubtype="0" fill="hold" nodeType="withEffect">
                                      <p:stCondLst>
                                        <p:cond delay="250"/>
                                      </p:stCondLst>
                                      <p:childTnLst>
                                        <p:set>
                                          <p:cBhvr>
                                            <p:cTn id="9" dur="1" fill="hold">
                                              <p:stCondLst>
                                                <p:cond delay="0"/>
                                              </p:stCondLst>
                                            </p:cTn>
                                            <p:tgtEl>
                                              <p:spTgt spid="108"/>
                                            </p:tgtEl>
                                            <p:attrNameLst>
                                              <p:attrName>style.visibility</p:attrName>
                                            </p:attrNameLst>
                                          </p:cBhvr>
                                          <p:to>
                                            <p:strVal val="visible"/>
                                          </p:to>
                                        </p:set>
                                        <p:animEffect transition="in" filter="fade">
                                          <p:cBhvr>
                                            <p:cTn id="10" dur="250"/>
                                            <p:tgtEl>
                                              <p:spTgt spid="108"/>
                                            </p:tgtEl>
                                          </p:cBhvr>
                                        </p:animEffect>
                                      </p:childTnLst>
                                    </p:cTn>
                                  </p:par>
                                  <p:par>
                                    <p:cTn id="11" presetID="10" presetClass="entr" presetSubtype="0" fill="hold" nodeType="withEffect">
                                      <p:stCondLst>
                                        <p:cond delay="500"/>
                                      </p:stCondLst>
                                      <p:childTnLst>
                                        <p:set>
                                          <p:cBhvr>
                                            <p:cTn id="12" dur="1" fill="hold">
                                              <p:stCondLst>
                                                <p:cond delay="0"/>
                                              </p:stCondLst>
                                            </p:cTn>
                                            <p:tgtEl>
                                              <p:spTgt spid="115"/>
                                            </p:tgtEl>
                                            <p:attrNameLst>
                                              <p:attrName>style.visibility</p:attrName>
                                            </p:attrNameLst>
                                          </p:cBhvr>
                                          <p:to>
                                            <p:strVal val="visible"/>
                                          </p:to>
                                        </p:set>
                                        <p:animEffect transition="in" filter="fade">
                                          <p:cBhvr>
                                            <p:cTn id="13" dur="250"/>
                                            <p:tgtEl>
                                              <p:spTgt spid="115"/>
                                            </p:tgtEl>
                                          </p:cBhvr>
                                        </p:animEffect>
                                      </p:childTnLst>
                                    </p:cTn>
                                  </p:par>
                                  <p:par>
                                    <p:cTn id="14" presetID="10" presetClass="entr" presetSubtype="0" fill="hold" nodeType="withEffect">
                                      <p:stCondLst>
                                        <p:cond delay="750"/>
                                      </p:stCondLst>
                                      <p:childTnLst>
                                        <p:set>
                                          <p:cBhvr>
                                            <p:cTn id="15" dur="1" fill="hold">
                                              <p:stCondLst>
                                                <p:cond delay="0"/>
                                              </p:stCondLst>
                                            </p:cTn>
                                            <p:tgtEl>
                                              <p:spTgt spid="93"/>
                                            </p:tgtEl>
                                            <p:attrNameLst>
                                              <p:attrName>style.visibility</p:attrName>
                                            </p:attrNameLst>
                                          </p:cBhvr>
                                          <p:to>
                                            <p:strVal val="visible"/>
                                          </p:to>
                                        </p:set>
                                        <p:animEffect transition="in" filter="fade">
                                          <p:cBhvr>
                                            <p:cTn id="16" dur="250"/>
                                            <p:tgtEl>
                                              <p:spTgt spid="93"/>
                                            </p:tgtEl>
                                          </p:cBhvr>
                                        </p:animEffect>
                                      </p:childTnLst>
                                    </p:cTn>
                                  </p:par>
                                  <p:par>
                                    <p:cTn id="17" presetID="10" presetClass="entr" presetSubtype="0" fill="hold" grpId="1" nodeType="withEffect">
                                      <p:stCondLst>
                                        <p:cond delay="750"/>
                                      </p:stCondLst>
                                      <p:childTnLst>
                                        <p:set>
                                          <p:cBhvr>
                                            <p:cTn id="18" dur="1" fill="hold">
                                              <p:stCondLst>
                                                <p:cond delay="0"/>
                                              </p:stCondLst>
                                            </p:cTn>
                                            <p:tgtEl>
                                              <p:spTgt spid="99"/>
                                            </p:tgtEl>
                                            <p:attrNameLst>
                                              <p:attrName>style.visibility</p:attrName>
                                            </p:attrNameLst>
                                          </p:cBhvr>
                                          <p:to>
                                            <p:strVal val="visible"/>
                                          </p:to>
                                        </p:set>
                                        <p:animEffect transition="in" filter="fade">
                                          <p:cBhvr>
                                            <p:cTn id="19" dur="250"/>
                                            <p:tgtEl>
                                              <p:spTgt spid="99"/>
                                            </p:tgtEl>
                                          </p:cBhvr>
                                        </p:animEffect>
                                      </p:childTnLst>
                                    </p:cTn>
                                  </p:par>
                                  <p:par>
                                    <p:cTn id="20" presetID="64" presetClass="path" presetSubtype="0" accel="50000" fill="hold" grpId="0" nodeType="withEffect" p14:presetBounceEnd="20000">
                                      <p:stCondLst>
                                        <p:cond delay="1750"/>
                                      </p:stCondLst>
                                      <p:childTnLst>
                                        <p:animMotion origin="layout" path="M 4.58333E-6 -4.81481E-6 L 4.58333E-6 -1.77222 " pathEditMode="relative" rAng="0" ptsTypes="AA" p14:bounceEnd="20000">
                                          <p:cBhvr>
                                            <p:cTn id="21" dur="3500" fill="hold"/>
                                            <p:tgtEl>
                                              <p:spTgt spid="99"/>
                                            </p:tgtEl>
                                            <p:attrNameLst>
                                              <p:attrName>ppt_x</p:attrName>
                                              <p:attrName>ppt_y</p:attrName>
                                            </p:attrNameLst>
                                          </p:cBhvr>
                                          <p:rCtr x="0" y="-8861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 grpId="0"/>
          <p:bldP spid="99" grpId="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01"/>
                                            </p:tgtEl>
                                            <p:attrNameLst>
                                              <p:attrName>style.visibility</p:attrName>
                                            </p:attrNameLst>
                                          </p:cBhvr>
                                          <p:to>
                                            <p:strVal val="visible"/>
                                          </p:to>
                                        </p:set>
                                        <p:animEffect transition="in" filter="fade">
                                          <p:cBhvr>
                                            <p:cTn id="7" dur="250"/>
                                            <p:tgtEl>
                                              <p:spTgt spid="101"/>
                                            </p:tgtEl>
                                          </p:cBhvr>
                                        </p:animEffect>
                                      </p:childTnLst>
                                    </p:cTn>
                                  </p:par>
                                  <p:par>
                                    <p:cTn id="8" presetID="10" presetClass="entr" presetSubtype="0" fill="hold" nodeType="withEffect">
                                      <p:stCondLst>
                                        <p:cond delay="250"/>
                                      </p:stCondLst>
                                      <p:childTnLst>
                                        <p:set>
                                          <p:cBhvr>
                                            <p:cTn id="9" dur="1" fill="hold">
                                              <p:stCondLst>
                                                <p:cond delay="0"/>
                                              </p:stCondLst>
                                            </p:cTn>
                                            <p:tgtEl>
                                              <p:spTgt spid="108"/>
                                            </p:tgtEl>
                                            <p:attrNameLst>
                                              <p:attrName>style.visibility</p:attrName>
                                            </p:attrNameLst>
                                          </p:cBhvr>
                                          <p:to>
                                            <p:strVal val="visible"/>
                                          </p:to>
                                        </p:set>
                                        <p:animEffect transition="in" filter="fade">
                                          <p:cBhvr>
                                            <p:cTn id="10" dur="250"/>
                                            <p:tgtEl>
                                              <p:spTgt spid="108"/>
                                            </p:tgtEl>
                                          </p:cBhvr>
                                        </p:animEffect>
                                      </p:childTnLst>
                                    </p:cTn>
                                  </p:par>
                                  <p:par>
                                    <p:cTn id="11" presetID="10" presetClass="entr" presetSubtype="0" fill="hold" nodeType="withEffect">
                                      <p:stCondLst>
                                        <p:cond delay="500"/>
                                      </p:stCondLst>
                                      <p:childTnLst>
                                        <p:set>
                                          <p:cBhvr>
                                            <p:cTn id="12" dur="1" fill="hold">
                                              <p:stCondLst>
                                                <p:cond delay="0"/>
                                              </p:stCondLst>
                                            </p:cTn>
                                            <p:tgtEl>
                                              <p:spTgt spid="115"/>
                                            </p:tgtEl>
                                            <p:attrNameLst>
                                              <p:attrName>style.visibility</p:attrName>
                                            </p:attrNameLst>
                                          </p:cBhvr>
                                          <p:to>
                                            <p:strVal val="visible"/>
                                          </p:to>
                                        </p:set>
                                        <p:animEffect transition="in" filter="fade">
                                          <p:cBhvr>
                                            <p:cTn id="13" dur="250"/>
                                            <p:tgtEl>
                                              <p:spTgt spid="115"/>
                                            </p:tgtEl>
                                          </p:cBhvr>
                                        </p:animEffect>
                                      </p:childTnLst>
                                    </p:cTn>
                                  </p:par>
                                  <p:par>
                                    <p:cTn id="14" presetID="10" presetClass="entr" presetSubtype="0" fill="hold" nodeType="withEffect">
                                      <p:stCondLst>
                                        <p:cond delay="750"/>
                                      </p:stCondLst>
                                      <p:childTnLst>
                                        <p:set>
                                          <p:cBhvr>
                                            <p:cTn id="15" dur="1" fill="hold">
                                              <p:stCondLst>
                                                <p:cond delay="0"/>
                                              </p:stCondLst>
                                            </p:cTn>
                                            <p:tgtEl>
                                              <p:spTgt spid="93"/>
                                            </p:tgtEl>
                                            <p:attrNameLst>
                                              <p:attrName>style.visibility</p:attrName>
                                            </p:attrNameLst>
                                          </p:cBhvr>
                                          <p:to>
                                            <p:strVal val="visible"/>
                                          </p:to>
                                        </p:set>
                                        <p:animEffect transition="in" filter="fade">
                                          <p:cBhvr>
                                            <p:cTn id="16" dur="250"/>
                                            <p:tgtEl>
                                              <p:spTgt spid="93"/>
                                            </p:tgtEl>
                                          </p:cBhvr>
                                        </p:animEffect>
                                      </p:childTnLst>
                                    </p:cTn>
                                  </p:par>
                                  <p:par>
                                    <p:cTn id="17" presetID="10" presetClass="entr" presetSubtype="0" fill="hold" grpId="1" nodeType="withEffect">
                                      <p:stCondLst>
                                        <p:cond delay="750"/>
                                      </p:stCondLst>
                                      <p:childTnLst>
                                        <p:set>
                                          <p:cBhvr>
                                            <p:cTn id="18" dur="1" fill="hold">
                                              <p:stCondLst>
                                                <p:cond delay="0"/>
                                              </p:stCondLst>
                                            </p:cTn>
                                            <p:tgtEl>
                                              <p:spTgt spid="99"/>
                                            </p:tgtEl>
                                            <p:attrNameLst>
                                              <p:attrName>style.visibility</p:attrName>
                                            </p:attrNameLst>
                                          </p:cBhvr>
                                          <p:to>
                                            <p:strVal val="visible"/>
                                          </p:to>
                                        </p:set>
                                        <p:animEffect transition="in" filter="fade">
                                          <p:cBhvr>
                                            <p:cTn id="19" dur="250"/>
                                            <p:tgtEl>
                                              <p:spTgt spid="99"/>
                                            </p:tgtEl>
                                          </p:cBhvr>
                                        </p:animEffect>
                                      </p:childTnLst>
                                    </p:cTn>
                                  </p:par>
                                  <p:par>
                                    <p:cTn id="20" presetID="64" presetClass="path" presetSubtype="0" accel="50000" fill="hold" grpId="0" nodeType="withEffect">
                                      <p:stCondLst>
                                        <p:cond delay="1750"/>
                                      </p:stCondLst>
                                      <p:childTnLst>
                                        <p:animMotion origin="layout" path="M 4.58333E-6 -4.81481E-6 L 4.58333E-6 -1.77222 " pathEditMode="relative" rAng="0" ptsTypes="AA">
                                          <p:cBhvr>
                                            <p:cTn id="21" dur="3500" fill="hold"/>
                                            <p:tgtEl>
                                              <p:spTgt spid="99"/>
                                            </p:tgtEl>
                                            <p:attrNameLst>
                                              <p:attrName>ppt_x</p:attrName>
                                              <p:attrName>ppt_y</p:attrName>
                                            </p:attrNameLst>
                                          </p:cBhvr>
                                          <p:rCtr x="0" y="-8861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 grpId="0"/>
          <p:bldP spid="99" grpId="1"/>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原创设计师QQ598969553            _1"/>
          <p:cNvSpPr>
            <a:spLocks/>
          </p:cNvSpPr>
          <p:nvPr/>
        </p:nvSpPr>
        <p:spPr bwMode="auto">
          <a:xfrm>
            <a:off x="1466267" y="1456897"/>
            <a:ext cx="234888" cy="144650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a:extLst/>
        </p:spPr>
        <p:txBody>
          <a:bodyPr vert="horz" wrap="square" lIns="72728" tIns="36364" rIns="72728" bIns="3636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49" b="0" i="0" u="none" strike="noStrike" kern="0" cap="none" spc="0" normalizeH="0" baseline="0" noProof="0">
              <a:ln>
                <a:noFill/>
              </a:ln>
              <a:solidFill>
                <a:sysClr val="windowText" lastClr="000000"/>
              </a:solidFill>
              <a:effectLst/>
              <a:uLnTx/>
              <a:uFillTx/>
            </a:endParaRPr>
          </a:p>
        </p:txBody>
      </p:sp>
      <p:sp>
        <p:nvSpPr>
          <p:cNvPr id="51" name="原创设计师QQ598969553            _2"/>
          <p:cNvSpPr>
            <a:spLocks/>
          </p:cNvSpPr>
          <p:nvPr/>
        </p:nvSpPr>
        <p:spPr bwMode="auto">
          <a:xfrm>
            <a:off x="1466267" y="2459591"/>
            <a:ext cx="234888" cy="443815"/>
          </a:xfrm>
          <a:custGeom>
            <a:avLst/>
            <a:gdLst>
              <a:gd name="T0" fmla="*/ 11 w 68"/>
              <a:gd name="T1" fmla="*/ 0 h 128"/>
              <a:gd name="T2" fmla="*/ 57 w 68"/>
              <a:gd name="T3" fmla="*/ 0 h 128"/>
              <a:gd name="T4" fmla="*/ 68 w 68"/>
              <a:gd name="T5" fmla="*/ 11 h 128"/>
              <a:gd name="T6" fmla="*/ 68 w 68"/>
              <a:gd name="T7" fmla="*/ 128 h 128"/>
              <a:gd name="T8" fmla="*/ 0 w 68"/>
              <a:gd name="T9" fmla="*/ 128 h 128"/>
              <a:gd name="T10" fmla="*/ 0 w 68"/>
              <a:gd name="T11" fmla="*/ 11 h 128"/>
              <a:gd name="T12" fmla="*/ 11 w 68"/>
              <a:gd name="T13" fmla="*/ 0 h 128"/>
            </a:gdLst>
            <a:ahLst/>
            <a:cxnLst>
              <a:cxn ang="0">
                <a:pos x="T0" y="T1"/>
              </a:cxn>
              <a:cxn ang="0">
                <a:pos x="T2" y="T3"/>
              </a:cxn>
              <a:cxn ang="0">
                <a:pos x="T4" y="T5"/>
              </a:cxn>
              <a:cxn ang="0">
                <a:pos x="T6" y="T7"/>
              </a:cxn>
              <a:cxn ang="0">
                <a:pos x="T8" y="T9"/>
              </a:cxn>
              <a:cxn ang="0">
                <a:pos x="T10" y="T11"/>
              </a:cxn>
              <a:cxn ang="0">
                <a:pos x="T12" y="T13"/>
              </a:cxn>
            </a:cxnLst>
            <a:rect l="0" t="0" r="r" b="b"/>
            <a:pathLst>
              <a:path w="68" h="128">
                <a:moveTo>
                  <a:pt x="11" y="0"/>
                </a:moveTo>
                <a:cubicBezTo>
                  <a:pt x="57" y="0"/>
                  <a:pt x="57" y="0"/>
                  <a:pt x="57" y="0"/>
                </a:cubicBezTo>
                <a:cubicBezTo>
                  <a:pt x="63" y="0"/>
                  <a:pt x="68" y="5"/>
                  <a:pt x="68" y="11"/>
                </a:cubicBezTo>
                <a:cubicBezTo>
                  <a:pt x="68" y="128"/>
                  <a:pt x="68" y="128"/>
                  <a:pt x="68" y="128"/>
                </a:cubicBezTo>
                <a:cubicBezTo>
                  <a:pt x="0" y="128"/>
                  <a:pt x="0" y="128"/>
                  <a:pt x="0" y="128"/>
                </a:cubicBezTo>
                <a:cubicBezTo>
                  <a:pt x="0" y="11"/>
                  <a:pt x="0" y="11"/>
                  <a:pt x="0" y="11"/>
                </a:cubicBezTo>
                <a:cubicBezTo>
                  <a:pt x="0" y="5"/>
                  <a:pt x="5" y="0"/>
                  <a:pt x="11" y="0"/>
                </a:cubicBezTo>
                <a:close/>
              </a:path>
            </a:pathLst>
          </a:custGeom>
          <a:solidFill>
            <a:srgbClr val="42BAC8"/>
          </a:solidFill>
          <a:ln>
            <a:noFill/>
          </a:ln>
          <a:extLst/>
        </p:spPr>
        <p:txBody>
          <a:bodyPr vert="horz" wrap="square" lIns="72728" tIns="36364" rIns="72728" bIns="3636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49" b="0" i="0" u="none" strike="noStrike" kern="0" cap="none" spc="0" normalizeH="0" baseline="0" noProof="0">
              <a:ln>
                <a:noFill/>
              </a:ln>
              <a:solidFill>
                <a:sysClr val="windowText" lastClr="000000"/>
              </a:solidFill>
              <a:effectLst/>
              <a:uLnTx/>
              <a:uFillTx/>
            </a:endParaRPr>
          </a:p>
        </p:txBody>
      </p:sp>
      <p:sp>
        <p:nvSpPr>
          <p:cNvPr id="52" name="原创设计师QQ598969553            _3"/>
          <p:cNvSpPr>
            <a:spLocks/>
          </p:cNvSpPr>
          <p:nvPr/>
        </p:nvSpPr>
        <p:spPr bwMode="auto">
          <a:xfrm>
            <a:off x="1768084" y="1456897"/>
            <a:ext cx="234888" cy="144650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a:extLst/>
        </p:spPr>
        <p:txBody>
          <a:bodyPr vert="horz" wrap="square" lIns="72728" tIns="36364" rIns="72728" bIns="3636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49" b="0" i="0" u="none" strike="noStrike" kern="0" cap="none" spc="0" normalizeH="0" baseline="0" noProof="0">
              <a:ln>
                <a:noFill/>
              </a:ln>
              <a:solidFill>
                <a:sysClr val="windowText" lastClr="000000"/>
              </a:solidFill>
              <a:effectLst/>
              <a:uLnTx/>
              <a:uFillTx/>
            </a:endParaRPr>
          </a:p>
        </p:txBody>
      </p:sp>
      <p:sp>
        <p:nvSpPr>
          <p:cNvPr id="53" name="原创设计师QQ598969553            _4"/>
          <p:cNvSpPr>
            <a:spLocks/>
          </p:cNvSpPr>
          <p:nvPr/>
        </p:nvSpPr>
        <p:spPr bwMode="auto">
          <a:xfrm>
            <a:off x="2068642" y="1456897"/>
            <a:ext cx="236149" cy="144650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a:extLst/>
        </p:spPr>
        <p:txBody>
          <a:bodyPr vert="horz" wrap="square" lIns="72728" tIns="36364" rIns="72728" bIns="3636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49" b="0" i="0" u="none" strike="noStrike" kern="0" cap="none" spc="0" normalizeH="0" baseline="0" noProof="0">
              <a:ln>
                <a:noFill/>
              </a:ln>
              <a:solidFill>
                <a:sysClr val="windowText" lastClr="000000"/>
              </a:solidFill>
              <a:effectLst/>
              <a:uLnTx/>
              <a:uFillTx/>
            </a:endParaRPr>
          </a:p>
        </p:txBody>
      </p:sp>
      <p:sp>
        <p:nvSpPr>
          <p:cNvPr id="54" name="原创设计师QQ598969553            _5"/>
          <p:cNvSpPr>
            <a:spLocks/>
          </p:cNvSpPr>
          <p:nvPr/>
        </p:nvSpPr>
        <p:spPr bwMode="auto">
          <a:xfrm>
            <a:off x="2366671" y="1456897"/>
            <a:ext cx="236149" cy="1446507"/>
          </a:xfrm>
          <a:custGeom>
            <a:avLst/>
            <a:gdLst>
              <a:gd name="T0" fmla="*/ 12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2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2"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2" y="0"/>
                </a:cubicBezTo>
                <a:close/>
              </a:path>
            </a:pathLst>
          </a:custGeom>
          <a:solidFill>
            <a:sysClr val="window" lastClr="FFFFFF">
              <a:lumMod val="75000"/>
            </a:sysClr>
          </a:solidFill>
          <a:ln>
            <a:noFill/>
          </a:ln>
          <a:extLst/>
        </p:spPr>
        <p:txBody>
          <a:bodyPr vert="horz" wrap="square" lIns="72728" tIns="36364" rIns="72728" bIns="3636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49" b="0" i="0" u="none" strike="noStrike" kern="0" cap="none" spc="0" normalizeH="0" baseline="0" noProof="0">
              <a:ln>
                <a:noFill/>
              </a:ln>
              <a:solidFill>
                <a:sysClr val="windowText" lastClr="000000"/>
              </a:solidFill>
              <a:effectLst/>
              <a:uLnTx/>
              <a:uFillTx/>
            </a:endParaRPr>
          </a:p>
        </p:txBody>
      </p:sp>
      <p:sp>
        <p:nvSpPr>
          <p:cNvPr id="55" name="原创设计师QQ598969553            _6"/>
          <p:cNvSpPr>
            <a:spLocks/>
          </p:cNvSpPr>
          <p:nvPr/>
        </p:nvSpPr>
        <p:spPr bwMode="auto">
          <a:xfrm>
            <a:off x="1768084" y="2157393"/>
            <a:ext cx="234888" cy="746013"/>
          </a:xfrm>
          <a:custGeom>
            <a:avLst/>
            <a:gdLst>
              <a:gd name="T0" fmla="*/ 11 w 68"/>
              <a:gd name="T1" fmla="*/ 0 h 215"/>
              <a:gd name="T2" fmla="*/ 57 w 68"/>
              <a:gd name="T3" fmla="*/ 0 h 215"/>
              <a:gd name="T4" fmla="*/ 68 w 68"/>
              <a:gd name="T5" fmla="*/ 11 h 215"/>
              <a:gd name="T6" fmla="*/ 68 w 68"/>
              <a:gd name="T7" fmla="*/ 215 h 215"/>
              <a:gd name="T8" fmla="*/ 0 w 68"/>
              <a:gd name="T9" fmla="*/ 215 h 215"/>
              <a:gd name="T10" fmla="*/ 0 w 68"/>
              <a:gd name="T11" fmla="*/ 11 h 215"/>
              <a:gd name="T12" fmla="*/ 11 w 68"/>
              <a:gd name="T13" fmla="*/ 0 h 215"/>
            </a:gdLst>
            <a:ahLst/>
            <a:cxnLst>
              <a:cxn ang="0">
                <a:pos x="T0" y="T1"/>
              </a:cxn>
              <a:cxn ang="0">
                <a:pos x="T2" y="T3"/>
              </a:cxn>
              <a:cxn ang="0">
                <a:pos x="T4" y="T5"/>
              </a:cxn>
              <a:cxn ang="0">
                <a:pos x="T6" y="T7"/>
              </a:cxn>
              <a:cxn ang="0">
                <a:pos x="T8" y="T9"/>
              </a:cxn>
              <a:cxn ang="0">
                <a:pos x="T10" y="T11"/>
              </a:cxn>
              <a:cxn ang="0">
                <a:pos x="T12" y="T13"/>
              </a:cxn>
            </a:cxnLst>
            <a:rect l="0" t="0" r="r" b="b"/>
            <a:pathLst>
              <a:path w="68" h="215">
                <a:moveTo>
                  <a:pt x="11" y="0"/>
                </a:moveTo>
                <a:cubicBezTo>
                  <a:pt x="57" y="0"/>
                  <a:pt x="57" y="0"/>
                  <a:pt x="57" y="0"/>
                </a:cubicBezTo>
                <a:cubicBezTo>
                  <a:pt x="63" y="0"/>
                  <a:pt x="68" y="5"/>
                  <a:pt x="68" y="11"/>
                </a:cubicBezTo>
                <a:cubicBezTo>
                  <a:pt x="68" y="215"/>
                  <a:pt x="68" y="215"/>
                  <a:pt x="68" y="215"/>
                </a:cubicBezTo>
                <a:cubicBezTo>
                  <a:pt x="0" y="215"/>
                  <a:pt x="0" y="215"/>
                  <a:pt x="0" y="215"/>
                </a:cubicBezTo>
                <a:cubicBezTo>
                  <a:pt x="0" y="11"/>
                  <a:pt x="0" y="11"/>
                  <a:pt x="0" y="11"/>
                </a:cubicBezTo>
                <a:cubicBezTo>
                  <a:pt x="0" y="5"/>
                  <a:pt x="5" y="0"/>
                  <a:pt x="11" y="0"/>
                </a:cubicBezTo>
                <a:close/>
              </a:path>
            </a:pathLst>
          </a:custGeom>
          <a:solidFill>
            <a:srgbClr val="42BAC8"/>
          </a:solidFill>
          <a:ln>
            <a:noFill/>
          </a:ln>
          <a:extLst/>
        </p:spPr>
        <p:txBody>
          <a:bodyPr vert="horz" wrap="square" lIns="72728" tIns="36364" rIns="72728" bIns="3636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49" b="0" i="0" u="none" strike="noStrike" kern="0" cap="none" spc="0" normalizeH="0" baseline="0" noProof="0">
              <a:ln>
                <a:noFill/>
              </a:ln>
              <a:solidFill>
                <a:sysClr val="windowText" lastClr="000000"/>
              </a:solidFill>
              <a:effectLst/>
              <a:uLnTx/>
              <a:uFillTx/>
            </a:endParaRPr>
          </a:p>
        </p:txBody>
      </p:sp>
      <p:sp>
        <p:nvSpPr>
          <p:cNvPr id="56" name="原创设计师QQ598969553            _7"/>
          <p:cNvSpPr>
            <a:spLocks/>
          </p:cNvSpPr>
          <p:nvPr/>
        </p:nvSpPr>
        <p:spPr bwMode="auto">
          <a:xfrm>
            <a:off x="2068642" y="1845075"/>
            <a:ext cx="236149" cy="1058328"/>
          </a:xfrm>
          <a:custGeom>
            <a:avLst/>
            <a:gdLst>
              <a:gd name="T0" fmla="*/ 11 w 68"/>
              <a:gd name="T1" fmla="*/ 0 h 305"/>
              <a:gd name="T2" fmla="*/ 57 w 68"/>
              <a:gd name="T3" fmla="*/ 0 h 305"/>
              <a:gd name="T4" fmla="*/ 68 w 68"/>
              <a:gd name="T5" fmla="*/ 11 h 305"/>
              <a:gd name="T6" fmla="*/ 68 w 68"/>
              <a:gd name="T7" fmla="*/ 238 h 305"/>
              <a:gd name="T8" fmla="*/ 68 w 68"/>
              <a:gd name="T9" fmla="*/ 305 h 305"/>
              <a:gd name="T10" fmla="*/ 0 w 68"/>
              <a:gd name="T11" fmla="*/ 305 h 305"/>
              <a:gd name="T12" fmla="*/ 0 w 68"/>
              <a:gd name="T13" fmla="*/ 238 h 305"/>
              <a:gd name="T14" fmla="*/ 0 w 68"/>
              <a:gd name="T15" fmla="*/ 11 h 305"/>
              <a:gd name="T16" fmla="*/ 11 w 68"/>
              <a:gd name="T17" fmla="*/ 0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05">
                <a:moveTo>
                  <a:pt x="11" y="0"/>
                </a:moveTo>
                <a:cubicBezTo>
                  <a:pt x="57" y="0"/>
                  <a:pt x="57" y="0"/>
                  <a:pt x="57" y="0"/>
                </a:cubicBezTo>
                <a:cubicBezTo>
                  <a:pt x="63" y="0"/>
                  <a:pt x="68" y="5"/>
                  <a:pt x="68" y="11"/>
                </a:cubicBezTo>
                <a:cubicBezTo>
                  <a:pt x="68" y="238"/>
                  <a:pt x="68" y="238"/>
                  <a:pt x="68" y="238"/>
                </a:cubicBezTo>
                <a:cubicBezTo>
                  <a:pt x="68" y="305"/>
                  <a:pt x="68" y="305"/>
                  <a:pt x="68" y="305"/>
                </a:cubicBezTo>
                <a:cubicBezTo>
                  <a:pt x="0" y="305"/>
                  <a:pt x="0" y="305"/>
                  <a:pt x="0" y="305"/>
                </a:cubicBezTo>
                <a:cubicBezTo>
                  <a:pt x="0" y="238"/>
                  <a:pt x="0" y="238"/>
                  <a:pt x="0" y="238"/>
                </a:cubicBezTo>
                <a:cubicBezTo>
                  <a:pt x="0" y="11"/>
                  <a:pt x="0" y="11"/>
                  <a:pt x="0" y="11"/>
                </a:cubicBezTo>
                <a:cubicBezTo>
                  <a:pt x="0" y="5"/>
                  <a:pt x="5" y="0"/>
                  <a:pt x="11" y="0"/>
                </a:cubicBezTo>
                <a:close/>
              </a:path>
            </a:pathLst>
          </a:custGeom>
          <a:solidFill>
            <a:srgbClr val="42BAC8"/>
          </a:solidFill>
          <a:ln>
            <a:noFill/>
          </a:ln>
          <a:extLst/>
        </p:spPr>
        <p:txBody>
          <a:bodyPr vert="horz" wrap="square" lIns="72728" tIns="36364" rIns="72728" bIns="3636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49" b="0" i="0" u="none" strike="noStrike" kern="0" cap="none" spc="0" normalizeH="0" baseline="0" noProof="0">
              <a:ln>
                <a:noFill/>
              </a:ln>
              <a:solidFill>
                <a:sysClr val="windowText" lastClr="000000"/>
              </a:solidFill>
              <a:effectLst/>
              <a:uLnTx/>
              <a:uFillTx/>
            </a:endParaRPr>
          </a:p>
        </p:txBody>
      </p:sp>
      <p:sp>
        <p:nvSpPr>
          <p:cNvPr id="57" name="原创设计师QQ598969553            _8"/>
          <p:cNvSpPr>
            <a:spLocks/>
          </p:cNvSpPr>
          <p:nvPr/>
        </p:nvSpPr>
        <p:spPr bwMode="auto">
          <a:xfrm>
            <a:off x="2366671" y="1640240"/>
            <a:ext cx="236149" cy="1263166"/>
          </a:xfrm>
          <a:custGeom>
            <a:avLst/>
            <a:gdLst>
              <a:gd name="T0" fmla="*/ 12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2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2"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2" y="0"/>
                </a:cubicBezTo>
                <a:close/>
              </a:path>
            </a:pathLst>
          </a:custGeom>
          <a:solidFill>
            <a:srgbClr val="42BAC8"/>
          </a:solidFill>
          <a:ln>
            <a:noFill/>
          </a:ln>
          <a:extLst/>
        </p:spPr>
        <p:txBody>
          <a:bodyPr vert="horz" wrap="square" lIns="72728" tIns="36364" rIns="72728" bIns="3636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49" b="0" i="0" u="none" strike="noStrike" kern="0" cap="none" spc="0" normalizeH="0" baseline="0" noProof="0">
              <a:ln>
                <a:noFill/>
              </a:ln>
              <a:solidFill>
                <a:sysClr val="windowText" lastClr="000000"/>
              </a:solidFill>
              <a:effectLst/>
              <a:uLnTx/>
              <a:uFillTx/>
            </a:endParaRPr>
          </a:p>
        </p:txBody>
      </p:sp>
      <p:sp>
        <p:nvSpPr>
          <p:cNvPr id="58" name="原创设计师QQ598969553            _9"/>
          <p:cNvSpPr>
            <a:spLocks/>
          </p:cNvSpPr>
          <p:nvPr/>
        </p:nvSpPr>
        <p:spPr bwMode="auto">
          <a:xfrm>
            <a:off x="3085220" y="1456897"/>
            <a:ext cx="234888" cy="144650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a:extLst/>
        </p:spPr>
        <p:txBody>
          <a:bodyPr vert="horz" wrap="square" lIns="72728" tIns="36364" rIns="72728" bIns="3636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49" b="0" i="0" u="none" strike="noStrike" kern="0" cap="none" spc="0" normalizeH="0" baseline="0" noProof="0">
              <a:ln>
                <a:noFill/>
              </a:ln>
              <a:solidFill>
                <a:sysClr val="windowText" lastClr="000000"/>
              </a:solidFill>
              <a:effectLst/>
              <a:uLnTx/>
              <a:uFillTx/>
            </a:endParaRPr>
          </a:p>
        </p:txBody>
      </p:sp>
      <p:sp>
        <p:nvSpPr>
          <p:cNvPr id="59" name="原创设计师QQ598969553            _10"/>
          <p:cNvSpPr>
            <a:spLocks/>
          </p:cNvSpPr>
          <p:nvPr/>
        </p:nvSpPr>
        <p:spPr bwMode="auto">
          <a:xfrm>
            <a:off x="3385778" y="1456897"/>
            <a:ext cx="236149" cy="144650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a:extLst/>
        </p:spPr>
        <p:txBody>
          <a:bodyPr vert="horz" wrap="square" lIns="72728" tIns="36364" rIns="72728" bIns="3636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49" b="0" i="0" u="none" strike="noStrike" kern="0" cap="none" spc="0" normalizeH="0" baseline="0" noProof="0">
              <a:ln>
                <a:noFill/>
              </a:ln>
              <a:solidFill>
                <a:sysClr val="windowText" lastClr="000000"/>
              </a:solidFill>
              <a:effectLst/>
              <a:uLnTx/>
              <a:uFillTx/>
            </a:endParaRPr>
          </a:p>
        </p:txBody>
      </p:sp>
      <p:sp>
        <p:nvSpPr>
          <p:cNvPr id="60" name="原创设计师QQ598969553            _11"/>
          <p:cNvSpPr>
            <a:spLocks/>
          </p:cNvSpPr>
          <p:nvPr/>
        </p:nvSpPr>
        <p:spPr bwMode="auto">
          <a:xfrm>
            <a:off x="3687596" y="1456897"/>
            <a:ext cx="236149" cy="144650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a:extLst/>
        </p:spPr>
        <p:txBody>
          <a:bodyPr vert="horz" wrap="square" lIns="72728" tIns="36364" rIns="72728" bIns="3636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49" b="0" i="0" u="none" strike="noStrike" kern="0" cap="none" spc="0" normalizeH="0" baseline="0" noProof="0">
              <a:ln>
                <a:noFill/>
              </a:ln>
              <a:solidFill>
                <a:sysClr val="windowText" lastClr="000000"/>
              </a:solidFill>
              <a:effectLst/>
              <a:uLnTx/>
              <a:uFillTx/>
            </a:endParaRPr>
          </a:p>
        </p:txBody>
      </p:sp>
      <p:sp>
        <p:nvSpPr>
          <p:cNvPr id="61" name="原创设计师QQ598969553            _12"/>
          <p:cNvSpPr>
            <a:spLocks/>
          </p:cNvSpPr>
          <p:nvPr/>
        </p:nvSpPr>
        <p:spPr bwMode="auto">
          <a:xfrm>
            <a:off x="3989414" y="1456897"/>
            <a:ext cx="236149" cy="144650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a:extLst/>
        </p:spPr>
        <p:txBody>
          <a:bodyPr vert="horz" wrap="square" lIns="72728" tIns="36364" rIns="72728" bIns="3636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49" b="0" i="0" u="none" strike="noStrike" kern="0" cap="none" spc="0" normalizeH="0" baseline="0" noProof="0">
              <a:ln>
                <a:noFill/>
              </a:ln>
              <a:solidFill>
                <a:sysClr val="windowText" lastClr="000000"/>
              </a:solidFill>
              <a:effectLst/>
              <a:uLnTx/>
              <a:uFillTx/>
            </a:endParaRPr>
          </a:p>
        </p:txBody>
      </p:sp>
      <p:sp>
        <p:nvSpPr>
          <p:cNvPr id="62" name="原创设计师QQ598969553            _13"/>
          <p:cNvSpPr>
            <a:spLocks/>
          </p:cNvSpPr>
          <p:nvPr/>
        </p:nvSpPr>
        <p:spPr bwMode="auto">
          <a:xfrm>
            <a:off x="3085220" y="2688453"/>
            <a:ext cx="234888" cy="214953"/>
          </a:xfrm>
          <a:custGeom>
            <a:avLst/>
            <a:gdLst>
              <a:gd name="T0" fmla="*/ 11 w 68"/>
              <a:gd name="T1" fmla="*/ 0 h 62"/>
              <a:gd name="T2" fmla="*/ 57 w 68"/>
              <a:gd name="T3" fmla="*/ 0 h 62"/>
              <a:gd name="T4" fmla="*/ 68 w 68"/>
              <a:gd name="T5" fmla="*/ 11 h 62"/>
              <a:gd name="T6" fmla="*/ 68 w 68"/>
              <a:gd name="T7" fmla="*/ 62 h 62"/>
              <a:gd name="T8" fmla="*/ 0 w 68"/>
              <a:gd name="T9" fmla="*/ 62 h 62"/>
              <a:gd name="T10" fmla="*/ 0 w 68"/>
              <a:gd name="T11" fmla="*/ 11 h 62"/>
              <a:gd name="T12" fmla="*/ 11 w 68"/>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68" h="62">
                <a:moveTo>
                  <a:pt x="11" y="0"/>
                </a:moveTo>
                <a:cubicBezTo>
                  <a:pt x="57" y="0"/>
                  <a:pt x="57" y="0"/>
                  <a:pt x="57" y="0"/>
                </a:cubicBezTo>
                <a:cubicBezTo>
                  <a:pt x="63" y="0"/>
                  <a:pt x="68" y="5"/>
                  <a:pt x="68" y="11"/>
                </a:cubicBezTo>
                <a:cubicBezTo>
                  <a:pt x="68" y="62"/>
                  <a:pt x="68" y="62"/>
                  <a:pt x="68" y="62"/>
                </a:cubicBezTo>
                <a:cubicBezTo>
                  <a:pt x="0" y="62"/>
                  <a:pt x="0" y="62"/>
                  <a:pt x="0" y="62"/>
                </a:cubicBezTo>
                <a:cubicBezTo>
                  <a:pt x="0" y="11"/>
                  <a:pt x="0" y="11"/>
                  <a:pt x="0" y="11"/>
                </a:cubicBezTo>
                <a:cubicBezTo>
                  <a:pt x="0" y="5"/>
                  <a:pt x="5" y="0"/>
                  <a:pt x="11" y="0"/>
                </a:cubicBezTo>
                <a:close/>
              </a:path>
            </a:pathLst>
          </a:custGeom>
          <a:solidFill>
            <a:srgbClr val="42BAC8"/>
          </a:solidFill>
          <a:ln>
            <a:noFill/>
          </a:ln>
          <a:extLst/>
        </p:spPr>
        <p:txBody>
          <a:bodyPr vert="horz" wrap="square" lIns="72728" tIns="36364" rIns="72728" bIns="3636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49" b="0" i="0" u="none" strike="noStrike" kern="0" cap="none" spc="0" normalizeH="0" baseline="0" noProof="0">
              <a:ln>
                <a:noFill/>
              </a:ln>
              <a:solidFill>
                <a:sysClr val="windowText" lastClr="000000"/>
              </a:solidFill>
              <a:effectLst/>
              <a:uLnTx/>
              <a:uFillTx/>
            </a:endParaRPr>
          </a:p>
        </p:txBody>
      </p:sp>
      <p:sp>
        <p:nvSpPr>
          <p:cNvPr id="63" name="原创设计师QQ598969553            _14"/>
          <p:cNvSpPr>
            <a:spLocks/>
          </p:cNvSpPr>
          <p:nvPr/>
        </p:nvSpPr>
        <p:spPr bwMode="auto">
          <a:xfrm>
            <a:off x="3385778" y="2163711"/>
            <a:ext cx="236149" cy="739692"/>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rgbClr val="42BAC8"/>
          </a:solidFill>
          <a:ln>
            <a:noFill/>
          </a:ln>
          <a:extLst/>
        </p:spPr>
        <p:txBody>
          <a:bodyPr vert="horz" wrap="square" lIns="72728" tIns="36364" rIns="72728" bIns="3636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49" b="0" i="0" u="none" strike="noStrike" kern="0" cap="none" spc="0" normalizeH="0" baseline="0" noProof="0">
              <a:ln>
                <a:noFill/>
              </a:ln>
              <a:solidFill>
                <a:sysClr val="windowText" lastClr="000000"/>
              </a:solidFill>
              <a:effectLst/>
              <a:uLnTx/>
              <a:uFillTx/>
            </a:endParaRPr>
          </a:p>
        </p:txBody>
      </p:sp>
      <p:sp>
        <p:nvSpPr>
          <p:cNvPr id="64" name="原创设计师QQ598969553            _15"/>
          <p:cNvSpPr>
            <a:spLocks/>
          </p:cNvSpPr>
          <p:nvPr/>
        </p:nvSpPr>
        <p:spPr bwMode="auto">
          <a:xfrm>
            <a:off x="3687596" y="1640240"/>
            <a:ext cx="236149" cy="1263166"/>
          </a:xfrm>
          <a:custGeom>
            <a:avLst/>
            <a:gdLst>
              <a:gd name="T0" fmla="*/ 11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1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1"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1" y="0"/>
                </a:cubicBezTo>
                <a:close/>
              </a:path>
            </a:pathLst>
          </a:custGeom>
          <a:solidFill>
            <a:srgbClr val="42BAC8"/>
          </a:solidFill>
          <a:ln>
            <a:noFill/>
          </a:ln>
          <a:extLst/>
        </p:spPr>
        <p:txBody>
          <a:bodyPr vert="horz" wrap="square" lIns="72728" tIns="36364" rIns="72728" bIns="3636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49" b="0" i="0" u="none" strike="noStrike" kern="0" cap="none" spc="0" normalizeH="0" baseline="0" noProof="0">
              <a:ln>
                <a:noFill/>
              </a:ln>
              <a:solidFill>
                <a:sysClr val="windowText" lastClr="000000"/>
              </a:solidFill>
              <a:effectLst/>
              <a:uLnTx/>
              <a:uFillTx/>
            </a:endParaRPr>
          </a:p>
        </p:txBody>
      </p:sp>
      <p:sp>
        <p:nvSpPr>
          <p:cNvPr id="65" name="原创设计师QQ598969553            _16"/>
          <p:cNvSpPr>
            <a:spLocks/>
          </p:cNvSpPr>
          <p:nvPr/>
        </p:nvSpPr>
        <p:spPr bwMode="auto">
          <a:xfrm>
            <a:off x="3989414" y="2348321"/>
            <a:ext cx="236149" cy="555084"/>
          </a:xfrm>
          <a:custGeom>
            <a:avLst/>
            <a:gdLst>
              <a:gd name="T0" fmla="*/ 11 w 68"/>
              <a:gd name="T1" fmla="*/ 0 h 160"/>
              <a:gd name="T2" fmla="*/ 57 w 68"/>
              <a:gd name="T3" fmla="*/ 0 h 160"/>
              <a:gd name="T4" fmla="*/ 68 w 68"/>
              <a:gd name="T5" fmla="*/ 11 h 160"/>
              <a:gd name="T6" fmla="*/ 68 w 68"/>
              <a:gd name="T7" fmla="*/ 160 h 160"/>
              <a:gd name="T8" fmla="*/ 0 w 68"/>
              <a:gd name="T9" fmla="*/ 160 h 160"/>
              <a:gd name="T10" fmla="*/ 0 w 68"/>
              <a:gd name="T11" fmla="*/ 11 h 160"/>
              <a:gd name="T12" fmla="*/ 11 w 68"/>
              <a:gd name="T13" fmla="*/ 0 h 160"/>
            </a:gdLst>
            <a:ahLst/>
            <a:cxnLst>
              <a:cxn ang="0">
                <a:pos x="T0" y="T1"/>
              </a:cxn>
              <a:cxn ang="0">
                <a:pos x="T2" y="T3"/>
              </a:cxn>
              <a:cxn ang="0">
                <a:pos x="T4" y="T5"/>
              </a:cxn>
              <a:cxn ang="0">
                <a:pos x="T6" y="T7"/>
              </a:cxn>
              <a:cxn ang="0">
                <a:pos x="T8" y="T9"/>
              </a:cxn>
              <a:cxn ang="0">
                <a:pos x="T10" y="T11"/>
              </a:cxn>
              <a:cxn ang="0">
                <a:pos x="T12" y="T13"/>
              </a:cxn>
            </a:cxnLst>
            <a:rect l="0" t="0" r="r" b="b"/>
            <a:pathLst>
              <a:path w="68" h="160">
                <a:moveTo>
                  <a:pt x="11" y="0"/>
                </a:moveTo>
                <a:cubicBezTo>
                  <a:pt x="57" y="0"/>
                  <a:pt x="57" y="0"/>
                  <a:pt x="57" y="0"/>
                </a:cubicBezTo>
                <a:cubicBezTo>
                  <a:pt x="63" y="0"/>
                  <a:pt x="68" y="5"/>
                  <a:pt x="68" y="11"/>
                </a:cubicBezTo>
                <a:cubicBezTo>
                  <a:pt x="68" y="160"/>
                  <a:pt x="68" y="160"/>
                  <a:pt x="68" y="160"/>
                </a:cubicBezTo>
                <a:cubicBezTo>
                  <a:pt x="0" y="160"/>
                  <a:pt x="0" y="160"/>
                  <a:pt x="0" y="160"/>
                </a:cubicBezTo>
                <a:cubicBezTo>
                  <a:pt x="0" y="11"/>
                  <a:pt x="0" y="11"/>
                  <a:pt x="0" y="11"/>
                </a:cubicBezTo>
                <a:cubicBezTo>
                  <a:pt x="0" y="5"/>
                  <a:pt x="5" y="0"/>
                  <a:pt x="11" y="0"/>
                </a:cubicBezTo>
                <a:close/>
              </a:path>
            </a:pathLst>
          </a:custGeom>
          <a:solidFill>
            <a:srgbClr val="42BAC8"/>
          </a:solidFill>
          <a:ln>
            <a:noFill/>
          </a:ln>
          <a:extLst/>
        </p:spPr>
        <p:txBody>
          <a:bodyPr vert="horz" wrap="square" lIns="72728" tIns="36364" rIns="72728" bIns="3636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49" b="0" i="0" u="none" strike="noStrike" kern="0" cap="none" spc="0" normalizeH="0" baseline="0" noProof="0">
              <a:ln>
                <a:noFill/>
              </a:ln>
              <a:solidFill>
                <a:sysClr val="windowText" lastClr="000000"/>
              </a:solidFill>
              <a:effectLst/>
              <a:uLnTx/>
              <a:uFillTx/>
            </a:endParaRPr>
          </a:p>
        </p:txBody>
      </p:sp>
      <p:sp>
        <p:nvSpPr>
          <p:cNvPr id="66" name="原创设计师QQ598969553            _17"/>
          <p:cNvSpPr>
            <a:spLocks/>
          </p:cNvSpPr>
          <p:nvPr/>
        </p:nvSpPr>
        <p:spPr bwMode="auto">
          <a:xfrm>
            <a:off x="4696600" y="1456897"/>
            <a:ext cx="236149" cy="144650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a:extLst/>
        </p:spPr>
        <p:txBody>
          <a:bodyPr vert="horz" wrap="square" lIns="72728" tIns="36364" rIns="72728" bIns="3636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49" b="0" i="0" u="none" strike="noStrike" kern="0" cap="none" spc="0" normalizeH="0" baseline="0" noProof="0">
              <a:ln>
                <a:noFill/>
              </a:ln>
              <a:solidFill>
                <a:sysClr val="windowText" lastClr="000000"/>
              </a:solidFill>
              <a:effectLst/>
              <a:uLnTx/>
              <a:uFillTx/>
            </a:endParaRPr>
          </a:p>
        </p:txBody>
      </p:sp>
      <p:sp>
        <p:nvSpPr>
          <p:cNvPr id="67" name="原创设计师QQ598969553            _18"/>
          <p:cNvSpPr>
            <a:spLocks/>
          </p:cNvSpPr>
          <p:nvPr/>
        </p:nvSpPr>
        <p:spPr bwMode="auto">
          <a:xfrm>
            <a:off x="4998416" y="1456897"/>
            <a:ext cx="234888" cy="144650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a:extLst/>
        </p:spPr>
        <p:txBody>
          <a:bodyPr vert="horz" wrap="square" lIns="72728" tIns="36364" rIns="72728" bIns="3636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49" b="0" i="0" u="none" strike="noStrike" kern="0" cap="none" spc="0" normalizeH="0" baseline="0" noProof="0">
              <a:ln>
                <a:noFill/>
              </a:ln>
              <a:solidFill>
                <a:sysClr val="windowText" lastClr="000000"/>
              </a:solidFill>
              <a:effectLst/>
              <a:uLnTx/>
              <a:uFillTx/>
            </a:endParaRPr>
          </a:p>
        </p:txBody>
      </p:sp>
      <p:sp>
        <p:nvSpPr>
          <p:cNvPr id="68" name="原创设计师QQ598969553            _19"/>
          <p:cNvSpPr>
            <a:spLocks/>
          </p:cNvSpPr>
          <p:nvPr/>
        </p:nvSpPr>
        <p:spPr bwMode="auto">
          <a:xfrm>
            <a:off x="5300231" y="1456897"/>
            <a:ext cx="234888" cy="144650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a:extLst/>
        </p:spPr>
        <p:txBody>
          <a:bodyPr vert="horz" wrap="square" lIns="72728" tIns="36364" rIns="72728" bIns="3636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49" b="0" i="0" u="none" strike="noStrike" kern="0" cap="none" spc="0" normalizeH="0" baseline="0" noProof="0">
              <a:ln>
                <a:noFill/>
              </a:ln>
              <a:solidFill>
                <a:sysClr val="windowText" lastClr="000000"/>
              </a:solidFill>
              <a:effectLst/>
              <a:uLnTx/>
              <a:uFillTx/>
            </a:endParaRPr>
          </a:p>
        </p:txBody>
      </p:sp>
      <p:sp>
        <p:nvSpPr>
          <p:cNvPr id="69" name="原创设计师QQ598969553            _20"/>
          <p:cNvSpPr>
            <a:spLocks/>
          </p:cNvSpPr>
          <p:nvPr/>
        </p:nvSpPr>
        <p:spPr bwMode="auto">
          <a:xfrm>
            <a:off x="5600790" y="1456897"/>
            <a:ext cx="236149" cy="144650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a:extLst/>
        </p:spPr>
        <p:txBody>
          <a:bodyPr vert="horz" wrap="square" lIns="72728" tIns="36364" rIns="72728" bIns="3636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49" b="0" i="0" u="none" strike="noStrike" kern="0" cap="none" spc="0" normalizeH="0" baseline="0" noProof="0">
              <a:ln>
                <a:noFill/>
              </a:ln>
              <a:solidFill>
                <a:sysClr val="windowText" lastClr="000000"/>
              </a:solidFill>
              <a:effectLst/>
              <a:uLnTx/>
              <a:uFillTx/>
            </a:endParaRPr>
          </a:p>
        </p:txBody>
      </p:sp>
      <p:sp>
        <p:nvSpPr>
          <p:cNvPr id="70" name="原创设计师QQ598969553            _21"/>
          <p:cNvSpPr>
            <a:spLocks/>
          </p:cNvSpPr>
          <p:nvPr/>
        </p:nvSpPr>
        <p:spPr bwMode="auto">
          <a:xfrm>
            <a:off x="5600790" y="1633916"/>
            <a:ext cx="236149" cy="1269488"/>
          </a:xfrm>
          <a:custGeom>
            <a:avLst/>
            <a:gdLst>
              <a:gd name="T0" fmla="*/ 11 w 68"/>
              <a:gd name="T1" fmla="*/ 0 h 366"/>
              <a:gd name="T2" fmla="*/ 57 w 68"/>
              <a:gd name="T3" fmla="*/ 0 h 366"/>
              <a:gd name="T4" fmla="*/ 68 w 68"/>
              <a:gd name="T5" fmla="*/ 11 h 366"/>
              <a:gd name="T6" fmla="*/ 68 w 68"/>
              <a:gd name="T7" fmla="*/ 238 h 366"/>
              <a:gd name="T8" fmla="*/ 68 w 68"/>
              <a:gd name="T9" fmla="*/ 366 h 366"/>
              <a:gd name="T10" fmla="*/ 0 w 68"/>
              <a:gd name="T11" fmla="*/ 366 h 366"/>
              <a:gd name="T12" fmla="*/ 0 w 68"/>
              <a:gd name="T13" fmla="*/ 238 h 366"/>
              <a:gd name="T14" fmla="*/ 0 w 68"/>
              <a:gd name="T15" fmla="*/ 11 h 366"/>
              <a:gd name="T16" fmla="*/ 11 w 68"/>
              <a:gd name="T17" fmla="*/ 0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6">
                <a:moveTo>
                  <a:pt x="11" y="0"/>
                </a:moveTo>
                <a:cubicBezTo>
                  <a:pt x="57" y="0"/>
                  <a:pt x="57" y="0"/>
                  <a:pt x="57" y="0"/>
                </a:cubicBezTo>
                <a:cubicBezTo>
                  <a:pt x="63" y="0"/>
                  <a:pt x="68" y="5"/>
                  <a:pt x="68" y="11"/>
                </a:cubicBezTo>
                <a:cubicBezTo>
                  <a:pt x="68" y="238"/>
                  <a:pt x="68" y="238"/>
                  <a:pt x="68" y="238"/>
                </a:cubicBezTo>
                <a:cubicBezTo>
                  <a:pt x="68" y="366"/>
                  <a:pt x="68" y="366"/>
                  <a:pt x="68" y="366"/>
                </a:cubicBezTo>
                <a:cubicBezTo>
                  <a:pt x="0" y="366"/>
                  <a:pt x="0" y="366"/>
                  <a:pt x="0" y="366"/>
                </a:cubicBezTo>
                <a:cubicBezTo>
                  <a:pt x="0" y="238"/>
                  <a:pt x="0" y="238"/>
                  <a:pt x="0" y="238"/>
                </a:cubicBezTo>
                <a:cubicBezTo>
                  <a:pt x="0" y="11"/>
                  <a:pt x="0" y="11"/>
                  <a:pt x="0" y="11"/>
                </a:cubicBezTo>
                <a:cubicBezTo>
                  <a:pt x="0" y="5"/>
                  <a:pt x="5" y="0"/>
                  <a:pt x="11" y="0"/>
                </a:cubicBezTo>
                <a:close/>
              </a:path>
            </a:pathLst>
          </a:custGeom>
          <a:solidFill>
            <a:srgbClr val="42BAC8"/>
          </a:solidFill>
          <a:ln>
            <a:noFill/>
          </a:ln>
          <a:extLst/>
        </p:spPr>
        <p:txBody>
          <a:bodyPr vert="horz" wrap="square" lIns="72728" tIns="36364" rIns="72728" bIns="3636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49" b="0" i="0" u="none" strike="noStrike" kern="0" cap="none" spc="0" normalizeH="0" baseline="0" noProof="0">
              <a:ln>
                <a:noFill/>
              </a:ln>
              <a:solidFill>
                <a:sysClr val="windowText" lastClr="000000"/>
              </a:solidFill>
              <a:effectLst/>
              <a:uLnTx/>
              <a:uFillTx/>
            </a:endParaRPr>
          </a:p>
        </p:txBody>
      </p:sp>
      <p:sp>
        <p:nvSpPr>
          <p:cNvPr id="71" name="原创设计师QQ598969553            _22"/>
          <p:cNvSpPr>
            <a:spLocks/>
          </p:cNvSpPr>
          <p:nvPr/>
        </p:nvSpPr>
        <p:spPr bwMode="auto">
          <a:xfrm>
            <a:off x="5300231" y="1869102"/>
            <a:ext cx="234888" cy="1034304"/>
          </a:xfrm>
          <a:custGeom>
            <a:avLst/>
            <a:gdLst>
              <a:gd name="T0" fmla="*/ 11 w 68"/>
              <a:gd name="T1" fmla="*/ 0 h 298"/>
              <a:gd name="T2" fmla="*/ 57 w 68"/>
              <a:gd name="T3" fmla="*/ 0 h 298"/>
              <a:gd name="T4" fmla="*/ 68 w 68"/>
              <a:gd name="T5" fmla="*/ 11 h 298"/>
              <a:gd name="T6" fmla="*/ 68 w 68"/>
              <a:gd name="T7" fmla="*/ 238 h 298"/>
              <a:gd name="T8" fmla="*/ 68 w 68"/>
              <a:gd name="T9" fmla="*/ 298 h 298"/>
              <a:gd name="T10" fmla="*/ 0 w 68"/>
              <a:gd name="T11" fmla="*/ 298 h 298"/>
              <a:gd name="T12" fmla="*/ 0 w 68"/>
              <a:gd name="T13" fmla="*/ 238 h 298"/>
              <a:gd name="T14" fmla="*/ 0 w 68"/>
              <a:gd name="T15" fmla="*/ 11 h 298"/>
              <a:gd name="T16" fmla="*/ 11 w 68"/>
              <a:gd name="T17"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98">
                <a:moveTo>
                  <a:pt x="11" y="0"/>
                </a:moveTo>
                <a:cubicBezTo>
                  <a:pt x="57" y="0"/>
                  <a:pt x="57" y="0"/>
                  <a:pt x="57" y="0"/>
                </a:cubicBezTo>
                <a:cubicBezTo>
                  <a:pt x="63" y="0"/>
                  <a:pt x="68" y="5"/>
                  <a:pt x="68" y="11"/>
                </a:cubicBezTo>
                <a:cubicBezTo>
                  <a:pt x="68" y="238"/>
                  <a:pt x="68" y="238"/>
                  <a:pt x="68" y="238"/>
                </a:cubicBezTo>
                <a:cubicBezTo>
                  <a:pt x="68" y="298"/>
                  <a:pt x="68" y="298"/>
                  <a:pt x="68" y="298"/>
                </a:cubicBezTo>
                <a:cubicBezTo>
                  <a:pt x="0" y="298"/>
                  <a:pt x="0" y="298"/>
                  <a:pt x="0" y="298"/>
                </a:cubicBezTo>
                <a:cubicBezTo>
                  <a:pt x="0" y="238"/>
                  <a:pt x="0" y="238"/>
                  <a:pt x="0" y="238"/>
                </a:cubicBezTo>
                <a:cubicBezTo>
                  <a:pt x="0" y="11"/>
                  <a:pt x="0" y="11"/>
                  <a:pt x="0" y="11"/>
                </a:cubicBezTo>
                <a:cubicBezTo>
                  <a:pt x="0" y="5"/>
                  <a:pt x="5" y="0"/>
                  <a:pt x="11" y="0"/>
                </a:cubicBezTo>
                <a:close/>
              </a:path>
            </a:pathLst>
          </a:custGeom>
          <a:solidFill>
            <a:srgbClr val="42BAC8"/>
          </a:solidFill>
          <a:ln>
            <a:noFill/>
          </a:ln>
          <a:extLst/>
        </p:spPr>
        <p:txBody>
          <a:bodyPr vert="horz" wrap="square" lIns="72728" tIns="36364" rIns="72728" bIns="3636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49" b="0" i="0" u="none" strike="noStrike" kern="0" cap="none" spc="0" normalizeH="0" baseline="0" noProof="0">
              <a:ln>
                <a:noFill/>
              </a:ln>
              <a:solidFill>
                <a:sysClr val="windowText" lastClr="000000"/>
              </a:solidFill>
              <a:effectLst/>
              <a:uLnTx/>
              <a:uFillTx/>
            </a:endParaRPr>
          </a:p>
        </p:txBody>
      </p:sp>
      <p:sp>
        <p:nvSpPr>
          <p:cNvPr id="72" name="原创设计师QQ598969553            _23"/>
          <p:cNvSpPr>
            <a:spLocks/>
          </p:cNvSpPr>
          <p:nvPr/>
        </p:nvSpPr>
        <p:spPr bwMode="auto">
          <a:xfrm>
            <a:off x="4998416" y="2163711"/>
            <a:ext cx="234888" cy="739692"/>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rgbClr val="42BAC8"/>
          </a:solidFill>
          <a:ln>
            <a:noFill/>
          </a:ln>
          <a:extLst/>
        </p:spPr>
        <p:txBody>
          <a:bodyPr vert="horz" wrap="square" lIns="72728" tIns="36364" rIns="72728" bIns="3636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49" b="0" i="0" u="none" strike="noStrike" kern="0" cap="none" spc="0" normalizeH="0" baseline="0" noProof="0">
              <a:ln>
                <a:noFill/>
              </a:ln>
              <a:solidFill>
                <a:sysClr val="windowText" lastClr="000000"/>
              </a:solidFill>
              <a:effectLst/>
              <a:uLnTx/>
              <a:uFillTx/>
            </a:endParaRPr>
          </a:p>
        </p:txBody>
      </p:sp>
      <p:sp>
        <p:nvSpPr>
          <p:cNvPr id="73" name="原创设计师QQ598969553            _24"/>
          <p:cNvSpPr>
            <a:spLocks/>
          </p:cNvSpPr>
          <p:nvPr/>
        </p:nvSpPr>
        <p:spPr bwMode="auto">
          <a:xfrm>
            <a:off x="4696600" y="2469707"/>
            <a:ext cx="236149" cy="433699"/>
          </a:xfrm>
          <a:custGeom>
            <a:avLst/>
            <a:gdLst>
              <a:gd name="T0" fmla="*/ 11 w 68"/>
              <a:gd name="T1" fmla="*/ 0 h 125"/>
              <a:gd name="T2" fmla="*/ 57 w 68"/>
              <a:gd name="T3" fmla="*/ 0 h 125"/>
              <a:gd name="T4" fmla="*/ 68 w 68"/>
              <a:gd name="T5" fmla="*/ 11 h 125"/>
              <a:gd name="T6" fmla="*/ 68 w 68"/>
              <a:gd name="T7" fmla="*/ 125 h 125"/>
              <a:gd name="T8" fmla="*/ 0 w 68"/>
              <a:gd name="T9" fmla="*/ 125 h 125"/>
              <a:gd name="T10" fmla="*/ 0 w 68"/>
              <a:gd name="T11" fmla="*/ 11 h 125"/>
              <a:gd name="T12" fmla="*/ 11 w 68"/>
              <a:gd name="T13" fmla="*/ 0 h 125"/>
            </a:gdLst>
            <a:ahLst/>
            <a:cxnLst>
              <a:cxn ang="0">
                <a:pos x="T0" y="T1"/>
              </a:cxn>
              <a:cxn ang="0">
                <a:pos x="T2" y="T3"/>
              </a:cxn>
              <a:cxn ang="0">
                <a:pos x="T4" y="T5"/>
              </a:cxn>
              <a:cxn ang="0">
                <a:pos x="T6" y="T7"/>
              </a:cxn>
              <a:cxn ang="0">
                <a:pos x="T8" y="T9"/>
              </a:cxn>
              <a:cxn ang="0">
                <a:pos x="T10" y="T11"/>
              </a:cxn>
              <a:cxn ang="0">
                <a:pos x="T12" y="T13"/>
              </a:cxn>
            </a:cxnLst>
            <a:rect l="0" t="0" r="r" b="b"/>
            <a:pathLst>
              <a:path w="68" h="125">
                <a:moveTo>
                  <a:pt x="11" y="0"/>
                </a:moveTo>
                <a:cubicBezTo>
                  <a:pt x="57" y="0"/>
                  <a:pt x="57" y="0"/>
                  <a:pt x="57" y="0"/>
                </a:cubicBezTo>
                <a:cubicBezTo>
                  <a:pt x="63" y="0"/>
                  <a:pt x="68" y="5"/>
                  <a:pt x="68" y="11"/>
                </a:cubicBezTo>
                <a:cubicBezTo>
                  <a:pt x="68" y="125"/>
                  <a:pt x="68" y="125"/>
                  <a:pt x="68" y="125"/>
                </a:cubicBezTo>
                <a:cubicBezTo>
                  <a:pt x="0" y="125"/>
                  <a:pt x="0" y="125"/>
                  <a:pt x="0" y="125"/>
                </a:cubicBezTo>
                <a:cubicBezTo>
                  <a:pt x="0" y="11"/>
                  <a:pt x="0" y="11"/>
                  <a:pt x="0" y="11"/>
                </a:cubicBezTo>
                <a:cubicBezTo>
                  <a:pt x="0" y="5"/>
                  <a:pt x="5" y="0"/>
                  <a:pt x="11" y="0"/>
                </a:cubicBezTo>
                <a:close/>
              </a:path>
            </a:pathLst>
          </a:custGeom>
          <a:solidFill>
            <a:srgbClr val="42BAC8"/>
          </a:solidFill>
          <a:ln>
            <a:noFill/>
          </a:ln>
          <a:extLst/>
        </p:spPr>
        <p:txBody>
          <a:bodyPr vert="horz" wrap="square" lIns="72728" tIns="36364" rIns="72728" bIns="3636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49" b="0" i="0" u="none" strike="noStrike" kern="0" cap="none" spc="0" normalizeH="0" baseline="0" noProof="0">
              <a:ln>
                <a:noFill/>
              </a:ln>
              <a:solidFill>
                <a:sysClr val="windowText" lastClr="000000"/>
              </a:solidFill>
              <a:effectLst/>
              <a:uLnTx/>
              <a:uFillTx/>
            </a:endParaRPr>
          </a:p>
        </p:txBody>
      </p:sp>
      <p:sp>
        <p:nvSpPr>
          <p:cNvPr id="74" name="原创设计师QQ598969553            _25"/>
          <p:cNvSpPr>
            <a:spLocks/>
          </p:cNvSpPr>
          <p:nvPr/>
        </p:nvSpPr>
        <p:spPr bwMode="auto">
          <a:xfrm>
            <a:off x="6395112" y="1456897"/>
            <a:ext cx="236149" cy="1446507"/>
          </a:xfrm>
          <a:custGeom>
            <a:avLst/>
            <a:gdLst>
              <a:gd name="T0" fmla="*/ 11 w 68"/>
              <a:gd name="T1" fmla="*/ 0 h 417"/>
              <a:gd name="T2" fmla="*/ 56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6" y="0"/>
                  <a:pt x="56" y="0"/>
                  <a:pt x="56"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a:extLst/>
        </p:spPr>
        <p:txBody>
          <a:bodyPr vert="horz" wrap="square" lIns="72728" tIns="36364" rIns="72728" bIns="3636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49" b="0" i="0" u="none" strike="noStrike" kern="0" cap="none" spc="0" normalizeH="0" baseline="0" noProof="0">
              <a:ln>
                <a:noFill/>
              </a:ln>
              <a:solidFill>
                <a:sysClr val="windowText" lastClr="000000"/>
              </a:solidFill>
              <a:effectLst/>
              <a:uLnTx/>
              <a:uFillTx/>
            </a:endParaRPr>
          </a:p>
        </p:txBody>
      </p:sp>
      <p:sp>
        <p:nvSpPr>
          <p:cNvPr id="75" name="原创设计师QQ598969553            _26"/>
          <p:cNvSpPr>
            <a:spLocks/>
          </p:cNvSpPr>
          <p:nvPr/>
        </p:nvSpPr>
        <p:spPr bwMode="auto">
          <a:xfrm>
            <a:off x="6693143" y="1456897"/>
            <a:ext cx="236149" cy="144650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a:extLst/>
        </p:spPr>
        <p:txBody>
          <a:bodyPr vert="horz" wrap="square" lIns="72728" tIns="36364" rIns="72728" bIns="3636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49" b="0" i="0" u="none" strike="noStrike" kern="0" cap="none" spc="0" normalizeH="0" baseline="0" noProof="0">
              <a:ln>
                <a:noFill/>
              </a:ln>
              <a:solidFill>
                <a:sysClr val="windowText" lastClr="000000"/>
              </a:solidFill>
              <a:effectLst/>
              <a:uLnTx/>
              <a:uFillTx/>
            </a:endParaRPr>
          </a:p>
        </p:txBody>
      </p:sp>
      <p:sp>
        <p:nvSpPr>
          <p:cNvPr id="76" name="原创设计师QQ598969553            _27"/>
          <p:cNvSpPr>
            <a:spLocks/>
          </p:cNvSpPr>
          <p:nvPr/>
        </p:nvSpPr>
        <p:spPr bwMode="auto">
          <a:xfrm>
            <a:off x="6994957" y="1456897"/>
            <a:ext cx="234888" cy="144650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a:extLst/>
        </p:spPr>
        <p:txBody>
          <a:bodyPr vert="horz" wrap="square" lIns="72728" tIns="36364" rIns="72728" bIns="3636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49" b="0" i="0" u="none" strike="noStrike" kern="0" cap="none" spc="0" normalizeH="0" baseline="0" noProof="0">
              <a:ln>
                <a:noFill/>
              </a:ln>
              <a:solidFill>
                <a:sysClr val="windowText" lastClr="000000"/>
              </a:solidFill>
              <a:effectLst/>
              <a:uLnTx/>
              <a:uFillTx/>
            </a:endParaRPr>
          </a:p>
        </p:txBody>
      </p:sp>
      <p:sp>
        <p:nvSpPr>
          <p:cNvPr id="77" name="原创设计师QQ598969553            _28"/>
          <p:cNvSpPr>
            <a:spLocks/>
          </p:cNvSpPr>
          <p:nvPr/>
        </p:nvSpPr>
        <p:spPr bwMode="auto">
          <a:xfrm>
            <a:off x="7296774" y="1456897"/>
            <a:ext cx="234888" cy="144650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a:extLst/>
        </p:spPr>
        <p:txBody>
          <a:bodyPr vert="horz" wrap="square" lIns="72728" tIns="36364" rIns="72728" bIns="3636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49" b="0" i="0" u="none" strike="noStrike" kern="0" cap="none" spc="0" normalizeH="0" baseline="0" noProof="0">
              <a:ln>
                <a:noFill/>
              </a:ln>
              <a:solidFill>
                <a:sysClr val="windowText" lastClr="000000"/>
              </a:solidFill>
              <a:effectLst/>
              <a:uLnTx/>
              <a:uFillTx/>
            </a:endParaRPr>
          </a:p>
        </p:txBody>
      </p:sp>
      <p:sp>
        <p:nvSpPr>
          <p:cNvPr id="78" name="原创设计师QQ598969553            _29"/>
          <p:cNvSpPr>
            <a:spLocks/>
          </p:cNvSpPr>
          <p:nvPr/>
        </p:nvSpPr>
        <p:spPr bwMode="auto">
          <a:xfrm>
            <a:off x="7296774" y="1647825"/>
            <a:ext cx="234888" cy="1255580"/>
          </a:xfrm>
          <a:custGeom>
            <a:avLst/>
            <a:gdLst>
              <a:gd name="T0" fmla="*/ 11 w 68"/>
              <a:gd name="T1" fmla="*/ 0 h 362"/>
              <a:gd name="T2" fmla="*/ 57 w 68"/>
              <a:gd name="T3" fmla="*/ 0 h 362"/>
              <a:gd name="T4" fmla="*/ 68 w 68"/>
              <a:gd name="T5" fmla="*/ 11 h 362"/>
              <a:gd name="T6" fmla="*/ 68 w 68"/>
              <a:gd name="T7" fmla="*/ 238 h 362"/>
              <a:gd name="T8" fmla="*/ 68 w 68"/>
              <a:gd name="T9" fmla="*/ 362 h 362"/>
              <a:gd name="T10" fmla="*/ 0 w 68"/>
              <a:gd name="T11" fmla="*/ 362 h 362"/>
              <a:gd name="T12" fmla="*/ 0 w 68"/>
              <a:gd name="T13" fmla="*/ 238 h 362"/>
              <a:gd name="T14" fmla="*/ 0 w 68"/>
              <a:gd name="T15" fmla="*/ 11 h 362"/>
              <a:gd name="T16" fmla="*/ 11 w 68"/>
              <a:gd name="T17" fmla="*/ 0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2">
                <a:moveTo>
                  <a:pt x="11" y="0"/>
                </a:moveTo>
                <a:cubicBezTo>
                  <a:pt x="57" y="0"/>
                  <a:pt x="57" y="0"/>
                  <a:pt x="57" y="0"/>
                </a:cubicBezTo>
                <a:cubicBezTo>
                  <a:pt x="63" y="0"/>
                  <a:pt x="68" y="5"/>
                  <a:pt x="68" y="11"/>
                </a:cubicBezTo>
                <a:cubicBezTo>
                  <a:pt x="68" y="238"/>
                  <a:pt x="68" y="238"/>
                  <a:pt x="68" y="238"/>
                </a:cubicBezTo>
                <a:cubicBezTo>
                  <a:pt x="68" y="362"/>
                  <a:pt x="68" y="362"/>
                  <a:pt x="68" y="362"/>
                </a:cubicBezTo>
                <a:cubicBezTo>
                  <a:pt x="0" y="362"/>
                  <a:pt x="0" y="362"/>
                  <a:pt x="0" y="362"/>
                </a:cubicBezTo>
                <a:cubicBezTo>
                  <a:pt x="0" y="238"/>
                  <a:pt x="0" y="238"/>
                  <a:pt x="0" y="238"/>
                </a:cubicBezTo>
                <a:cubicBezTo>
                  <a:pt x="0" y="11"/>
                  <a:pt x="0" y="11"/>
                  <a:pt x="0" y="11"/>
                </a:cubicBezTo>
                <a:cubicBezTo>
                  <a:pt x="0" y="5"/>
                  <a:pt x="5" y="0"/>
                  <a:pt x="11" y="0"/>
                </a:cubicBezTo>
                <a:close/>
              </a:path>
            </a:pathLst>
          </a:custGeom>
          <a:solidFill>
            <a:srgbClr val="42BAC8"/>
          </a:solidFill>
          <a:ln>
            <a:noFill/>
          </a:ln>
          <a:extLst/>
        </p:spPr>
        <p:txBody>
          <a:bodyPr vert="horz" wrap="square" lIns="72728" tIns="36364" rIns="72728" bIns="3636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49" b="0" i="0" u="none" strike="noStrike" kern="0" cap="none" spc="0" normalizeH="0" baseline="0" noProof="0">
              <a:ln>
                <a:noFill/>
              </a:ln>
              <a:solidFill>
                <a:sysClr val="windowText" lastClr="000000"/>
              </a:solidFill>
              <a:effectLst/>
              <a:uLnTx/>
              <a:uFillTx/>
            </a:endParaRPr>
          </a:p>
        </p:txBody>
      </p:sp>
      <p:sp>
        <p:nvSpPr>
          <p:cNvPr id="79" name="原创设计师QQ598969553            _30"/>
          <p:cNvSpPr>
            <a:spLocks/>
          </p:cNvSpPr>
          <p:nvPr/>
        </p:nvSpPr>
        <p:spPr bwMode="auto">
          <a:xfrm>
            <a:off x="6994957" y="1757831"/>
            <a:ext cx="234888" cy="1145573"/>
          </a:xfrm>
          <a:custGeom>
            <a:avLst/>
            <a:gdLst>
              <a:gd name="T0" fmla="*/ 11 w 68"/>
              <a:gd name="T1" fmla="*/ 0 h 330"/>
              <a:gd name="T2" fmla="*/ 57 w 68"/>
              <a:gd name="T3" fmla="*/ 0 h 330"/>
              <a:gd name="T4" fmla="*/ 68 w 68"/>
              <a:gd name="T5" fmla="*/ 11 h 330"/>
              <a:gd name="T6" fmla="*/ 68 w 68"/>
              <a:gd name="T7" fmla="*/ 238 h 330"/>
              <a:gd name="T8" fmla="*/ 68 w 68"/>
              <a:gd name="T9" fmla="*/ 330 h 330"/>
              <a:gd name="T10" fmla="*/ 0 w 68"/>
              <a:gd name="T11" fmla="*/ 330 h 330"/>
              <a:gd name="T12" fmla="*/ 0 w 68"/>
              <a:gd name="T13" fmla="*/ 238 h 330"/>
              <a:gd name="T14" fmla="*/ 0 w 68"/>
              <a:gd name="T15" fmla="*/ 11 h 330"/>
              <a:gd name="T16" fmla="*/ 11 w 68"/>
              <a:gd name="T17" fmla="*/ 0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30">
                <a:moveTo>
                  <a:pt x="11" y="0"/>
                </a:moveTo>
                <a:cubicBezTo>
                  <a:pt x="57" y="0"/>
                  <a:pt x="57" y="0"/>
                  <a:pt x="57" y="0"/>
                </a:cubicBezTo>
                <a:cubicBezTo>
                  <a:pt x="63" y="0"/>
                  <a:pt x="68" y="5"/>
                  <a:pt x="68" y="11"/>
                </a:cubicBezTo>
                <a:cubicBezTo>
                  <a:pt x="68" y="238"/>
                  <a:pt x="68" y="238"/>
                  <a:pt x="68" y="238"/>
                </a:cubicBezTo>
                <a:cubicBezTo>
                  <a:pt x="68" y="330"/>
                  <a:pt x="68" y="330"/>
                  <a:pt x="68" y="330"/>
                </a:cubicBezTo>
                <a:cubicBezTo>
                  <a:pt x="0" y="330"/>
                  <a:pt x="0" y="330"/>
                  <a:pt x="0" y="330"/>
                </a:cubicBezTo>
                <a:cubicBezTo>
                  <a:pt x="0" y="238"/>
                  <a:pt x="0" y="238"/>
                  <a:pt x="0" y="238"/>
                </a:cubicBezTo>
                <a:cubicBezTo>
                  <a:pt x="0" y="11"/>
                  <a:pt x="0" y="11"/>
                  <a:pt x="0" y="11"/>
                </a:cubicBezTo>
                <a:cubicBezTo>
                  <a:pt x="0" y="5"/>
                  <a:pt x="5" y="0"/>
                  <a:pt x="11" y="0"/>
                </a:cubicBezTo>
                <a:close/>
              </a:path>
            </a:pathLst>
          </a:custGeom>
          <a:solidFill>
            <a:srgbClr val="42BAC8"/>
          </a:solidFill>
          <a:ln>
            <a:noFill/>
          </a:ln>
          <a:extLst/>
        </p:spPr>
        <p:txBody>
          <a:bodyPr vert="horz" wrap="square" lIns="72728" tIns="36364" rIns="72728" bIns="3636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49" b="0" i="0" u="none" strike="noStrike" kern="0" cap="none" spc="0" normalizeH="0" baseline="0" noProof="0">
              <a:ln>
                <a:noFill/>
              </a:ln>
              <a:solidFill>
                <a:sysClr val="windowText" lastClr="000000"/>
              </a:solidFill>
              <a:effectLst/>
              <a:uLnTx/>
              <a:uFillTx/>
            </a:endParaRPr>
          </a:p>
        </p:txBody>
      </p:sp>
      <p:sp>
        <p:nvSpPr>
          <p:cNvPr id="80" name="原创设计师QQ598969553            _31"/>
          <p:cNvSpPr>
            <a:spLocks/>
          </p:cNvSpPr>
          <p:nvPr/>
        </p:nvSpPr>
        <p:spPr bwMode="auto">
          <a:xfrm>
            <a:off x="6693143" y="2594883"/>
            <a:ext cx="236149" cy="308521"/>
          </a:xfrm>
          <a:custGeom>
            <a:avLst/>
            <a:gdLst>
              <a:gd name="T0" fmla="*/ 11 w 68"/>
              <a:gd name="T1" fmla="*/ 0 h 89"/>
              <a:gd name="T2" fmla="*/ 57 w 68"/>
              <a:gd name="T3" fmla="*/ 0 h 89"/>
              <a:gd name="T4" fmla="*/ 68 w 68"/>
              <a:gd name="T5" fmla="*/ 11 h 89"/>
              <a:gd name="T6" fmla="*/ 68 w 68"/>
              <a:gd name="T7" fmla="*/ 89 h 89"/>
              <a:gd name="T8" fmla="*/ 0 w 68"/>
              <a:gd name="T9" fmla="*/ 89 h 89"/>
              <a:gd name="T10" fmla="*/ 0 w 68"/>
              <a:gd name="T11" fmla="*/ 11 h 89"/>
              <a:gd name="T12" fmla="*/ 11 w 68"/>
              <a:gd name="T13" fmla="*/ 0 h 89"/>
            </a:gdLst>
            <a:ahLst/>
            <a:cxnLst>
              <a:cxn ang="0">
                <a:pos x="T0" y="T1"/>
              </a:cxn>
              <a:cxn ang="0">
                <a:pos x="T2" y="T3"/>
              </a:cxn>
              <a:cxn ang="0">
                <a:pos x="T4" y="T5"/>
              </a:cxn>
              <a:cxn ang="0">
                <a:pos x="T6" y="T7"/>
              </a:cxn>
              <a:cxn ang="0">
                <a:pos x="T8" y="T9"/>
              </a:cxn>
              <a:cxn ang="0">
                <a:pos x="T10" y="T11"/>
              </a:cxn>
              <a:cxn ang="0">
                <a:pos x="T12" y="T13"/>
              </a:cxn>
            </a:cxnLst>
            <a:rect l="0" t="0" r="r" b="b"/>
            <a:pathLst>
              <a:path w="68" h="89">
                <a:moveTo>
                  <a:pt x="11" y="0"/>
                </a:moveTo>
                <a:cubicBezTo>
                  <a:pt x="57" y="0"/>
                  <a:pt x="57" y="0"/>
                  <a:pt x="57" y="0"/>
                </a:cubicBezTo>
                <a:cubicBezTo>
                  <a:pt x="63" y="0"/>
                  <a:pt x="68" y="5"/>
                  <a:pt x="68" y="11"/>
                </a:cubicBezTo>
                <a:cubicBezTo>
                  <a:pt x="68" y="89"/>
                  <a:pt x="68" y="89"/>
                  <a:pt x="68" y="89"/>
                </a:cubicBezTo>
                <a:cubicBezTo>
                  <a:pt x="0" y="89"/>
                  <a:pt x="0" y="89"/>
                  <a:pt x="0" y="89"/>
                </a:cubicBezTo>
                <a:cubicBezTo>
                  <a:pt x="0" y="11"/>
                  <a:pt x="0" y="11"/>
                  <a:pt x="0" y="11"/>
                </a:cubicBezTo>
                <a:cubicBezTo>
                  <a:pt x="0" y="5"/>
                  <a:pt x="5" y="0"/>
                  <a:pt x="11" y="0"/>
                </a:cubicBezTo>
                <a:close/>
              </a:path>
            </a:pathLst>
          </a:custGeom>
          <a:solidFill>
            <a:srgbClr val="42BAC8"/>
          </a:solidFill>
          <a:ln>
            <a:noFill/>
          </a:ln>
          <a:extLst/>
        </p:spPr>
        <p:txBody>
          <a:bodyPr vert="horz" wrap="square" lIns="72728" tIns="36364" rIns="72728" bIns="3636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49" b="0" i="0" u="none" strike="noStrike" kern="0" cap="none" spc="0" normalizeH="0" baseline="0" noProof="0">
              <a:ln>
                <a:noFill/>
              </a:ln>
              <a:solidFill>
                <a:sysClr val="windowText" lastClr="000000"/>
              </a:solidFill>
              <a:effectLst/>
              <a:uLnTx/>
              <a:uFillTx/>
            </a:endParaRPr>
          </a:p>
        </p:txBody>
      </p:sp>
      <p:sp>
        <p:nvSpPr>
          <p:cNvPr id="81" name="原创设计师QQ598969553            _32"/>
          <p:cNvSpPr>
            <a:spLocks/>
          </p:cNvSpPr>
          <p:nvPr/>
        </p:nvSpPr>
        <p:spPr bwMode="auto">
          <a:xfrm>
            <a:off x="6395112" y="2022095"/>
            <a:ext cx="236149" cy="881308"/>
          </a:xfrm>
          <a:custGeom>
            <a:avLst/>
            <a:gdLst>
              <a:gd name="T0" fmla="*/ 11 w 68"/>
              <a:gd name="T1" fmla="*/ 0 h 254"/>
              <a:gd name="T2" fmla="*/ 56 w 68"/>
              <a:gd name="T3" fmla="*/ 0 h 254"/>
              <a:gd name="T4" fmla="*/ 68 w 68"/>
              <a:gd name="T5" fmla="*/ 11 h 254"/>
              <a:gd name="T6" fmla="*/ 68 w 68"/>
              <a:gd name="T7" fmla="*/ 238 h 254"/>
              <a:gd name="T8" fmla="*/ 68 w 68"/>
              <a:gd name="T9" fmla="*/ 254 h 254"/>
              <a:gd name="T10" fmla="*/ 0 w 68"/>
              <a:gd name="T11" fmla="*/ 254 h 254"/>
              <a:gd name="T12" fmla="*/ 0 w 68"/>
              <a:gd name="T13" fmla="*/ 238 h 254"/>
              <a:gd name="T14" fmla="*/ 0 w 68"/>
              <a:gd name="T15" fmla="*/ 11 h 254"/>
              <a:gd name="T16" fmla="*/ 11 w 68"/>
              <a:gd name="T17"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54">
                <a:moveTo>
                  <a:pt x="11" y="0"/>
                </a:moveTo>
                <a:cubicBezTo>
                  <a:pt x="56" y="0"/>
                  <a:pt x="56" y="0"/>
                  <a:pt x="56" y="0"/>
                </a:cubicBezTo>
                <a:cubicBezTo>
                  <a:pt x="63" y="0"/>
                  <a:pt x="68" y="5"/>
                  <a:pt x="68" y="11"/>
                </a:cubicBezTo>
                <a:cubicBezTo>
                  <a:pt x="68" y="238"/>
                  <a:pt x="68" y="238"/>
                  <a:pt x="68" y="238"/>
                </a:cubicBezTo>
                <a:cubicBezTo>
                  <a:pt x="68" y="254"/>
                  <a:pt x="68" y="254"/>
                  <a:pt x="68" y="254"/>
                </a:cubicBezTo>
                <a:cubicBezTo>
                  <a:pt x="0" y="254"/>
                  <a:pt x="0" y="254"/>
                  <a:pt x="0" y="254"/>
                </a:cubicBezTo>
                <a:cubicBezTo>
                  <a:pt x="0" y="238"/>
                  <a:pt x="0" y="238"/>
                  <a:pt x="0" y="238"/>
                </a:cubicBezTo>
                <a:cubicBezTo>
                  <a:pt x="0" y="11"/>
                  <a:pt x="0" y="11"/>
                  <a:pt x="0" y="11"/>
                </a:cubicBezTo>
                <a:cubicBezTo>
                  <a:pt x="0" y="5"/>
                  <a:pt x="5" y="0"/>
                  <a:pt x="11" y="0"/>
                </a:cubicBezTo>
                <a:close/>
              </a:path>
            </a:pathLst>
          </a:custGeom>
          <a:solidFill>
            <a:srgbClr val="42BAC8"/>
          </a:solidFill>
          <a:ln>
            <a:noFill/>
          </a:ln>
          <a:extLst/>
        </p:spPr>
        <p:txBody>
          <a:bodyPr vert="horz" wrap="square" lIns="72728" tIns="36364" rIns="72728" bIns="3636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49" b="0" i="0" u="none" strike="noStrike" kern="0" cap="none" spc="0" normalizeH="0" baseline="0" noProof="0">
              <a:ln>
                <a:noFill/>
              </a:ln>
              <a:solidFill>
                <a:sysClr val="windowText" lastClr="000000"/>
              </a:solidFill>
              <a:effectLst/>
              <a:uLnTx/>
              <a:uFillTx/>
            </a:endParaRPr>
          </a:p>
        </p:txBody>
      </p:sp>
      <p:sp>
        <p:nvSpPr>
          <p:cNvPr id="82" name="原创设计师QQ598969553            _33"/>
          <p:cNvSpPr>
            <a:spLocks noChangeArrowheads="1"/>
          </p:cNvSpPr>
          <p:nvPr/>
        </p:nvSpPr>
        <p:spPr bwMode="auto">
          <a:xfrm>
            <a:off x="1728936" y="3144534"/>
            <a:ext cx="596058" cy="598827"/>
          </a:xfrm>
          <a:prstGeom prst="ellipse">
            <a:avLst/>
          </a:prstGeom>
          <a:solidFill>
            <a:sysClr val="window" lastClr="FFFFFF">
              <a:lumMod val="95000"/>
            </a:sysClr>
          </a:solidFill>
          <a:ln w="12700" cap="flat">
            <a:solidFill>
              <a:srgbClr val="42BAC8"/>
            </a:solidFill>
            <a:prstDash val="solid"/>
            <a:miter lim="800000"/>
            <a:headEnd/>
            <a:tailEnd/>
          </a:ln>
          <a:extLst/>
        </p:spPr>
        <p:txBody>
          <a:bodyPr vert="horz" wrap="square" lIns="72728" tIns="36364" rIns="72728" bIns="3636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49" b="0" i="0" u="none" strike="noStrike" kern="0" cap="none" spc="0" normalizeH="0" baseline="0" noProof="0">
              <a:ln>
                <a:noFill/>
              </a:ln>
              <a:solidFill>
                <a:sysClr val="windowText" lastClr="000000"/>
              </a:solidFill>
              <a:effectLst/>
              <a:uLnTx/>
              <a:uFillTx/>
            </a:endParaRPr>
          </a:p>
        </p:txBody>
      </p:sp>
      <p:sp>
        <p:nvSpPr>
          <p:cNvPr id="83" name="原创设计师QQ598969553            _34"/>
          <p:cNvSpPr>
            <a:spLocks noEditPoints="1"/>
          </p:cNvSpPr>
          <p:nvPr/>
        </p:nvSpPr>
        <p:spPr bwMode="auto">
          <a:xfrm>
            <a:off x="1870784" y="3283657"/>
            <a:ext cx="316152" cy="320584"/>
          </a:xfrm>
          <a:custGeom>
            <a:avLst/>
            <a:gdLst>
              <a:gd name="T0" fmla="*/ 43 w 57"/>
              <a:gd name="T1" fmla="*/ 9 h 58"/>
              <a:gd name="T2" fmla="*/ 4 w 57"/>
              <a:gd name="T3" fmla="*/ 22 h 58"/>
              <a:gd name="T4" fmla="*/ 5 w 57"/>
              <a:gd name="T5" fmla="*/ 25 h 58"/>
              <a:gd name="T6" fmla="*/ 6 w 57"/>
              <a:gd name="T7" fmla="*/ 30 h 58"/>
              <a:gd name="T8" fmla="*/ 7 w 57"/>
              <a:gd name="T9" fmla="*/ 35 h 58"/>
              <a:gd name="T10" fmla="*/ 10 w 57"/>
              <a:gd name="T11" fmla="*/ 39 h 58"/>
              <a:gd name="T12" fmla="*/ 12 w 57"/>
              <a:gd name="T13" fmla="*/ 41 h 58"/>
              <a:gd name="T14" fmla="*/ 13 w 57"/>
              <a:gd name="T15" fmla="*/ 49 h 58"/>
              <a:gd name="T16" fmla="*/ 16 w 57"/>
              <a:gd name="T17" fmla="*/ 52 h 58"/>
              <a:gd name="T18" fmla="*/ 17 w 57"/>
              <a:gd name="T19" fmla="*/ 51 h 58"/>
              <a:gd name="T20" fmla="*/ 18 w 57"/>
              <a:gd name="T21" fmla="*/ 47 h 58"/>
              <a:gd name="T22" fmla="*/ 20 w 57"/>
              <a:gd name="T23" fmla="*/ 41 h 58"/>
              <a:gd name="T24" fmla="*/ 24 w 57"/>
              <a:gd name="T25" fmla="*/ 36 h 58"/>
              <a:gd name="T26" fmla="*/ 26 w 57"/>
              <a:gd name="T27" fmla="*/ 33 h 58"/>
              <a:gd name="T28" fmla="*/ 22 w 57"/>
              <a:gd name="T29" fmla="*/ 30 h 58"/>
              <a:gd name="T30" fmla="*/ 19 w 57"/>
              <a:gd name="T31" fmla="*/ 29 h 58"/>
              <a:gd name="T32" fmla="*/ 16 w 57"/>
              <a:gd name="T33" fmla="*/ 26 h 58"/>
              <a:gd name="T34" fmla="*/ 12 w 57"/>
              <a:gd name="T35" fmla="*/ 24 h 58"/>
              <a:gd name="T36" fmla="*/ 8 w 57"/>
              <a:gd name="T37" fmla="*/ 24 h 58"/>
              <a:gd name="T38" fmla="*/ 6 w 57"/>
              <a:gd name="T39" fmla="*/ 22 h 58"/>
              <a:gd name="T40" fmla="*/ 6 w 57"/>
              <a:gd name="T41" fmla="*/ 18 h 58"/>
              <a:gd name="T42" fmla="*/ 4 w 57"/>
              <a:gd name="T43" fmla="*/ 19 h 58"/>
              <a:gd name="T44" fmla="*/ 6 w 57"/>
              <a:gd name="T45" fmla="*/ 15 h 58"/>
              <a:gd name="T46" fmla="*/ 9 w 57"/>
              <a:gd name="T47" fmla="*/ 15 h 58"/>
              <a:gd name="T48" fmla="*/ 11 w 57"/>
              <a:gd name="T49" fmla="*/ 13 h 58"/>
              <a:gd name="T50" fmla="*/ 15 w 57"/>
              <a:gd name="T51" fmla="*/ 9 h 58"/>
              <a:gd name="T52" fmla="*/ 16 w 57"/>
              <a:gd name="T53" fmla="*/ 8 h 58"/>
              <a:gd name="T54" fmla="*/ 21 w 57"/>
              <a:gd name="T55" fmla="*/ 6 h 58"/>
              <a:gd name="T56" fmla="*/ 17 w 57"/>
              <a:gd name="T57" fmla="*/ 4 h 58"/>
              <a:gd name="T58" fmla="*/ 16 w 57"/>
              <a:gd name="T59" fmla="*/ 4 h 58"/>
              <a:gd name="T60" fmla="*/ 24 w 57"/>
              <a:gd name="T61" fmla="*/ 1 h 58"/>
              <a:gd name="T62" fmla="*/ 27 w 57"/>
              <a:gd name="T63" fmla="*/ 3 h 58"/>
              <a:gd name="T64" fmla="*/ 41 w 57"/>
              <a:gd name="T65" fmla="*/ 3 h 58"/>
              <a:gd name="T66" fmla="*/ 39 w 57"/>
              <a:gd name="T67" fmla="*/ 6 h 58"/>
              <a:gd name="T68" fmla="*/ 42 w 57"/>
              <a:gd name="T69" fmla="*/ 10 h 58"/>
              <a:gd name="T70" fmla="*/ 44 w 57"/>
              <a:gd name="T71" fmla="*/ 10 h 58"/>
              <a:gd name="T72" fmla="*/ 46 w 57"/>
              <a:gd name="T73" fmla="*/ 9 h 58"/>
              <a:gd name="T74" fmla="*/ 48 w 57"/>
              <a:gd name="T75" fmla="*/ 12 h 58"/>
              <a:gd name="T76" fmla="*/ 50 w 57"/>
              <a:gd name="T77" fmla="*/ 13 h 58"/>
              <a:gd name="T78" fmla="*/ 47 w 57"/>
              <a:gd name="T79" fmla="*/ 14 h 58"/>
              <a:gd name="T80" fmla="*/ 44 w 57"/>
              <a:gd name="T81" fmla="*/ 12 h 58"/>
              <a:gd name="T82" fmla="*/ 40 w 57"/>
              <a:gd name="T83" fmla="*/ 12 h 58"/>
              <a:gd name="T84" fmla="*/ 36 w 57"/>
              <a:gd name="T85" fmla="*/ 15 h 58"/>
              <a:gd name="T86" fmla="*/ 34 w 57"/>
              <a:gd name="T87" fmla="*/ 20 h 58"/>
              <a:gd name="T88" fmla="*/ 36 w 57"/>
              <a:gd name="T89" fmla="*/ 25 h 58"/>
              <a:gd name="T90" fmla="*/ 40 w 57"/>
              <a:gd name="T91" fmla="*/ 27 h 58"/>
              <a:gd name="T92" fmla="*/ 45 w 57"/>
              <a:gd name="T93" fmla="*/ 27 h 58"/>
              <a:gd name="T94" fmla="*/ 47 w 57"/>
              <a:gd name="T95" fmla="*/ 30 h 58"/>
              <a:gd name="T96" fmla="*/ 47 w 57"/>
              <a:gd name="T97" fmla="*/ 35 h 58"/>
              <a:gd name="T98" fmla="*/ 47 w 57"/>
              <a:gd name="T99" fmla="*/ 40 h 58"/>
              <a:gd name="T100" fmla="*/ 50 w 57"/>
              <a:gd name="T101" fmla="*/ 45 h 58"/>
              <a:gd name="T102" fmla="*/ 53 w 57"/>
              <a:gd name="T103" fmla="*/ 41 h 58"/>
              <a:gd name="T104" fmla="*/ 56 w 57"/>
              <a:gd name="T105" fmla="*/ 34 h 58"/>
              <a:gd name="T106" fmla="*/ 56 w 57"/>
              <a:gd name="T107" fmla="*/ 26 h 58"/>
              <a:gd name="T108" fmla="*/ 54 w 57"/>
              <a:gd name="T109" fmla="*/ 19 h 58"/>
              <a:gd name="T110" fmla="*/ 52 w 57"/>
              <a:gd name="T111" fmla="*/ 16 h 58"/>
              <a:gd name="T112" fmla="*/ 55 w 57"/>
              <a:gd name="T113" fmla="*/ 20 h 58"/>
              <a:gd name="T114" fmla="*/ 39 w 57"/>
              <a:gd name="T115" fmla="*/ 5 h 58"/>
              <a:gd name="T116" fmla="*/ 37 w 57"/>
              <a:gd name="T117" fmla="*/ 3 h 58"/>
              <a:gd name="T118" fmla="*/ 38 w 57"/>
              <a:gd name="T119" fmla="*/ 5 h 58"/>
              <a:gd name="T120" fmla="*/ 36 w 57"/>
              <a:gd name="T121" fmla="*/ 2 h 58"/>
              <a:gd name="T122" fmla="*/ 54 w 57"/>
              <a:gd name="T123" fmla="*/ 4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 h="58">
                <a:moveTo>
                  <a:pt x="3" y="17"/>
                </a:moveTo>
                <a:cubicBezTo>
                  <a:pt x="3" y="17"/>
                  <a:pt x="3" y="17"/>
                  <a:pt x="3" y="17"/>
                </a:cubicBezTo>
                <a:cubicBezTo>
                  <a:pt x="3" y="17"/>
                  <a:pt x="2" y="17"/>
                  <a:pt x="2" y="17"/>
                </a:cubicBezTo>
                <a:cubicBezTo>
                  <a:pt x="3" y="17"/>
                  <a:pt x="3" y="17"/>
                  <a:pt x="3" y="17"/>
                </a:cubicBezTo>
                <a:cubicBezTo>
                  <a:pt x="3" y="17"/>
                  <a:pt x="3" y="17"/>
                  <a:pt x="3" y="17"/>
                </a:cubicBezTo>
                <a:cubicBezTo>
                  <a:pt x="3" y="17"/>
                  <a:pt x="3" y="17"/>
                  <a:pt x="3" y="17"/>
                </a:cubicBezTo>
                <a:close/>
                <a:moveTo>
                  <a:pt x="2" y="17"/>
                </a:moveTo>
                <a:cubicBezTo>
                  <a:pt x="2" y="17"/>
                  <a:pt x="2" y="17"/>
                  <a:pt x="2" y="17"/>
                </a:cubicBezTo>
                <a:cubicBezTo>
                  <a:pt x="2" y="17"/>
                  <a:pt x="2" y="17"/>
                  <a:pt x="2" y="17"/>
                </a:cubicBezTo>
                <a:cubicBezTo>
                  <a:pt x="2" y="17"/>
                  <a:pt x="2" y="17"/>
                  <a:pt x="2" y="17"/>
                </a:cubicBezTo>
                <a:cubicBezTo>
                  <a:pt x="2" y="17"/>
                  <a:pt x="2" y="17"/>
                  <a:pt x="2" y="17"/>
                </a:cubicBezTo>
                <a:cubicBezTo>
                  <a:pt x="2" y="17"/>
                  <a:pt x="2" y="17"/>
                  <a:pt x="2" y="17"/>
                </a:cubicBezTo>
                <a:close/>
                <a:moveTo>
                  <a:pt x="43" y="9"/>
                </a:move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2" y="9"/>
                  <a:pt x="42" y="9"/>
                  <a:pt x="42" y="9"/>
                </a:cubicBezTo>
                <a:cubicBezTo>
                  <a:pt x="42" y="8"/>
                  <a:pt x="42" y="8"/>
                  <a:pt x="42" y="8"/>
                </a:cubicBezTo>
                <a:cubicBezTo>
                  <a:pt x="42" y="8"/>
                  <a:pt x="42" y="8"/>
                  <a:pt x="42" y="8"/>
                </a:cubicBezTo>
                <a:cubicBezTo>
                  <a:pt x="42" y="8"/>
                  <a:pt x="42" y="8"/>
                  <a:pt x="42" y="8"/>
                </a:cubicBezTo>
                <a:cubicBezTo>
                  <a:pt x="42" y="8"/>
                  <a:pt x="42" y="8"/>
                  <a:pt x="42" y="8"/>
                </a:cubicBezTo>
                <a:cubicBezTo>
                  <a:pt x="42" y="8"/>
                  <a:pt x="42" y="8"/>
                  <a:pt x="42" y="8"/>
                </a:cubicBezTo>
                <a:cubicBezTo>
                  <a:pt x="42" y="9"/>
                  <a:pt x="42"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lose/>
                <a:moveTo>
                  <a:pt x="55" y="19"/>
                </a:moveTo>
                <a:cubicBezTo>
                  <a:pt x="56" y="22"/>
                  <a:pt x="57" y="25"/>
                  <a:pt x="57" y="29"/>
                </a:cubicBezTo>
                <a:cubicBezTo>
                  <a:pt x="57" y="45"/>
                  <a:pt x="44" y="58"/>
                  <a:pt x="28" y="58"/>
                </a:cubicBezTo>
                <a:cubicBezTo>
                  <a:pt x="13" y="58"/>
                  <a:pt x="0" y="45"/>
                  <a:pt x="0" y="29"/>
                </a:cubicBezTo>
                <a:cubicBezTo>
                  <a:pt x="0" y="25"/>
                  <a:pt x="1" y="21"/>
                  <a:pt x="2" y="18"/>
                </a:cubicBezTo>
                <a:cubicBezTo>
                  <a:pt x="2" y="21"/>
                  <a:pt x="2" y="21"/>
                  <a:pt x="2" y="21"/>
                </a:cubicBezTo>
                <a:cubicBezTo>
                  <a:pt x="2" y="21"/>
                  <a:pt x="2" y="21"/>
                  <a:pt x="2" y="21"/>
                </a:cubicBezTo>
                <a:cubicBezTo>
                  <a:pt x="2" y="21"/>
                  <a:pt x="2" y="21"/>
                  <a:pt x="2" y="21"/>
                </a:cubicBezTo>
                <a:cubicBezTo>
                  <a:pt x="2" y="21"/>
                  <a:pt x="2" y="21"/>
                  <a:pt x="2" y="21"/>
                </a:cubicBezTo>
                <a:cubicBezTo>
                  <a:pt x="2" y="21"/>
                  <a:pt x="2" y="21"/>
                  <a:pt x="3" y="21"/>
                </a:cubicBezTo>
                <a:cubicBezTo>
                  <a:pt x="3" y="21"/>
                  <a:pt x="3" y="21"/>
                  <a:pt x="3" y="21"/>
                </a:cubicBezTo>
                <a:cubicBezTo>
                  <a:pt x="3" y="21"/>
                  <a:pt x="3" y="21"/>
                  <a:pt x="3" y="21"/>
                </a:cubicBezTo>
                <a:cubicBezTo>
                  <a:pt x="3" y="21"/>
                  <a:pt x="3" y="21"/>
                  <a:pt x="3" y="21"/>
                </a:cubicBezTo>
                <a:cubicBezTo>
                  <a:pt x="3" y="22"/>
                  <a:pt x="3" y="22"/>
                  <a:pt x="3" y="22"/>
                </a:cubicBezTo>
                <a:cubicBezTo>
                  <a:pt x="3" y="22"/>
                  <a:pt x="3" y="22"/>
                  <a:pt x="3" y="22"/>
                </a:cubicBezTo>
                <a:cubicBezTo>
                  <a:pt x="3" y="22"/>
                  <a:pt x="3" y="22"/>
                  <a:pt x="3" y="22"/>
                </a:cubicBezTo>
                <a:cubicBezTo>
                  <a:pt x="3" y="22"/>
                  <a:pt x="3" y="22"/>
                  <a:pt x="3" y="22"/>
                </a:cubicBezTo>
                <a:cubicBezTo>
                  <a:pt x="3"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ubicBezTo>
                  <a:pt x="5" y="23"/>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6" y="25"/>
                  <a:pt x="6" y="25"/>
                  <a:pt x="6" y="25"/>
                </a:cubicBezTo>
                <a:cubicBezTo>
                  <a:pt x="6" y="25"/>
                  <a:pt x="6" y="25"/>
                  <a:pt x="6" y="25"/>
                </a:cubicBezTo>
                <a:cubicBezTo>
                  <a:pt x="6" y="25"/>
                  <a:pt x="6" y="25"/>
                  <a:pt x="6" y="25"/>
                </a:cubicBezTo>
                <a:cubicBezTo>
                  <a:pt x="6" y="25"/>
                  <a:pt x="6" y="25"/>
                  <a:pt x="6" y="25"/>
                </a:cubicBezTo>
                <a:cubicBezTo>
                  <a:pt x="6" y="25"/>
                  <a:pt x="6" y="25"/>
                  <a:pt x="6" y="25"/>
                </a:cubicBezTo>
                <a:cubicBezTo>
                  <a:pt x="6" y="26"/>
                  <a:pt x="7" y="26"/>
                  <a:pt x="7" y="26"/>
                </a:cubicBezTo>
                <a:cubicBezTo>
                  <a:pt x="7" y="26"/>
                  <a:pt x="7" y="26"/>
                  <a:pt x="7" y="26"/>
                </a:cubicBezTo>
                <a:cubicBezTo>
                  <a:pt x="7" y="26"/>
                  <a:pt x="7" y="26"/>
                  <a:pt x="7" y="26"/>
                </a:cubicBezTo>
                <a:cubicBezTo>
                  <a:pt x="7" y="26"/>
                  <a:pt x="7" y="26"/>
                  <a:pt x="7" y="26"/>
                </a:cubicBezTo>
                <a:cubicBezTo>
                  <a:pt x="7" y="27"/>
                  <a:pt x="7" y="27"/>
                  <a:pt x="7" y="27"/>
                </a:cubicBezTo>
                <a:cubicBezTo>
                  <a:pt x="7" y="26"/>
                  <a:pt x="7" y="26"/>
                  <a:pt x="7" y="26"/>
                </a:cubicBezTo>
                <a:cubicBezTo>
                  <a:pt x="7" y="26"/>
                  <a:pt x="7" y="27"/>
                  <a:pt x="7" y="27"/>
                </a:cubicBezTo>
                <a:cubicBezTo>
                  <a:pt x="7" y="27"/>
                  <a:pt x="7" y="27"/>
                  <a:pt x="7" y="27"/>
                </a:cubicBezTo>
                <a:cubicBezTo>
                  <a:pt x="7" y="27"/>
                  <a:pt x="7" y="27"/>
                  <a:pt x="7" y="27"/>
                </a:cubicBezTo>
                <a:cubicBezTo>
                  <a:pt x="7" y="28"/>
                  <a:pt x="7" y="28"/>
                  <a:pt x="7" y="28"/>
                </a:cubicBezTo>
                <a:cubicBezTo>
                  <a:pt x="7" y="28"/>
                  <a:pt x="7" y="28"/>
                  <a:pt x="7" y="28"/>
                </a:cubicBezTo>
                <a:cubicBezTo>
                  <a:pt x="7" y="28"/>
                  <a:pt x="7" y="28"/>
                  <a:pt x="7" y="28"/>
                </a:cubicBezTo>
                <a:cubicBezTo>
                  <a:pt x="6" y="28"/>
                  <a:pt x="6" y="28"/>
                  <a:pt x="6" y="28"/>
                </a:cubicBezTo>
                <a:cubicBezTo>
                  <a:pt x="6" y="28"/>
                  <a:pt x="6" y="28"/>
                  <a:pt x="6" y="28"/>
                </a:cubicBezTo>
                <a:cubicBezTo>
                  <a:pt x="6" y="28"/>
                  <a:pt x="6" y="28"/>
                  <a:pt x="6" y="29"/>
                </a:cubicBezTo>
                <a:cubicBezTo>
                  <a:pt x="6" y="29"/>
                  <a:pt x="6" y="29"/>
                  <a:pt x="6" y="29"/>
                </a:cubicBezTo>
                <a:cubicBezTo>
                  <a:pt x="6" y="29"/>
                  <a:pt x="6" y="29"/>
                  <a:pt x="6" y="29"/>
                </a:cubicBezTo>
                <a:cubicBezTo>
                  <a:pt x="6" y="29"/>
                  <a:pt x="6" y="29"/>
                  <a:pt x="6" y="29"/>
                </a:cubicBezTo>
                <a:cubicBezTo>
                  <a:pt x="6" y="29"/>
                  <a:pt x="6" y="29"/>
                  <a:pt x="6" y="29"/>
                </a:cubicBezTo>
                <a:cubicBezTo>
                  <a:pt x="6" y="29"/>
                  <a:pt x="6" y="29"/>
                  <a:pt x="6" y="29"/>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1"/>
                </a:cubicBezTo>
                <a:cubicBezTo>
                  <a:pt x="6" y="31"/>
                  <a:pt x="6" y="31"/>
                  <a:pt x="6" y="31"/>
                </a:cubicBezTo>
                <a:cubicBezTo>
                  <a:pt x="6" y="31"/>
                  <a:pt x="6" y="31"/>
                  <a:pt x="6" y="31"/>
                </a:cubicBezTo>
                <a:cubicBezTo>
                  <a:pt x="6" y="31"/>
                  <a:pt x="6" y="31"/>
                  <a:pt x="6" y="31"/>
                </a:cubicBezTo>
                <a:cubicBezTo>
                  <a:pt x="6" y="31"/>
                  <a:pt x="6" y="31"/>
                  <a:pt x="6" y="31"/>
                </a:cubicBezTo>
                <a:cubicBezTo>
                  <a:pt x="6" y="32"/>
                  <a:pt x="6" y="32"/>
                  <a:pt x="6" y="32"/>
                </a:cubicBezTo>
                <a:cubicBezTo>
                  <a:pt x="6" y="32"/>
                  <a:pt x="6" y="32"/>
                  <a:pt x="6" y="32"/>
                </a:cubicBezTo>
                <a:cubicBezTo>
                  <a:pt x="6" y="32"/>
                  <a:pt x="6" y="32"/>
                  <a:pt x="6" y="32"/>
                </a:cubicBezTo>
                <a:cubicBezTo>
                  <a:pt x="6" y="32"/>
                  <a:pt x="6" y="32"/>
                  <a:pt x="6" y="32"/>
                </a:cubicBezTo>
                <a:cubicBezTo>
                  <a:pt x="6" y="32"/>
                  <a:pt x="6" y="33"/>
                  <a:pt x="6" y="33"/>
                </a:cubicBezTo>
                <a:cubicBezTo>
                  <a:pt x="7" y="33"/>
                  <a:pt x="7" y="33"/>
                  <a:pt x="7" y="33"/>
                </a:cubicBezTo>
                <a:cubicBezTo>
                  <a:pt x="7" y="33"/>
                  <a:pt x="7" y="33"/>
                  <a:pt x="7" y="33"/>
                </a:cubicBezTo>
                <a:cubicBezTo>
                  <a:pt x="7" y="33"/>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5"/>
                  <a:pt x="7" y="35"/>
                  <a:pt x="7" y="35"/>
                </a:cubicBezTo>
                <a:cubicBezTo>
                  <a:pt x="7" y="35"/>
                  <a:pt x="7" y="35"/>
                  <a:pt x="7" y="35"/>
                </a:cubicBezTo>
                <a:cubicBezTo>
                  <a:pt x="7" y="35"/>
                  <a:pt x="7" y="35"/>
                  <a:pt x="7" y="35"/>
                </a:cubicBezTo>
                <a:cubicBezTo>
                  <a:pt x="8" y="35"/>
                  <a:pt x="8" y="35"/>
                  <a:pt x="8" y="35"/>
                </a:cubicBezTo>
                <a:cubicBezTo>
                  <a:pt x="8" y="35"/>
                  <a:pt x="8" y="35"/>
                  <a:pt x="8" y="35"/>
                </a:cubicBezTo>
                <a:cubicBezTo>
                  <a:pt x="8" y="35"/>
                  <a:pt x="8" y="35"/>
                  <a:pt x="8" y="35"/>
                </a:cubicBezTo>
                <a:cubicBezTo>
                  <a:pt x="8" y="35"/>
                  <a:pt x="8" y="35"/>
                  <a:pt x="8" y="36"/>
                </a:cubicBezTo>
                <a:cubicBezTo>
                  <a:pt x="8" y="36"/>
                  <a:pt x="8" y="36"/>
                  <a:pt x="8" y="36"/>
                </a:cubicBezTo>
                <a:cubicBezTo>
                  <a:pt x="8" y="36"/>
                  <a:pt x="8" y="36"/>
                  <a:pt x="8" y="36"/>
                </a:cubicBezTo>
                <a:cubicBezTo>
                  <a:pt x="8" y="36"/>
                  <a:pt x="8" y="36"/>
                  <a:pt x="8" y="36"/>
                </a:cubicBezTo>
                <a:cubicBezTo>
                  <a:pt x="8" y="36"/>
                  <a:pt x="8" y="36"/>
                  <a:pt x="8" y="36"/>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9" y="37"/>
                  <a:pt x="9" y="38"/>
                  <a:pt x="9" y="38"/>
                </a:cubicBezTo>
                <a:cubicBezTo>
                  <a:pt x="8" y="38"/>
                  <a:pt x="8" y="38"/>
                  <a:pt x="8" y="38"/>
                </a:cubicBezTo>
                <a:cubicBezTo>
                  <a:pt x="9" y="38"/>
                  <a:pt x="9" y="38"/>
                  <a:pt x="9" y="38"/>
                </a:cubicBezTo>
                <a:cubicBezTo>
                  <a:pt x="9" y="38"/>
                  <a:pt x="10" y="38"/>
                  <a:pt x="10" y="38"/>
                </a:cubicBezTo>
                <a:cubicBezTo>
                  <a:pt x="10" y="38"/>
                  <a:pt x="10" y="38"/>
                  <a:pt x="10" y="38"/>
                </a:cubicBezTo>
                <a:cubicBezTo>
                  <a:pt x="10" y="38"/>
                  <a:pt x="10" y="38"/>
                  <a:pt x="10" y="38"/>
                </a:cubicBezTo>
                <a:cubicBezTo>
                  <a:pt x="10" y="38"/>
                  <a:pt x="10" y="38"/>
                  <a:pt x="10" y="38"/>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1"/>
                  <a:pt x="12" y="41"/>
                  <a:pt x="12" y="41"/>
                </a:cubicBezTo>
                <a:cubicBezTo>
                  <a:pt x="12" y="41"/>
                  <a:pt x="12" y="42"/>
                  <a:pt x="12" y="42"/>
                </a:cubicBezTo>
                <a:cubicBezTo>
                  <a:pt x="12" y="42"/>
                  <a:pt x="12" y="42"/>
                  <a:pt x="12" y="42"/>
                </a:cubicBezTo>
                <a:cubicBezTo>
                  <a:pt x="12" y="42"/>
                  <a:pt x="12" y="42"/>
                  <a:pt x="12" y="42"/>
                </a:cubicBezTo>
                <a:cubicBezTo>
                  <a:pt x="12" y="44"/>
                  <a:pt x="12" y="44"/>
                  <a:pt x="12" y="44"/>
                </a:cubicBezTo>
                <a:cubicBezTo>
                  <a:pt x="12" y="44"/>
                  <a:pt x="12" y="44"/>
                  <a:pt x="12" y="44"/>
                </a:cubicBezTo>
                <a:cubicBezTo>
                  <a:pt x="12" y="44"/>
                  <a:pt x="12" y="44"/>
                  <a:pt x="12" y="44"/>
                </a:cubicBezTo>
                <a:cubicBezTo>
                  <a:pt x="12" y="44"/>
                  <a:pt x="12" y="44"/>
                  <a:pt x="12" y="44"/>
                </a:cubicBezTo>
                <a:cubicBezTo>
                  <a:pt x="12" y="44"/>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7"/>
                </a:cubicBezTo>
                <a:cubicBezTo>
                  <a:pt x="12" y="47"/>
                  <a:pt x="12" y="47"/>
                  <a:pt x="12" y="47"/>
                </a:cubicBezTo>
                <a:cubicBezTo>
                  <a:pt x="12" y="47"/>
                  <a:pt x="12" y="47"/>
                  <a:pt x="12" y="47"/>
                </a:cubicBezTo>
                <a:cubicBezTo>
                  <a:pt x="12" y="47"/>
                  <a:pt x="12" y="47"/>
                  <a:pt x="12" y="47"/>
                </a:cubicBezTo>
                <a:cubicBezTo>
                  <a:pt x="12" y="47"/>
                  <a:pt x="12" y="47"/>
                  <a:pt x="12" y="47"/>
                </a:cubicBezTo>
                <a:cubicBezTo>
                  <a:pt x="12" y="48"/>
                  <a:pt x="12" y="48"/>
                  <a:pt x="13" y="48"/>
                </a:cubicBezTo>
                <a:cubicBezTo>
                  <a:pt x="13" y="48"/>
                  <a:pt x="13" y="48"/>
                  <a:pt x="13" y="48"/>
                </a:cubicBezTo>
                <a:cubicBezTo>
                  <a:pt x="13" y="48"/>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4" y="49"/>
                </a:cubicBezTo>
                <a:cubicBezTo>
                  <a:pt x="14" y="49"/>
                  <a:pt x="14" y="49"/>
                  <a:pt x="14" y="49"/>
                </a:cubicBezTo>
                <a:cubicBezTo>
                  <a:pt x="14" y="50"/>
                  <a:pt x="14" y="50"/>
                  <a:pt x="14" y="50"/>
                </a:cubicBezTo>
                <a:cubicBezTo>
                  <a:pt x="14" y="50"/>
                  <a:pt x="14" y="50"/>
                  <a:pt x="14" y="50"/>
                </a:cubicBezTo>
                <a:cubicBezTo>
                  <a:pt x="14" y="50"/>
                  <a:pt x="14" y="50"/>
                  <a:pt x="14" y="50"/>
                </a:cubicBezTo>
                <a:cubicBezTo>
                  <a:pt x="14" y="50"/>
                  <a:pt x="14" y="50"/>
                  <a:pt x="14" y="50"/>
                </a:cubicBezTo>
                <a:cubicBezTo>
                  <a:pt x="14" y="50"/>
                  <a:pt x="14" y="50"/>
                  <a:pt x="14" y="50"/>
                </a:cubicBezTo>
                <a:cubicBezTo>
                  <a:pt x="15" y="50"/>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2"/>
                  <a:pt x="15" y="52"/>
                  <a:pt x="15" y="52"/>
                </a:cubicBezTo>
                <a:cubicBezTo>
                  <a:pt x="15" y="52"/>
                  <a:pt x="15" y="52"/>
                  <a:pt x="15" y="52"/>
                </a:cubicBezTo>
                <a:cubicBezTo>
                  <a:pt x="15" y="52"/>
                  <a:pt x="15" y="52"/>
                  <a:pt x="15" y="52"/>
                </a:cubicBezTo>
                <a:cubicBezTo>
                  <a:pt x="15" y="52"/>
                  <a:pt x="15" y="52"/>
                  <a:pt x="15"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3"/>
                  <a:pt x="16" y="53"/>
                  <a:pt x="16" y="53"/>
                </a:cubicBezTo>
                <a:cubicBezTo>
                  <a:pt x="17" y="53"/>
                  <a:pt x="17" y="53"/>
                  <a:pt x="17" y="53"/>
                </a:cubicBezTo>
                <a:cubicBezTo>
                  <a:pt x="17" y="53"/>
                  <a:pt x="17" y="53"/>
                  <a:pt x="17" y="53"/>
                </a:cubicBezTo>
                <a:cubicBezTo>
                  <a:pt x="17" y="53"/>
                  <a:pt x="17" y="53"/>
                  <a:pt x="17" y="53"/>
                </a:cubicBezTo>
                <a:cubicBezTo>
                  <a:pt x="17" y="53"/>
                  <a:pt x="17" y="53"/>
                  <a:pt x="17" y="53"/>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0"/>
                  <a:pt x="17" y="50"/>
                </a:cubicBezTo>
                <a:cubicBezTo>
                  <a:pt x="17" y="50"/>
                  <a:pt x="17" y="50"/>
                  <a:pt x="17" y="50"/>
                </a:cubicBezTo>
                <a:cubicBezTo>
                  <a:pt x="17" y="50"/>
                  <a:pt x="17" y="50"/>
                  <a:pt x="17" y="50"/>
                </a:cubicBezTo>
                <a:cubicBezTo>
                  <a:pt x="17" y="50"/>
                  <a:pt x="17" y="50"/>
                  <a:pt x="17" y="50"/>
                </a:cubicBezTo>
                <a:cubicBezTo>
                  <a:pt x="17" y="50"/>
                  <a:pt x="17" y="50"/>
                  <a:pt x="17" y="49"/>
                </a:cubicBezTo>
                <a:cubicBezTo>
                  <a:pt x="17"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8" y="48"/>
                </a:cubicBezTo>
                <a:cubicBezTo>
                  <a:pt x="18" y="48"/>
                  <a:pt x="18" y="47"/>
                  <a:pt x="18" y="47"/>
                </a:cubicBezTo>
                <a:cubicBezTo>
                  <a:pt x="18" y="47"/>
                  <a:pt x="18" y="47"/>
                  <a:pt x="18" y="47"/>
                </a:cubicBezTo>
                <a:cubicBezTo>
                  <a:pt x="18" y="47"/>
                  <a:pt x="18" y="46"/>
                  <a:pt x="18" y="46"/>
                </a:cubicBezTo>
                <a:cubicBezTo>
                  <a:pt x="18" y="46"/>
                  <a:pt x="18" y="46"/>
                  <a:pt x="18" y="46"/>
                </a:cubicBezTo>
                <a:cubicBezTo>
                  <a:pt x="18" y="46"/>
                  <a:pt x="18" y="46"/>
                  <a:pt x="18" y="46"/>
                </a:cubicBezTo>
                <a:cubicBezTo>
                  <a:pt x="18" y="46"/>
                  <a:pt x="18" y="46"/>
                  <a:pt x="18" y="46"/>
                </a:cubicBezTo>
                <a:cubicBezTo>
                  <a:pt x="17" y="46"/>
                  <a:pt x="17" y="46"/>
                  <a:pt x="17" y="46"/>
                </a:cubicBezTo>
                <a:cubicBezTo>
                  <a:pt x="17" y="46"/>
                  <a:pt x="17" y="46"/>
                  <a:pt x="17" y="46"/>
                </a:cubicBezTo>
                <a:cubicBezTo>
                  <a:pt x="18" y="46"/>
                  <a:pt x="18" y="46"/>
                  <a:pt x="18" y="46"/>
                </a:cubicBezTo>
                <a:cubicBezTo>
                  <a:pt x="18" y="46"/>
                  <a:pt x="18" y="46"/>
                  <a:pt x="18" y="46"/>
                </a:cubicBezTo>
                <a:cubicBezTo>
                  <a:pt x="18" y="46"/>
                  <a:pt x="18" y="46"/>
                  <a:pt x="18" y="46"/>
                </a:cubicBezTo>
                <a:cubicBezTo>
                  <a:pt x="18" y="46"/>
                  <a:pt x="18" y="46"/>
                  <a:pt x="18" y="46"/>
                </a:cubicBezTo>
                <a:cubicBezTo>
                  <a:pt x="19" y="46"/>
                  <a:pt x="19" y="46"/>
                  <a:pt x="19" y="46"/>
                </a:cubicBezTo>
                <a:cubicBezTo>
                  <a:pt x="19" y="46"/>
                  <a:pt x="19" y="46"/>
                  <a:pt x="19" y="46"/>
                </a:cubicBezTo>
                <a:cubicBezTo>
                  <a:pt x="19" y="46"/>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20" y="44"/>
                </a:cubicBezTo>
                <a:cubicBezTo>
                  <a:pt x="20" y="44"/>
                  <a:pt x="20" y="44"/>
                  <a:pt x="20" y="44"/>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1"/>
                </a:cubicBezTo>
                <a:cubicBezTo>
                  <a:pt x="20" y="41"/>
                  <a:pt x="20" y="41"/>
                  <a:pt x="20" y="41"/>
                </a:cubicBezTo>
                <a:cubicBezTo>
                  <a:pt x="20" y="41"/>
                  <a:pt x="20" y="41"/>
                  <a:pt x="20" y="41"/>
                </a:cubicBezTo>
                <a:cubicBezTo>
                  <a:pt x="21" y="41"/>
                  <a:pt x="21" y="41"/>
                  <a:pt x="21" y="41"/>
                </a:cubicBezTo>
                <a:cubicBezTo>
                  <a:pt x="21" y="41"/>
                  <a:pt x="21" y="41"/>
                  <a:pt x="21" y="41"/>
                </a:cubicBezTo>
                <a:cubicBezTo>
                  <a:pt x="21" y="41"/>
                  <a:pt x="21" y="41"/>
                  <a:pt x="21"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0"/>
                  <a:pt x="22" y="40"/>
                </a:cubicBezTo>
                <a:cubicBezTo>
                  <a:pt x="22" y="40"/>
                  <a:pt x="22" y="40"/>
                  <a:pt x="22" y="40"/>
                </a:cubicBezTo>
                <a:cubicBezTo>
                  <a:pt x="22" y="40"/>
                  <a:pt x="22"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39"/>
                  <a:pt x="24" y="39"/>
                  <a:pt x="24" y="39"/>
                </a:cubicBezTo>
                <a:cubicBezTo>
                  <a:pt x="24" y="39"/>
                  <a:pt x="24" y="39"/>
                  <a:pt x="24" y="39"/>
                </a:cubicBezTo>
                <a:cubicBezTo>
                  <a:pt x="24" y="39"/>
                  <a:pt x="24" y="39"/>
                  <a:pt x="24" y="39"/>
                </a:cubicBezTo>
                <a:cubicBezTo>
                  <a:pt x="24" y="38"/>
                  <a:pt x="24" y="38"/>
                  <a:pt x="24" y="38"/>
                </a:cubicBezTo>
                <a:cubicBezTo>
                  <a:pt x="24" y="38"/>
                  <a:pt x="24" y="38"/>
                  <a:pt x="24" y="37"/>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5" y="36"/>
                  <a:pt x="25" y="36"/>
                  <a:pt x="25" y="36"/>
                </a:cubicBezTo>
                <a:cubicBezTo>
                  <a:pt x="25" y="36"/>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6" y="34"/>
                  <a:pt x="26" y="34"/>
                  <a:pt x="26" y="34"/>
                </a:cubicBezTo>
                <a:cubicBezTo>
                  <a:pt x="26" y="34"/>
                  <a:pt x="26" y="34"/>
                  <a:pt x="26" y="34"/>
                </a:cubicBezTo>
                <a:cubicBezTo>
                  <a:pt x="26" y="34"/>
                  <a:pt x="26" y="34"/>
                  <a:pt x="26" y="34"/>
                </a:cubicBezTo>
                <a:cubicBezTo>
                  <a:pt x="26" y="34"/>
                  <a:pt x="26" y="34"/>
                  <a:pt x="26" y="34"/>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5" y="32"/>
                </a:cubicBezTo>
                <a:cubicBezTo>
                  <a:pt x="25" y="32"/>
                  <a:pt x="25" y="32"/>
                  <a:pt x="25" y="31"/>
                </a:cubicBezTo>
                <a:cubicBezTo>
                  <a:pt x="25" y="31"/>
                  <a:pt x="25" y="31"/>
                  <a:pt x="25" y="31"/>
                </a:cubicBezTo>
                <a:cubicBezTo>
                  <a:pt x="25" y="31"/>
                  <a:pt x="25" y="31"/>
                  <a:pt x="25" y="31"/>
                </a:cubicBezTo>
                <a:cubicBezTo>
                  <a:pt x="25" y="31"/>
                  <a:pt x="25" y="31"/>
                  <a:pt x="25"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3" y="31"/>
                  <a:pt x="23" y="31"/>
                  <a:pt x="23" y="31"/>
                </a:cubicBezTo>
                <a:cubicBezTo>
                  <a:pt x="23" y="31"/>
                  <a:pt x="23" y="31"/>
                  <a:pt x="23" y="31"/>
                </a:cubicBezTo>
                <a:cubicBezTo>
                  <a:pt x="23" y="31"/>
                  <a:pt x="23" y="31"/>
                  <a:pt x="23" y="31"/>
                </a:cubicBezTo>
                <a:cubicBezTo>
                  <a:pt x="23" y="31"/>
                  <a:pt x="23" y="31"/>
                  <a:pt x="23" y="31"/>
                </a:cubicBezTo>
                <a:cubicBezTo>
                  <a:pt x="23" y="30"/>
                  <a:pt x="23" y="30"/>
                  <a:pt x="23" y="30"/>
                </a:cubicBezTo>
                <a:cubicBezTo>
                  <a:pt x="23" y="30"/>
                  <a:pt x="22" y="30"/>
                  <a:pt x="22" y="30"/>
                </a:cubicBezTo>
                <a:cubicBezTo>
                  <a:pt x="22" y="30"/>
                  <a:pt x="22" y="30"/>
                  <a:pt x="22" y="30"/>
                </a:cubicBezTo>
                <a:cubicBezTo>
                  <a:pt x="22" y="30"/>
                  <a:pt x="22" y="30"/>
                  <a:pt x="22" y="30"/>
                </a:cubicBezTo>
                <a:cubicBezTo>
                  <a:pt x="22" y="30"/>
                  <a:pt x="22" y="30"/>
                  <a:pt x="22"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0" y="30"/>
                </a:cubicBezTo>
                <a:cubicBezTo>
                  <a:pt x="20" y="30"/>
                  <a:pt x="20" y="30"/>
                  <a:pt x="20" y="30"/>
                </a:cubicBezTo>
                <a:cubicBezTo>
                  <a:pt x="20" y="30"/>
                  <a:pt x="20" y="30"/>
                  <a:pt x="20" y="30"/>
                </a:cubicBezTo>
                <a:cubicBezTo>
                  <a:pt x="20" y="30"/>
                  <a:pt x="20" y="30"/>
                  <a:pt x="20" y="30"/>
                </a:cubicBezTo>
                <a:cubicBezTo>
                  <a:pt x="20" y="30"/>
                  <a:pt x="20" y="29"/>
                  <a:pt x="20" y="29"/>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30"/>
                </a:cubicBezTo>
                <a:cubicBezTo>
                  <a:pt x="19" y="30"/>
                  <a:pt x="19" y="30"/>
                  <a:pt x="19" y="30"/>
                </a:cubicBezTo>
                <a:cubicBezTo>
                  <a:pt x="19" y="30"/>
                  <a:pt x="18" y="30"/>
                  <a:pt x="18" y="30"/>
                </a:cubicBezTo>
                <a:cubicBezTo>
                  <a:pt x="18" y="30"/>
                  <a:pt x="18" y="30"/>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8"/>
                  <a:pt x="19" y="28"/>
                </a:cubicBezTo>
                <a:cubicBezTo>
                  <a:pt x="19" y="28"/>
                  <a:pt x="19" y="28"/>
                  <a:pt x="19" y="28"/>
                </a:cubicBezTo>
                <a:cubicBezTo>
                  <a:pt x="19" y="28"/>
                  <a:pt x="19" y="28"/>
                  <a:pt x="19"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7" y="27"/>
                  <a:pt x="17" y="26"/>
                </a:cubicBezTo>
                <a:cubicBezTo>
                  <a:pt x="17" y="26"/>
                  <a:pt x="17" y="26"/>
                  <a:pt x="17" y="26"/>
                </a:cubicBezTo>
                <a:cubicBezTo>
                  <a:pt x="17" y="26"/>
                  <a:pt x="17" y="26"/>
                  <a:pt x="17" y="26"/>
                </a:cubicBezTo>
                <a:cubicBezTo>
                  <a:pt x="17" y="26"/>
                  <a:pt x="17" y="26"/>
                  <a:pt x="17" y="26"/>
                </a:cubicBezTo>
                <a:cubicBezTo>
                  <a:pt x="17" y="26"/>
                  <a:pt x="17" y="26"/>
                  <a:pt x="17" y="26"/>
                </a:cubicBezTo>
                <a:cubicBezTo>
                  <a:pt x="16" y="26"/>
                  <a:pt x="16"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4" y="25"/>
                  <a:pt x="14" y="25"/>
                </a:cubicBezTo>
                <a:cubicBezTo>
                  <a:pt x="14" y="25"/>
                  <a:pt x="14" y="25"/>
                  <a:pt x="14" y="25"/>
                </a:cubicBezTo>
                <a:cubicBezTo>
                  <a:pt x="14" y="25"/>
                  <a:pt x="14" y="25"/>
                  <a:pt x="14" y="25"/>
                </a:cubicBezTo>
                <a:cubicBezTo>
                  <a:pt x="14" y="25"/>
                  <a:pt x="14" y="25"/>
                  <a:pt x="13" y="25"/>
                </a:cubicBezTo>
                <a:cubicBezTo>
                  <a:pt x="14" y="25"/>
                  <a:pt x="14" y="24"/>
                  <a:pt x="14" y="24"/>
                </a:cubicBezTo>
                <a:cubicBezTo>
                  <a:pt x="14" y="24"/>
                  <a:pt x="14" y="24"/>
                  <a:pt x="14" y="24"/>
                </a:cubicBezTo>
                <a:cubicBezTo>
                  <a:pt x="14" y="24"/>
                  <a:pt x="14" y="24"/>
                  <a:pt x="14"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2" y="24"/>
                  <a:pt x="12" y="24"/>
                </a:cubicBezTo>
                <a:cubicBezTo>
                  <a:pt x="12" y="24"/>
                  <a:pt x="12" y="24"/>
                  <a:pt x="12" y="24"/>
                </a:cubicBezTo>
                <a:cubicBezTo>
                  <a:pt x="12" y="24"/>
                  <a:pt x="12" y="24"/>
                  <a:pt x="12" y="24"/>
                </a:cubicBezTo>
                <a:cubicBezTo>
                  <a:pt x="12" y="24"/>
                  <a:pt x="12" y="24"/>
                  <a:pt x="12" y="24"/>
                </a:cubicBezTo>
                <a:cubicBezTo>
                  <a:pt x="12" y="24"/>
                  <a:pt x="11" y="24"/>
                  <a:pt x="11" y="24"/>
                </a:cubicBezTo>
                <a:cubicBezTo>
                  <a:pt x="11" y="24"/>
                  <a:pt x="11" y="23"/>
                  <a:pt x="11" y="23"/>
                </a:cubicBezTo>
                <a:cubicBezTo>
                  <a:pt x="11" y="23"/>
                  <a:pt x="11" y="23"/>
                  <a:pt x="11" y="23"/>
                </a:cubicBezTo>
                <a:cubicBezTo>
                  <a:pt x="11"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7" y="25"/>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3"/>
                </a:cubicBezTo>
                <a:cubicBezTo>
                  <a:pt x="6" y="23"/>
                  <a:pt x="6" y="23"/>
                  <a:pt x="6" y="23"/>
                </a:cubicBezTo>
                <a:cubicBezTo>
                  <a:pt x="6" y="23"/>
                  <a:pt x="6" y="23"/>
                  <a:pt x="5" y="23"/>
                </a:cubicBezTo>
                <a:cubicBezTo>
                  <a:pt x="6" y="23"/>
                  <a:pt x="6" y="23"/>
                  <a:pt x="6" y="23"/>
                </a:cubicBezTo>
                <a:cubicBezTo>
                  <a:pt x="6" y="23"/>
                  <a:pt x="6" y="23"/>
                  <a:pt x="6" y="23"/>
                </a:cubicBezTo>
                <a:cubicBezTo>
                  <a:pt x="6" y="23"/>
                  <a:pt x="6" y="23"/>
                  <a:pt x="6" y="23"/>
                </a:cubicBezTo>
                <a:cubicBezTo>
                  <a:pt x="6" y="23"/>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6" y="20"/>
                  <a:pt x="6" y="20"/>
                  <a:pt x="6" y="19"/>
                </a:cubicBezTo>
                <a:cubicBezTo>
                  <a:pt x="6" y="19"/>
                  <a:pt x="6" y="19"/>
                  <a:pt x="6" y="19"/>
                </a:cubicBezTo>
                <a:cubicBezTo>
                  <a:pt x="6" y="19"/>
                  <a:pt x="6" y="19"/>
                  <a:pt x="6" y="19"/>
                </a:cubicBezTo>
                <a:cubicBezTo>
                  <a:pt x="6" y="18"/>
                  <a:pt x="6" y="18"/>
                  <a:pt x="6" y="18"/>
                </a:cubicBezTo>
                <a:cubicBezTo>
                  <a:pt x="6" y="18"/>
                  <a:pt x="6" y="18"/>
                  <a:pt x="6" y="18"/>
                </a:cubicBezTo>
                <a:cubicBezTo>
                  <a:pt x="6" y="18"/>
                  <a:pt x="6" y="18"/>
                  <a:pt x="6" y="18"/>
                </a:cubicBezTo>
                <a:cubicBezTo>
                  <a:pt x="5" y="18"/>
                  <a:pt x="5" y="18"/>
                  <a:pt x="5" y="18"/>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4" y="19"/>
                  <a:pt x="4" y="19"/>
                  <a:pt x="4" y="19"/>
                </a:cubicBezTo>
                <a:cubicBezTo>
                  <a:pt x="4" y="19"/>
                  <a:pt x="4" y="19"/>
                  <a:pt x="4" y="19"/>
                </a:cubicBezTo>
                <a:cubicBezTo>
                  <a:pt x="4" y="19"/>
                  <a:pt x="4" y="19"/>
                  <a:pt x="4" y="19"/>
                </a:cubicBezTo>
                <a:cubicBezTo>
                  <a:pt x="4"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4" y="19"/>
                  <a:pt x="4"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5" y="17"/>
                  <a:pt x="5" y="17"/>
                </a:cubicBezTo>
                <a:cubicBezTo>
                  <a:pt x="5" y="17"/>
                  <a:pt x="5" y="17"/>
                  <a:pt x="5" y="17"/>
                </a:cubicBezTo>
                <a:cubicBezTo>
                  <a:pt x="5" y="17"/>
                  <a:pt x="5" y="17"/>
                  <a:pt x="5" y="17"/>
                </a:cubicBezTo>
                <a:cubicBezTo>
                  <a:pt x="5" y="17"/>
                  <a:pt x="5" y="17"/>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7" y="15"/>
                  <a:pt x="7" y="15"/>
                  <a:pt x="7" y="15"/>
                </a:cubicBezTo>
                <a:cubicBezTo>
                  <a:pt x="7" y="15"/>
                  <a:pt x="7" y="15"/>
                  <a:pt x="7" y="15"/>
                </a:cubicBezTo>
                <a:cubicBezTo>
                  <a:pt x="7" y="15"/>
                  <a:pt x="7" y="15"/>
                  <a:pt x="7" y="15"/>
                </a:cubicBezTo>
                <a:cubicBezTo>
                  <a:pt x="7" y="15"/>
                  <a:pt x="8" y="15"/>
                  <a:pt x="8" y="15"/>
                </a:cubicBezTo>
                <a:cubicBezTo>
                  <a:pt x="8" y="15"/>
                  <a:pt x="8" y="15"/>
                  <a:pt x="8" y="15"/>
                </a:cubicBezTo>
                <a:cubicBezTo>
                  <a:pt x="8" y="15"/>
                  <a:pt x="8" y="15"/>
                  <a:pt x="8" y="15"/>
                </a:cubicBezTo>
                <a:cubicBezTo>
                  <a:pt x="8" y="15"/>
                  <a:pt x="8" y="15"/>
                  <a:pt x="8" y="15"/>
                </a:cubicBezTo>
                <a:cubicBezTo>
                  <a:pt x="8" y="15"/>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7"/>
                  <a:pt x="8" y="17"/>
                </a:cubicBezTo>
                <a:cubicBezTo>
                  <a:pt x="8" y="17"/>
                  <a:pt x="8" y="17"/>
                  <a:pt x="8" y="17"/>
                </a:cubicBezTo>
                <a:cubicBezTo>
                  <a:pt x="8" y="17"/>
                  <a:pt x="8" y="17"/>
                  <a:pt x="8" y="17"/>
                </a:cubicBezTo>
                <a:cubicBezTo>
                  <a:pt x="8" y="17"/>
                  <a:pt x="8" y="17"/>
                  <a:pt x="8" y="17"/>
                </a:cubicBezTo>
                <a:cubicBezTo>
                  <a:pt x="9" y="17"/>
                  <a:pt x="9" y="16"/>
                  <a:pt x="9" y="16"/>
                </a:cubicBezTo>
                <a:cubicBezTo>
                  <a:pt x="9" y="16"/>
                  <a:pt x="9" y="16"/>
                  <a:pt x="9" y="16"/>
                </a:cubicBezTo>
                <a:cubicBezTo>
                  <a:pt x="9" y="16"/>
                  <a:pt x="9" y="16"/>
                  <a:pt x="9" y="16"/>
                </a:cubicBezTo>
                <a:cubicBezTo>
                  <a:pt x="9" y="16"/>
                  <a:pt x="9" y="16"/>
                  <a:pt x="9" y="16"/>
                </a:cubicBezTo>
                <a:cubicBezTo>
                  <a:pt x="9" y="16"/>
                  <a:pt x="9" y="16"/>
                  <a:pt x="9" y="16"/>
                </a:cubicBezTo>
                <a:cubicBezTo>
                  <a:pt x="9" y="16"/>
                  <a:pt x="9" y="16"/>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1" y="13"/>
                  <a:pt x="11" y="13"/>
                </a:cubicBezTo>
                <a:cubicBezTo>
                  <a:pt x="11" y="13"/>
                  <a:pt x="11" y="13"/>
                  <a:pt x="11" y="13"/>
                </a:cubicBezTo>
                <a:cubicBezTo>
                  <a:pt x="11" y="13"/>
                  <a:pt x="11" y="13"/>
                  <a:pt x="11" y="13"/>
                </a:cubicBezTo>
                <a:cubicBezTo>
                  <a:pt x="11" y="13"/>
                  <a:pt x="11" y="13"/>
                  <a:pt x="11" y="13"/>
                </a:cubicBezTo>
                <a:cubicBezTo>
                  <a:pt x="12" y="13"/>
                  <a:pt x="12" y="13"/>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1"/>
                  <a:pt x="12" y="11"/>
                  <a:pt x="12" y="11"/>
                </a:cubicBezTo>
                <a:cubicBezTo>
                  <a:pt x="12" y="11"/>
                  <a:pt x="12" y="11"/>
                  <a:pt x="12" y="11"/>
                </a:cubicBezTo>
                <a:cubicBezTo>
                  <a:pt x="12" y="11"/>
                  <a:pt x="13" y="11"/>
                  <a:pt x="13" y="11"/>
                </a:cubicBezTo>
                <a:cubicBezTo>
                  <a:pt x="13" y="11"/>
                  <a:pt x="13" y="11"/>
                  <a:pt x="13" y="11"/>
                </a:cubicBezTo>
                <a:cubicBezTo>
                  <a:pt x="13" y="11"/>
                  <a:pt x="13" y="10"/>
                  <a:pt x="13" y="10"/>
                </a:cubicBezTo>
                <a:cubicBezTo>
                  <a:pt x="13" y="10"/>
                  <a:pt x="13" y="10"/>
                  <a:pt x="13" y="10"/>
                </a:cubicBezTo>
                <a:cubicBezTo>
                  <a:pt x="13"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5" y="10"/>
                  <a:pt x="15" y="10"/>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7" y="8"/>
                  <a:pt x="17" y="8"/>
                  <a:pt x="17" y="8"/>
                </a:cubicBezTo>
                <a:cubicBezTo>
                  <a:pt x="17" y="8"/>
                  <a:pt x="17" y="8"/>
                  <a:pt x="17" y="8"/>
                </a:cubicBezTo>
                <a:cubicBezTo>
                  <a:pt x="17" y="8"/>
                  <a:pt x="17" y="8"/>
                  <a:pt x="17" y="8"/>
                </a:cubicBezTo>
                <a:cubicBezTo>
                  <a:pt x="17" y="8"/>
                  <a:pt x="17" y="8"/>
                  <a:pt x="17" y="8"/>
                </a:cubicBezTo>
                <a:cubicBezTo>
                  <a:pt x="17" y="7"/>
                  <a:pt x="17" y="7"/>
                  <a:pt x="17" y="7"/>
                </a:cubicBezTo>
                <a:cubicBezTo>
                  <a:pt x="16" y="7"/>
                  <a:pt x="16" y="7"/>
                  <a:pt x="16" y="7"/>
                </a:cubicBezTo>
                <a:cubicBezTo>
                  <a:pt x="16" y="7"/>
                  <a:pt x="16" y="7"/>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7"/>
                  <a:pt x="16" y="7"/>
                  <a:pt x="16" y="7"/>
                </a:cubicBezTo>
                <a:cubicBezTo>
                  <a:pt x="16" y="7"/>
                  <a:pt x="16" y="7"/>
                  <a:pt x="16" y="7"/>
                </a:cubicBezTo>
                <a:cubicBezTo>
                  <a:pt x="16" y="7"/>
                  <a:pt x="16" y="7"/>
                  <a:pt x="16" y="7"/>
                </a:cubicBezTo>
                <a:cubicBezTo>
                  <a:pt x="16" y="7"/>
                  <a:pt x="16" y="7"/>
                  <a:pt x="16" y="7"/>
                </a:cubicBezTo>
                <a:cubicBezTo>
                  <a:pt x="16" y="7"/>
                  <a:pt x="16" y="7"/>
                  <a:pt x="16"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1" y="6"/>
                  <a:pt x="21" y="6"/>
                  <a:pt x="21" y="6"/>
                </a:cubicBezTo>
                <a:cubicBezTo>
                  <a:pt x="21" y="6"/>
                  <a:pt x="21" y="6"/>
                  <a:pt x="21" y="6"/>
                </a:cubicBezTo>
                <a:cubicBezTo>
                  <a:pt x="21" y="6"/>
                  <a:pt x="21" y="5"/>
                  <a:pt x="21" y="5"/>
                </a:cubicBezTo>
                <a:cubicBezTo>
                  <a:pt x="20" y="5"/>
                  <a:pt x="20" y="5"/>
                  <a:pt x="20" y="5"/>
                </a:cubicBezTo>
                <a:cubicBezTo>
                  <a:pt x="20" y="5"/>
                  <a:pt x="20" y="5"/>
                  <a:pt x="20" y="5"/>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9" y="4"/>
                  <a:pt x="19" y="4"/>
                  <a:pt x="19"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8" y="4"/>
                  <a:pt x="18" y="4"/>
                  <a:pt x="18" y="4"/>
                </a:cubicBezTo>
                <a:cubicBezTo>
                  <a:pt x="18" y="4"/>
                  <a:pt x="18" y="4"/>
                  <a:pt x="18" y="4"/>
                </a:cubicBezTo>
                <a:cubicBezTo>
                  <a:pt x="18" y="4"/>
                  <a:pt x="18" y="4"/>
                  <a:pt x="18" y="4"/>
                </a:cubicBezTo>
                <a:cubicBezTo>
                  <a:pt x="18" y="4"/>
                  <a:pt x="18" y="4"/>
                  <a:pt x="18"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5"/>
                  <a:pt x="17" y="5"/>
                  <a:pt x="17" y="5"/>
                </a:cubicBezTo>
                <a:cubicBezTo>
                  <a:pt x="17" y="5"/>
                  <a:pt x="17" y="5"/>
                  <a:pt x="17"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6"/>
                </a:cubicBezTo>
                <a:cubicBezTo>
                  <a:pt x="16" y="6"/>
                  <a:pt x="16" y="6"/>
                  <a:pt x="16" y="6"/>
                </a:cubicBezTo>
                <a:cubicBezTo>
                  <a:pt x="16"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6" y="5"/>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7" y="4"/>
                  <a:pt x="17" y="4"/>
                </a:cubicBezTo>
                <a:cubicBezTo>
                  <a:pt x="17" y="4"/>
                  <a:pt x="17" y="4"/>
                  <a:pt x="17" y="3"/>
                </a:cubicBezTo>
                <a:cubicBezTo>
                  <a:pt x="17" y="3"/>
                  <a:pt x="17" y="3"/>
                  <a:pt x="17" y="3"/>
                </a:cubicBezTo>
                <a:cubicBezTo>
                  <a:pt x="17" y="3"/>
                  <a:pt x="17" y="3"/>
                  <a:pt x="17" y="3"/>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2"/>
                </a:cubicBezTo>
                <a:cubicBezTo>
                  <a:pt x="18" y="2"/>
                  <a:pt x="18" y="2"/>
                  <a:pt x="18" y="2"/>
                </a:cubicBezTo>
                <a:cubicBezTo>
                  <a:pt x="20" y="2"/>
                  <a:pt x="22"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2"/>
                  <a:pt x="24" y="2"/>
                </a:cubicBezTo>
                <a:cubicBezTo>
                  <a:pt x="24" y="2"/>
                  <a:pt x="24" y="2"/>
                  <a:pt x="24" y="2"/>
                </a:cubicBezTo>
                <a:cubicBezTo>
                  <a:pt x="24" y="2"/>
                  <a:pt x="24" y="2"/>
                  <a:pt x="24" y="2"/>
                </a:cubicBezTo>
                <a:cubicBezTo>
                  <a:pt x="24" y="2"/>
                  <a:pt x="24" y="2"/>
                  <a:pt x="24" y="2"/>
                </a:cubicBezTo>
                <a:cubicBezTo>
                  <a:pt x="24" y="2"/>
                  <a:pt x="24" y="2"/>
                  <a:pt x="24" y="2"/>
                </a:cubicBezTo>
                <a:cubicBezTo>
                  <a:pt x="24" y="2"/>
                  <a:pt x="24" y="3"/>
                  <a:pt x="24" y="3"/>
                </a:cubicBezTo>
                <a:cubicBezTo>
                  <a:pt x="24" y="3"/>
                  <a:pt x="24" y="3"/>
                  <a:pt x="24" y="3"/>
                </a:cubicBezTo>
                <a:cubicBezTo>
                  <a:pt x="24" y="3"/>
                  <a:pt x="24" y="3"/>
                  <a:pt x="24" y="3"/>
                </a:cubicBezTo>
                <a:cubicBezTo>
                  <a:pt x="24" y="3"/>
                  <a:pt x="24" y="3"/>
                  <a:pt x="24" y="3"/>
                </a:cubicBezTo>
                <a:cubicBezTo>
                  <a:pt x="24" y="3"/>
                  <a:pt x="24" y="3"/>
                  <a:pt x="24" y="3"/>
                </a:cubicBezTo>
                <a:cubicBezTo>
                  <a:pt x="24" y="3"/>
                  <a:pt x="24" y="4"/>
                  <a:pt x="24" y="4"/>
                </a:cubicBezTo>
                <a:cubicBezTo>
                  <a:pt x="24" y="4"/>
                  <a:pt x="24" y="4"/>
                  <a:pt x="24" y="4"/>
                </a:cubicBezTo>
                <a:cubicBezTo>
                  <a:pt x="25" y="4"/>
                  <a:pt x="25" y="4"/>
                  <a:pt x="25" y="4"/>
                </a:cubicBezTo>
                <a:cubicBezTo>
                  <a:pt x="25" y="4"/>
                  <a:pt x="25" y="4"/>
                  <a:pt x="25" y="4"/>
                </a:cubicBezTo>
                <a:cubicBezTo>
                  <a:pt x="25" y="4"/>
                  <a:pt x="25" y="4"/>
                  <a:pt x="26" y="4"/>
                </a:cubicBezTo>
                <a:cubicBezTo>
                  <a:pt x="26" y="4"/>
                  <a:pt x="26" y="4"/>
                  <a:pt x="26" y="4"/>
                </a:cubicBezTo>
                <a:cubicBezTo>
                  <a:pt x="26" y="4"/>
                  <a:pt x="26" y="4"/>
                  <a:pt x="26" y="4"/>
                </a:cubicBezTo>
                <a:cubicBezTo>
                  <a:pt x="26" y="4"/>
                  <a:pt x="26" y="4"/>
                  <a:pt x="26" y="4"/>
                </a:cubicBezTo>
                <a:cubicBezTo>
                  <a:pt x="26" y="4"/>
                  <a:pt x="26" y="4"/>
                  <a:pt x="26" y="3"/>
                </a:cubicBezTo>
                <a:cubicBezTo>
                  <a:pt x="26" y="3"/>
                  <a:pt x="26" y="3"/>
                  <a:pt x="26" y="3"/>
                </a:cubicBezTo>
                <a:cubicBezTo>
                  <a:pt x="26" y="3"/>
                  <a:pt x="26" y="3"/>
                  <a:pt x="26" y="3"/>
                </a:cubicBezTo>
                <a:cubicBezTo>
                  <a:pt x="26" y="3"/>
                  <a:pt x="26" y="3"/>
                  <a:pt x="26" y="3"/>
                </a:cubicBezTo>
                <a:cubicBezTo>
                  <a:pt x="26" y="3"/>
                  <a:pt x="26" y="3"/>
                  <a:pt x="26" y="3"/>
                </a:cubicBezTo>
                <a:cubicBezTo>
                  <a:pt x="26" y="3"/>
                  <a:pt x="27" y="3"/>
                  <a:pt x="27" y="3"/>
                </a:cubicBezTo>
                <a:cubicBezTo>
                  <a:pt x="27" y="3"/>
                  <a:pt x="27" y="3"/>
                  <a:pt x="27" y="3"/>
                </a:cubicBezTo>
                <a:cubicBezTo>
                  <a:pt x="27" y="3"/>
                  <a:pt x="27" y="3"/>
                  <a:pt x="27" y="3"/>
                </a:cubicBezTo>
                <a:cubicBezTo>
                  <a:pt x="27" y="3"/>
                  <a:pt x="27" y="3"/>
                  <a:pt x="27" y="3"/>
                </a:cubicBezTo>
                <a:cubicBezTo>
                  <a:pt x="27" y="3"/>
                  <a:pt x="27" y="3"/>
                  <a:pt x="27" y="3"/>
                </a:cubicBezTo>
                <a:cubicBezTo>
                  <a:pt x="27" y="3"/>
                  <a:pt x="27" y="3"/>
                  <a:pt x="28" y="3"/>
                </a:cubicBezTo>
                <a:cubicBezTo>
                  <a:pt x="28" y="3"/>
                  <a:pt x="28" y="3"/>
                  <a:pt x="28" y="3"/>
                </a:cubicBezTo>
                <a:cubicBezTo>
                  <a:pt x="28" y="3"/>
                  <a:pt x="28" y="3"/>
                  <a:pt x="28" y="3"/>
                </a:cubicBezTo>
                <a:cubicBezTo>
                  <a:pt x="28" y="3"/>
                  <a:pt x="28" y="2"/>
                  <a:pt x="28" y="2"/>
                </a:cubicBezTo>
                <a:cubicBezTo>
                  <a:pt x="28" y="2"/>
                  <a:pt x="28" y="2"/>
                  <a:pt x="28"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1"/>
                  <a:pt x="29" y="1"/>
                  <a:pt x="29" y="1"/>
                </a:cubicBezTo>
                <a:cubicBezTo>
                  <a:pt x="29" y="1"/>
                  <a:pt x="29" y="1"/>
                  <a:pt x="29" y="1"/>
                </a:cubicBezTo>
                <a:cubicBezTo>
                  <a:pt x="29" y="1"/>
                  <a:pt x="29" y="1"/>
                  <a:pt x="29" y="1"/>
                </a:cubicBezTo>
                <a:cubicBezTo>
                  <a:pt x="30" y="1"/>
                  <a:pt x="30" y="1"/>
                  <a:pt x="30" y="0"/>
                </a:cubicBezTo>
                <a:cubicBezTo>
                  <a:pt x="30" y="0"/>
                  <a:pt x="30" y="0"/>
                  <a:pt x="30" y="0"/>
                </a:cubicBezTo>
                <a:cubicBezTo>
                  <a:pt x="33" y="1"/>
                  <a:pt x="37" y="1"/>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1" y="3"/>
                </a:cubicBezTo>
                <a:cubicBezTo>
                  <a:pt x="41" y="3"/>
                  <a:pt x="41" y="3"/>
                  <a:pt x="41" y="3"/>
                </a:cubicBezTo>
                <a:cubicBezTo>
                  <a:pt x="41" y="3"/>
                  <a:pt x="41" y="4"/>
                  <a:pt x="41" y="4"/>
                </a:cubicBezTo>
                <a:cubicBezTo>
                  <a:pt x="41" y="4"/>
                  <a:pt x="41" y="4"/>
                  <a:pt x="41" y="4"/>
                </a:cubicBezTo>
                <a:cubicBezTo>
                  <a:pt x="41" y="4"/>
                  <a:pt x="41" y="4"/>
                  <a:pt x="41" y="4"/>
                </a:cubicBezTo>
                <a:cubicBezTo>
                  <a:pt x="41" y="4"/>
                  <a:pt x="41" y="4"/>
                  <a:pt x="41" y="4"/>
                </a:cubicBezTo>
                <a:cubicBezTo>
                  <a:pt x="40" y="4"/>
                  <a:pt x="40" y="4"/>
                  <a:pt x="40" y="4"/>
                </a:cubicBezTo>
                <a:cubicBezTo>
                  <a:pt x="40" y="4"/>
                  <a:pt x="40" y="4"/>
                  <a:pt x="40" y="4"/>
                </a:cubicBezTo>
                <a:cubicBezTo>
                  <a:pt x="40" y="4"/>
                  <a:pt x="40" y="4"/>
                  <a:pt x="40" y="4"/>
                </a:cubicBezTo>
                <a:cubicBezTo>
                  <a:pt x="40" y="4"/>
                  <a:pt x="40"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0" y="5"/>
                  <a:pt x="40" y="5"/>
                  <a:pt x="40" y="5"/>
                </a:cubicBezTo>
                <a:cubicBezTo>
                  <a:pt x="40" y="5"/>
                  <a:pt x="40" y="5"/>
                  <a:pt x="40" y="5"/>
                </a:cubicBezTo>
                <a:cubicBezTo>
                  <a:pt x="40" y="5"/>
                  <a:pt x="40" y="5"/>
                  <a:pt x="40" y="5"/>
                </a:cubicBezTo>
                <a:cubicBezTo>
                  <a:pt x="40" y="5"/>
                  <a:pt x="40" y="5"/>
                  <a:pt x="40" y="6"/>
                </a:cubicBezTo>
                <a:cubicBezTo>
                  <a:pt x="40" y="6"/>
                  <a:pt x="40" y="6"/>
                  <a:pt x="40" y="6"/>
                </a:cubicBezTo>
                <a:cubicBezTo>
                  <a:pt x="40" y="6"/>
                  <a:pt x="40" y="6"/>
                  <a:pt x="40" y="6"/>
                </a:cubicBezTo>
                <a:cubicBezTo>
                  <a:pt x="40" y="6"/>
                  <a:pt x="40" y="6"/>
                  <a:pt x="40" y="6"/>
                </a:cubicBezTo>
                <a:cubicBezTo>
                  <a:pt x="40" y="6"/>
                  <a:pt x="40" y="6"/>
                  <a:pt x="40"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8" y="6"/>
                </a:cubicBezTo>
                <a:cubicBezTo>
                  <a:pt x="38" y="6"/>
                  <a:pt x="38" y="6"/>
                  <a:pt x="38" y="6"/>
                </a:cubicBezTo>
                <a:cubicBezTo>
                  <a:pt x="38" y="6"/>
                  <a:pt x="38" y="7"/>
                  <a:pt x="38" y="7"/>
                </a:cubicBezTo>
                <a:cubicBezTo>
                  <a:pt x="38" y="7"/>
                  <a:pt x="38" y="7"/>
                  <a:pt x="38" y="7"/>
                </a:cubicBezTo>
                <a:cubicBezTo>
                  <a:pt x="38" y="7"/>
                  <a:pt x="38" y="7"/>
                  <a:pt x="38" y="7"/>
                </a:cubicBezTo>
                <a:cubicBezTo>
                  <a:pt x="37" y="7"/>
                  <a:pt x="37" y="7"/>
                  <a:pt x="37" y="7"/>
                </a:cubicBezTo>
                <a:cubicBezTo>
                  <a:pt x="38" y="7"/>
                  <a:pt x="38" y="7"/>
                  <a:pt x="38" y="7"/>
                </a:cubicBezTo>
                <a:cubicBezTo>
                  <a:pt x="38" y="8"/>
                  <a:pt x="38" y="8"/>
                  <a:pt x="38" y="8"/>
                </a:cubicBezTo>
                <a:cubicBezTo>
                  <a:pt x="39" y="8"/>
                  <a:pt x="39" y="8"/>
                  <a:pt x="39" y="9"/>
                </a:cubicBezTo>
                <a:cubicBezTo>
                  <a:pt x="39" y="9"/>
                  <a:pt x="39"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1" y="10"/>
                  <a:pt x="41" y="10"/>
                  <a:pt x="41" y="10"/>
                </a:cubicBezTo>
                <a:cubicBezTo>
                  <a:pt x="41" y="10"/>
                  <a:pt x="41" y="10"/>
                  <a:pt x="41" y="10"/>
                </a:cubicBezTo>
                <a:cubicBezTo>
                  <a:pt x="41" y="10"/>
                  <a:pt x="41" y="10"/>
                  <a:pt x="41" y="10"/>
                </a:cubicBezTo>
                <a:cubicBezTo>
                  <a:pt x="41" y="10"/>
                  <a:pt x="41" y="10"/>
                  <a:pt x="41" y="9"/>
                </a:cubicBezTo>
                <a:cubicBezTo>
                  <a:pt x="41" y="9"/>
                  <a:pt x="41" y="9"/>
                  <a:pt x="41" y="9"/>
                </a:cubicBezTo>
                <a:cubicBezTo>
                  <a:pt x="41" y="9"/>
                  <a:pt x="41" y="9"/>
                  <a:pt x="41" y="9"/>
                </a:cubicBezTo>
                <a:cubicBezTo>
                  <a:pt x="41" y="9"/>
                  <a:pt x="42" y="9"/>
                  <a:pt x="42" y="9"/>
                </a:cubicBezTo>
                <a:cubicBezTo>
                  <a:pt x="42" y="9"/>
                  <a:pt x="42" y="9"/>
                  <a:pt x="42" y="9"/>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4" y="11"/>
                  <a:pt x="44" y="11"/>
                  <a:pt x="44" y="11"/>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5" y="12"/>
                  <a:pt x="45" y="12"/>
                  <a:pt x="45" y="12"/>
                </a:cubicBezTo>
                <a:cubicBezTo>
                  <a:pt x="45" y="12"/>
                  <a:pt x="45" y="12"/>
                  <a:pt x="45" y="12"/>
                </a:cubicBezTo>
                <a:cubicBezTo>
                  <a:pt x="45" y="12"/>
                  <a:pt x="45" y="12"/>
                  <a:pt x="45" y="12"/>
                </a:cubicBezTo>
                <a:cubicBezTo>
                  <a:pt x="45" y="12"/>
                  <a:pt x="45" y="12"/>
                  <a:pt x="45" y="11"/>
                </a:cubicBezTo>
                <a:cubicBezTo>
                  <a:pt x="45" y="11"/>
                  <a:pt x="45" y="11"/>
                  <a:pt x="45" y="11"/>
                </a:cubicBezTo>
                <a:cubicBezTo>
                  <a:pt x="45" y="11"/>
                  <a:pt x="45" y="11"/>
                  <a:pt x="45" y="11"/>
                </a:cubicBezTo>
                <a:cubicBezTo>
                  <a:pt x="45" y="10"/>
                  <a:pt x="45" y="10"/>
                  <a:pt x="45" y="10"/>
                </a:cubicBezTo>
                <a:cubicBezTo>
                  <a:pt x="45" y="10"/>
                  <a:pt x="45" y="10"/>
                  <a:pt x="45" y="10"/>
                </a:cubicBezTo>
                <a:cubicBezTo>
                  <a:pt x="45" y="10"/>
                  <a:pt x="45" y="10"/>
                  <a:pt x="45"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1"/>
                  <a:pt x="45" y="11"/>
                  <a:pt x="45" y="11"/>
                </a:cubicBezTo>
                <a:cubicBezTo>
                  <a:pt x="45" y="11"/>
                  <a:pt x="45" y="11"/>
                  <a:pt x="45" y="11"/>
                </a:cubicBezTo>
                <a:cubicBezTo>
                  <a:pt x="45" y="11"/>
                  <a:pt x="45"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0"/>
                  <a:pt x="47" y="10"/>
                  <a:pt x="47" y="10"/>
                </a:cubicBezTo>
                <a:cubicBezTo>
                  <a:pt x="47" y="10"/>
                  <a:pt x="46" y="9"/>
                  <a:pt x="46" y="9"/>
                </a:cubicBezTo>
                <a:cubicBezTo>
                  <a:pt x="46" y="9"/>
                  <a:pt x="46" y="9"/>
                  <a:pt x="46" y="9"/>
                </a:cubicBezTo>
                <a:cubicBezTo>
                  <a:pt x="46" y="9"/>
                  <a:pt x="46" y="9"/>
                  <a:pt x="46" y="9"/>
                </a:cubicBezTo>
                <a:cubicBezTo>
                  <a:pt x="46" y="9"/>
                  <a:pt x="46" y="9"/>
                  <a:pt x="46" y="9"/>
                </a:cubicBezTo>
                <a:cubicBezTo>
                  <a:pt x="46" y="8"/>
                  <a:pt x="46" y="8"/>
                  <a:pt x="46" y="8"/>
                </a:cubicBezTo>
                <a:cubicBezTo>
                  <a:pt x="46" y="8"/>
                  <a:pt x="46" y="8"/>
                  <a:pt x="46" y="8"/>
                </a:cubicBezTo>
                <a:cubicBezTo>
                  <a:pt x="46" y="8"/>
                  <a:pt x="46" y="8"/>
                  <a:pt x="46" y="8"/>
                </a:cubicBezTo>
                <a:cubicBezTo>
                  <a:pt x="46" y="8"/>
                  <a:pt x="46" y="8"/>
                  <a:pt x="47" y="8"/>
                </a:cubicBezTo>
                <a:cubicBezTo>
                  <a:pt x="47" y="8"/>
                  <a:pt x="47" y="9"/>
                  <a:pt x="47" y="9"/>
                </a:cubicBezTo>
                <a:cubicBezTo>
                  <a:pt x="47" y="9"/>
                  <a:pt x="47" y="9"/>
                  <a:pt x="47" y="9"/>
                </a:cubicBezTo>
                <a:cubicBezTo>
                  <a:pt x="47" y="9"/>
                  <a:pt x="47" y="9"/>
                  <a:pt x="47" y="9"/>
                </a:cubicBezTo>
                <a:cubicBezTo>
                  <a:pt x="47" y="9"/>
                  <a:pt x="47" y="9"/>
                  <a:pt x="47" y="9"/>
                </a:cubicBezTo>
                <a:cubicBezTo>
                  <a:pt x="47" y="9"/>
                  <a:pt x="47" y="9"/>
                  <a:pt x="47" y="9"/>
                </a:cubicBezTo>
                <a:cubicBezTo>
                  <a:pt x="47" y="9"/>
                  <a:pt x="47" y="9"/>
                  <a:pt x="48" y="9"/>
                </a:cubicBezTo>
                <a:cubicBezTo>
                  <a:pt x="48" y="9"/>
                  <a:pt x="48" y="9"/>
                  <a:pt x="48" y="9"/>
                </a:cubicBezTo>
                <a:cubicBezTo>
                  <a:pt x="48" y="9"/>
                  <a:pt x="48" y="9"/>
                  <a:pt x="48" y="10"/>
                </a:cubicBezTo>
                <a:cubicBezTo>
                  <a:pt x="48" y="10"/>
                  <a:pt x="48" y="10"/>
                  <a:pt x="48" y="10"/>
                </a:cubicBezTo>
                <a:cubicBezTo>
                  <a:pt x="48" y="10"/>
                  <a:pt x="48" y="10"/>
                  <a:pt x="48"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1"/>
                  <a:pt x="47" y="11"/>
                </a:cubicBezTo>
                <a:cubicBezTo>
                  <a:pt x="47" y="11"/>
                  <a:pt x="47" y="11"/>
                  <a:pt x="47" y="11"/>
                </a:cubicBezTo>
                <a:cubicBezTo>
                  <a:pt x="47" y="11"/>
                  <a:pt x="47" y="11"/>
                  <a:pt x="47" y="11"/>
                </a:cubicBezTo>
                <a:cubicBezTo>
                  <a:pt x="48" y="11"/>
                  <a:pt x="48" y="11"/>
                  <a:pt x="48" y="11"/>
                </a:cubicBezTo>
                <a:cubicBezTo>
                  <a:pt x="48" y="11"/>
                  <a:pt x="48" y="11"/>
                  <a:pt x="48" y="11"/>
                </a:cubicBezTo>
                <a:cubicBezTo>
                  <a:pt x="48" y="11"/>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50" y="12"/>
                  <a:pt x="50" y="12"/>
                </a:cubicBezTo>
                <a:cubicBezTo>
                  <a:pt x="50" y="12"/>
                  <a:pt x="50" y="12"/>
                  <a:pt x="50" y="12"/>
                </a:cubicBezTo>
                <a:cubicBezTo>
                  <a:pt x="50" y="12"/>
                  <a:pt x="50" y="12"/>
                  <a:pt x="50" y="12"/>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8" y="14"/>
                  <a:pt x="48" y="14"/>
                </a:cubicBezTo>
                <a:cubicBezTo>
                  <a:pt x="48" y="14"/>
                  <a:pt x="48" y="14"/>
                  <a:pt x="48" y="14"/>
                </a:cubicBezTo>
                <a:cubicBezTo>
                  <a:pt x="48" y="14"/>
                  <a:pt x="48" y="14"/>
                  <a:pt x="48" y="14"/>
                </a:cubicBezTo>
                <a:cubicBezTo>
                  <a:pt x="48" y="14"/>
                  <a:pt x="48" y="14"/>
                  <a:pt x="48" y="14"/>
                </a:cubicBezTo>
                <a:cubicBezTo>
                  <a:pt x="48" y="14"/>
                  <a:pt x="48" y="14"/>
                  <a:pt x="48" y="13"/>
                </a:cubicBezTo>
                <a:cubicBezTo>
                  <a:pt x="48" y="13"/>
                  <a:pt x="48" y="13"/>
                  <a:pt x="48" y="13"/>
                </a:cubicBezTo>
                <a:cubicBezTo>
                  <a:pt x="48" y="13"/>
                  <a:pt x="48" y="13"/>
                  <a:pt x="48" y="13"/>
                </a:cubicBezTo>
                <a:cubicBezTo>
                  <a:pt x="48" y="14"/>
                  <a:pt x="48" y="14"/>
                  <a:pt x="48" y="14"/>
                </a:cubicBezTo>
                <a:cubicBezTo>
                  <a:pt x="48" y="14"/>
                  <a:pt x="48"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3"/>
                  <a:pt x="46" y="13"/>
                  <a:pt x="46" y="13"/>
                </a:cubicBezTo>
                <a:cubicBezTo>
                  <a:pt x="46" y="13"/>
                  <a:pt x="46" y="13"/>
                  <a:pt x="46" y="13"/>
                </a:cubicBezTo>
                <a:cubicBezTo>
                  <a:pt x="46" y="13"/>
                  <a:pt x="46" y="13"/>
                  <a:pt x="46" y="13"/>
                </a:cubicBezTo>
                <a:cubicBezTo>
                  <a:pt x="46" y="13"/>
                  <a:pt x="46" y="13"/>
                  <a:pt x="46"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3" y="12"/>
                  <a:pt x="43" y="12"/>
                </a:cubicBezTo>
                <a:cubicBezTo>
                  <a:pt x="43" y="12"/>
                  <a:pt x="43" y="12"/>
                  <a:pt x="43" y="12"/>
                </a:cubicBezTo>
                <a:cubicBezTo>
                  <a:pt x="43" y="12"/>
                  <a:pt x="43" y="12"/>
                  <a:pt x="43" y="11"/>
                </a:cubicBezTo>
                <a:cubicBezTo>
                  <a:pt x="43" y="11"/>
                  <a:pt x="43" y="11"/>
                  <a:pt x="43" y="11"/>
                </a:cubicBezTo>
                <a:cubicBezTo>
                  <a:pt x="43" y="11"/>
                  <a:pt x="43" y="11"/>
                  <a:pt x="43" y="11"/>
                </a:cubicBezTo>
                <a:cubicBezTo>
                  <a:pt x="43" y="11"/>
                  <a:pt x="43" y="11"/>
                  <a:pt x="43" y="12"/>
                </a:cubicBezTo>
                <a:cubicBezTo>
                  <a:pt x="42" y="12"/>
                  <a:pt x="42" y="12"/>
                  <a:pt x="42" y="12"/>
                </a:cubicBezTo>
                <a:cubicBezTo>
                  <a:pt x="42" y="12"/>
                  <a:pt x="42" y="12"/>
                  <a:pt x="42" y="12"/>
                </a:cubicBezTo>
                <a:cubicBezTo>
                  <a:pt x="42" y="12"/>
                  <a:pt x="42" y="12"/>
                  <a:pt x="42" y="12"/>
                </a:cubicBezTo>
                <a:cubicBezTo>
                  <a:pt x="42" y="12"/>
                  <a:pt x="42" y="12"/>
                  <a:pt x="42" y="12"/>
                </a:cubicBezTo>
                <a:cubicBezTo>
                  <a:pt x="41" y="12"/>
                  <a:pt x="41" y="12"/>
                  <a:pt x="41" y="12"/>
                </a:cubicBezTo>
                <a:cubicBezTo>
                  <a:pt x="41" y="12"/>
                  <a:pt x="41" y="12"/>
                  <a:pt x="41" y="12"/>
                </a:cubicBezTo>
                <a:cubicBezTo>
                  <a:pt x="41" y="12"/>
                  <a:pt x="41"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8" y="12"/>
                  <a:pt x="38" y="12"/>
                </a:cubicBezTo>
                <a:cubicBezTo>
                  <a:pt x="38" y="12"/>
                  <a:pt x="38" y="12"/>
                  <a:pt x="38" y="12"/>
                </a:cubicBezTo>
                <a:cubicBezTo>
                  <a:pt x="38" y="12"/>
                  <a:pt x="38" y="12"/>
                  <a:pt x="38" y="13"/>
                </a:cubicBezTo>
                <a:cubicBezTo>
                  <a:pt x="38" y="13"/>
                  <a:pt x="38" y="13"/>
                  <a:pt x="38" y="13"/>
                </a:cubicBezTo>
                <a:cubicBezTo>
                  <a:pt x="38" y="13"/>
                  <a:pt x="38" y="13"/>
                  <a:pt x="38" y="13"/>
                </a:cubicBezTo>
                <a:cubicBezTo>
                  <a:pt x="38" y="13"/>
                  <a:pt x="38"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4"/>
                  <a:pt x="37" y="14"/>
                </a:cubicBezTo>
                <a:cubicBezTo>
                  <a:pt x="37" y="14"/>
                  <a:pt x="37" y="14"/>
                  <a:pt x="37" y="14"/>
                </a:cubicBezTo>
                <a:cubicBezTo>
                  <a:pt x="37" y="14"/>
                  <a:pt x="37" y="14"/>
                  <a:pt x="37" y="14"/>
                </a:cubicBezTo>
                <a:cubicBezTo>
                  <a:pt x="37" y="14"/>
                  <a:pt x="37" y="14"/>
                  <a:pt x="37" y="14"/>
                </a:cubicBezTo>
                <a:cubicBezTo>
                  <a:pt x="37" y="14"/>
                  <a:pt x="37" y="14"/>
                  <a:pt x="37" y="14"/>
                </a:cubicBezTo>
                <a:cubicBezTo>
                  <a:pt x="37" y="15"/>
                  <a:pt x="37" y="15"/>
                  <a:pt x="37" y="15"/>
                </a:cubicBezTo>
                <a:cubicBezTo>
                  <a:pt x="37" y="15"/>
                  <a:pt x="37"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5" y="15"/>
                </a:cubicBezTo>
                <a:cubicBezTo>
                  <a:pt x="35" y="15"/>
                  <a:pt x="35" y="15"/>
                  <a:pt x="35" y="15"/>
                </a:cubicBezTo>
                <a:cubicBezTo>
                  <a:pt x="35" y="16"/>
                  <a:pt x="35" y="16"/>
                  <a:pt x="35" y="16"/>
                </a:cubicBezTo>
                <a:cubicBezTo>
                  <a:pt x="35" y="16"/>
                  <a:pt x="35" y="16"/>
                  <a:pt x="35" y="16"/>
                </a:cubicBezTo>
                <a:cubicBezTo>
                  <a:pt x="35" y="16"/>
                  <a:pt x="35" y="16"/>
                  <a:pt x="35" y="16"/>
                </a:cubicBezTo>
                <a:cubicBezTo>
                  <a:pt x="35" y="16"/>
                  <a:pt x="35" y="16"/>
                  <a:pt x="35" y="16"/>
                </a:cubicBezTo>
                <a:cubicBezTo>
                  <a:pt x="35" y="16"/>
                  <a:pt x="35" y="16"/>
                  <a:pt x="35" y="16"/>
                </a:cubicBezTo>
                <a:cubicBezTo>
                  <a:pt x="35" y="17"/>
                  <a:pt x="35" y="17"/>
                  <a:pt x="35" y="17"/>
                </a:cubicBezTo>
                <a:cubicBezTo>
                  <a:pt x="35" y="17"/>
                  <a:pt x="35" y="17"/>
                  <a:pt x="35" y="17"/>
                </a:cubicBezTo>
                <a:cubicBezTo>
                  <a:pt x="35" y="17"/>
                  <a:pt x="35" y="17"/>
                  <a:pt x="35" y="17"/>
                </a:cubicBezTo>
                <a:cubicBezTo>
                  <a:pt x="34" y="17"/>
                  <a:pt x="34" y="17"/>
                  <a:pt x="34" y="17"/>
                </a:cubicBezTo>
                <a:cubicBezTo>
                  <a:pt x="34" y="18"/>
                  <a:pt x="34" y="18"/>
                  <a:pt x="34" y="18"/>
                </a:cubicBezTo>
                <a:cubicBezTo>
                  <a:pt x="34" y="18"/>
                  <a:pt x="34" y="18"/>
                  <a:pt x="34" y="18"/>
                </a:cubicBezTo>
                <a:cubicBezTo>
                  <a:pt x="34" y="18"/>
                  <a:pt x="34" y="18"/>
                  <a:pt x="34" y="18"/>
                </a:cubicBezTo>
                <a:cubicBezTo>
                  <a:pt x="34" y="18"/>
                  <a:pt x="34" y="18"/>
                  <a:pt x="34" y="18"/>
                </a:cubicBezTo>
                <a:cubicBezTo>
                  <a:pt x="34" y="18"/>
                  <a:pt x="34" y="18"/>
                  <a:pt x="34" y="18"/>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5" y="20"/>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4" y="21"/>
                  <a:pt x="34" y="21"/>
                </a:cubicBezTo>
                <a:cubicBezTo>
                  <a:pt x="34" y="21"/>
                  <a:pt x="34" y="21"/>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5" y="22"/>
                </a:cubicBezTo>
                <a:cubicBezTo>
                  <a:pt x="35" y="22"/>
                  <a:pt x="35" y="22"/>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6" y="23"/>
                  <a:pt x="36" y="24"/>
                </a:cubicBezTo>
                <a:cubicBezTo>
                  <a:pt x="36" y="24"/>
                  <a:pt x="36" y="24"/>
                  <a:pt x="36" y="24"/>
                </a:cubicBezTo>
                <a:cubicBezTo>
                  <a:pt x="36" y="24"/>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7" y="25"/>
                  <a:pt x="37" y="25"/>
                  <a:pt x="37" y="25"/>
                </a:cubicBezTo>
                <a:cubicBezTo>
                  <a:pt x="37" y="25"/>
                  <a:pt x="37" y="25"/>
                  <a:pt x="37" y="25"/>
                </a:cubicBezTo>
                <a:cubicBezTo>
                  <a:pt x="37" y="25"/>
                  <a:pt x="37" y="26"/>
                  <a:pt x="37" y="26"/>
                </a:cubicBezTo>
                <a:cubicBezTo>
                  <a:pt x="37" y="26"/>
                  <a:pt x="37"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6"/>
                  <a:pt x="42"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4" y="26"/>
                  <a:pt x="44" y="26"/>
                  <a:pt x="44" y="26"/>
                </a:cubicBezTo>
                <a:cubicBezTo>
                  <a:pt x="44" y="26"/>
                  <a:pt x="44" y="26"/>
                  <a:pt x="44" y="26"/>
                </a:cubicBezTo>
                <a:cubicBezTo>
                  <a:pt x="44" y="26"/>
                  <a:pt x="44" y="26"/>
                  <a:pt x="44" y="26"/>
                </a:cubicBezTo>
                <a:cubicBezTo>
                  <a:pt x="45" y="26"/>
                  <a:pt x="45" y="26"/>
                  <a:pt x="45" y="26"/>
                </a:cubicBezTo>
                <a:cubicBezTo>
                  <a:pt x="45" y="26"/>
                  <a:pt x="45" y="26"/>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6" y="27"/>
                  <a:pt x="46" y="27"/>
                  <a:pt x="46" y="27"/>
                </a:cubicBezTo>
                <a:cubicBezTo>
                  <a:pt x="46" y="27"/>
                  <a:pt x="46" y="27"/>
                  <a:pt x="46" y="27"/>
                </a:cubicBezTo>
                <a:cubicBezTo>
                  <a:pt x="46" y="27"/>
                  <a:pt x="46" y="27"/>
                  <a:pt x="46" y="27"/>
                </a:cubicBezTo>
                <a:cubicBezTo>
                  <a:pt x="46" y="27"/>
                  <a:pt x="47" y="28"/>
                  <a:pt x="47" y="28"/>
                </a:cubicBezTo>
                <a:cubicBezTo>
                  <a:pt x="47" y="28"/>
                  <a:pt x="46" y="28"/>
                  <a:pt x="46" y="28"/>
                </a:cubicBezTo>
                <a:cubicBezTo>
                  <a:pt x="46" y="28"/>
                  <a:pt x="46" y="28"/>
                  <a:pt x="46" y="28"/>
                </a:cubicBezTo>
                <a:cubicBezTo>
                  <a:pt x="46" y="28"/>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30"/>
                  <a:pt x="46" y="30"/>
                </a:cubicBezTo>
                <a:cubicBezTo>
                  <a:pt x="46" y="30"/>
                  <a:pt x="46" y="30"/>
                  <a:pt x="46" y="30"/>
                </a:cubicBezTo>
                <a:cubicBezTo>
                  <a:pt x="46" y="30"/>
                  <a:pt x="46" y="30"/>
                  <a:pt x="46" y="30"/>
                </a:cubicBezTo>
                <a:cubicBezTo>
                  <a:pt x="46" y="30"/>
                  <a:pt x="47" y="30"/>
                  <a:pt x="47" y="30"/>
                </a:cubicBezTo>
                <a:cubicBezTo>
                  <a:pt x="47" y="30"/>
                  <a:pt x="47" y="30"/>
                  <a:pt x="47" y="30"/>
                </a:cubicBezTo>
                <a:cubicBezTo>
                  <a:pt x="47" y="30"/>
                  <a:pt x="47" y="30"/>
                  <a:pt x="47" y="30"/>
                </a:cubicBezTo>
                <a:cubicBezTo>
                  <a:pt x="47" y="30"/>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3"/>
                  <a:pt x="48" y="33"/>
                  <a:pt x="48" y="33"/>
                </a:cubicBezTo>
                <a:cubicBezTo>
                  <a:pt x="48" y="33"/>
                  <a:pt x="48" y="33"/>
                  <a:pt x="48" y="33"/>
                </a:cubicBezTo>
                <a:cubicBezTo>
                  <a:pt x="48" y="33"/>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5"/>
                  <a:pt x="48" y="35"/>
                </a:cubicBezTo>
                <a:cubicBezTo>
                  <a:pt x="48" y="35"/>
                  <a:pt x="48" y="35"/>
                  <a:pt x="48" y="35"/>
                </a:cubicBezTo>
                <a:cubicBezTo>
                  <a:pt x="48" y="35"/>
                  <a:pt x="48" y="35"/>
                  <a:pt x="48" y="35"/>
                </a:cubicBezTo>
                <a:cubicBezTo>
                  <a:pt x="48" y="35"/>
                  <a:pt x="48" y="35"/>
                  <a:pt x="48" y="35"/>
                </a:cubicBezTo>
                <a:cubicBezTo>
                  <a:pt x="48" y="35"/>
                  <a:pt x="48" y="35"/>
                  <a:pt x="48" y="35"/>
                </a:cubicBezTo>
                <a:cubicBezTo>
                  <a:pt x="47" y="35"/>
                  <a:pt x="47" y="35"/>
                  <a:pt x="47" y="35"/>
                </a:cubicBezTo>
                <a:cubicBezTo>
                  <a:pt x="47" y="35"/>
                  <a:pt x="47" y="35"/>
                  <a:pt x="47" y="36"/>
                </a:cubicBezTo>
                <a:cubicBezTo>
                  <a:pt x="47" y="36"/>
                  <a:pt x="47" y="36"/>
                  <a:pt x="47" y="36"/>
                </a:cubicBezTo>
                <a:cubicBezTo>
                  <a:pt x="47" y="36"/>
                  <a:pt x="47" y="36"/>
                  <a:pt x="47" y="36"/>
                </a:cubicBezTo>
                <a:cubicBezTo>
                  <a:pt x="47" y="36"/>
                  <a:pt x="47" y="36"/>
                  <a:pt x="47" y="36"/>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6" y="37"/>
                  <a:pt x="46" y="37"/>
                  <a:pt x="46" y="37"/>
                </a:cubicBezTo>
                <a:cubicBezTo>
                  <a:pt x="46" y="37"/>
                  <a:pt x="46" y="37"/>
                  <a:pt x="46" y="37"/>
                </a:cubicBezTo>
                <a:cubicBezTo>
                  <a:pt x="46" y="37"/>
                  <a:pt x="46" y="37"/>
                  <a:pt x="46" y="37"/>
                </a:cubicBezTo>
                <a:cubicBezTo>
                  <a:pt x="46" y="37"/>
                  <a:pt x="46" y="37"/>
                  <a:pt x="46" y="37"/>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1"/>
                  <a:pt x="47" y="41"/>
                </a:cubicBezTo>
                <a:cubicBezTo>
                  <a:pt x="47" y="41"/>
                  <a:pt x="47" y="41"/>
                  <a:pt x="47" y="41"/>
                </a:cubicBezTo>
                <a:cubicBezTo>
                  <a:pt x="47" y="41"/>
                  <a:pt x="47" y="41"/>
                  <a:pt x="47" y="41"/>
                </a:cubicBezTo>
                <a:cubicBezTo>
                  <a:pt x="46" y="41"/>
                  <a:pt x="46" y="41"/>
                  <a:pt x="46" y="41"/>
                </a:cubicBezTo>
                <a:cubicBezTo>
                  <a:pt x="46" y="43"/>
                  <a:pt x="46" y="43"/>
                  <a:pt x="46" y="43"/>
                </a:cubicBezTo>
                <a:cubicBezTo>
                  <a:pt x="47" y="43"/>
                  <a:pt x="47" y="43"/>
                  <a:pt x="47" y="43"/>
                </a:cubicBezTo>
                <a:cubicBezTo>
                  <a:pt x="47" y="43"/>
                  <a:pt x="47" y="43"/>
                  <a:pt x="47" y="44"/>
                </a:cubicBezTo>
                <a:cubicBezTo>
                  <a:pt x="47" y="44"/>
                  <a:pt x="47" y="44"/>
                  <a:pt x="47" y="44"/>
                </a:cubicBezTo>
                <a:cubicBezTo>
                  <a:pt x="47" y="44"/>
                  <a:pt x="47" y="44"/>
                  <a:pt x="47" y="44"/>
                </a:cubicBezTo>
                <a:cubicBezTo>
                  <a:pt x="47" y="44"/>
                  <a:pt x="47" y="45"/>
                  <a:pt x="47" y="45"/>
                </a:cubicBezTo>
                <a:cubicBezTo>
                  <a:pt x="47" y="45"/>
                  <a:pt x="47" y="45"/>
                  <a:pt x="46" y="45"/>
                </a:cubicBezTo>
                <a:cubicBezTo>
                  <a:pt x="46" y="45"/>
                  <a:pt x="46" y="45"/>
                  <a:pt x="46" y="45"/>
                </a:cubicBezTo>
                <a:cubicBezTo>
                  <a:pt x="46" y="45"/>
                  <a:pt x="46" y="45"/>
                  <a:pt x="46" y="45"/>
                </a:cubicBezTo>
                <a:cubicBezTo>
                  <a:pt x="46" y="45"/>
                  <a:pt x="46" y="45"/>
                  <a:pt x="46" y="45"/>
                </a:cubicBezTo>
                <a:cubicBezTo>
                  <a:pt x="46" y="45"/>
                  <a:pt x="46" y="45"/>
                  <a:pt x="46" y="46"/>
                </a:cubicBezTo>
                <a:cubicBezTo>
                  <a:pt x="46" y="46"/>
                  <a:pt x="46" y="46"/>
                  <a:pt x="46" y="46"/>
                </a:cubicBezTo>
                <a:cubicBezTo>
                  <a:pt x="46" y="46"/>
                  <a:pt x="46" y="46"/>
                  <a:pt x="46" y="46"/>
                </a:cubicBezTo>
                <a:cubicBezTo>
                  <a:pt x="46" y="46"/>
                  <a:pt x="47" y="46"/>
                  <a:pt x="47" y="46"/>
                </a:cubicBezTo>
                <a:cubicBezTo>
                  <a:pt x="47" y="46"/>
                  <a:pt x="47" y="46"/>
                  <a:pt x="47" y="46"/>
                </a:cubicBezTo>
                <a:cubicBezTo>
                  <a:pt x="47" y="46"/>
                  <a:pt x="47" y="46"/>
                  <a:pt x="47" y="46"/>
                </a:cubicBezTo>
                <a:cubicBezTo>
                  <a:pt x="47" y="46"/>
                  <a:pt x="48" y="46"/>
                  <a:pt x="48" y="46"/>
                </a:cubicBezTo>
                <a:cubicBezTo>
                  <a:pt x="48" y="46"/>
                  <a:pt x="48" y="46"/>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50" y="45"/>
                </a:cubicBezTo>
                <a:cubicBezTo>
                  <a:pt x="50" y="45"/>
                  <a:pt x="50" y="45"/>
                  <a:pt x="50" y="45"/>
                </a:cubicBezTo>
                <a:cubicBezTo>
                  <a:pt x="50" y="45"/>
                  <a:pt x="50" y="45"/>
                  <a:pt x="50" y="45"/>
                </a:cubicBezTo>
                <a:cubicBezTo>
                  <a:pt x="50" y="44"/>
                  <a:pt x="50" y="44"/>
                  <a:pt x="50" y="44"/>
                </a:cubicBezTo>
                <a:cubicBezTo>
                  <a:pt x="50" y="44"/>
                  <a:pt x="50"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2" y="44"/>
                  <a:pt x="52" y="43"/>
                  <a:pt x="52" y="43"/>
                </a:cubicBezTo>
                <a:cubicBezTo>
                  <a:pt x="52" y="43"/>
                  <a:pt x="52" y="43"/>
                  <a:pt x="52" y="43"/>
                </a:cubicBezTo>
                <a:cubicBezTo>
                  <a:pt x="52" y="43"/>
                  <a:pt x="52" y="43"/>
                  <a:pt x="52" y="43"/>
                </a:cubicBezTo>
                <a:cubicBezTo>
                  <a:pt x="52" y="43"/>
                  <a:pt x="52" y="43"/>
                  <a:pt x="52" y="43"/>
                </a:cubicBezTo>
                <a:cubicBezTo>
                  <a:pt x="52" y="42"/>
                  <a:pt x="52" y="42"/>
                  <a:pt x="52" y="42"/>
                </a:cubicBezTo>
                <a:cubicBezTo>
                  <a:pt x="52" y="42"/>
                  <a:pt x="51" y="42"/>
                  <a:pt x="51" y="42"/>
                </a:cubicBezTo>
                <a:cubicBezTo>
                  <a:pt x="51" y="42"/>
                  <a:pt x="51"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3" y="41"/>
                  <a:pt x="53" y="41"/>
                </a:cubicBezTo>
                <a:cubicBezTo>
                  <a:pt x="53" y="41"/>
                  <a:pt x="53" y="40"/>
                  <a:pt x="53" y="40"/>
                </a:cubicBezTo>
                <a:cubicBezTo>
                  <a:pt x="53" y="40"/>
                  <a:pt x="53" y="40"/>
                  <a:pt x="53" y="40"/>
                </a:cubicBezTo>
                <a:cubicBezTo>
                  <a:pt x="53" y="40"/>
                  <a:pt x="53" y="40"/>
                  <a:pt x="53" y="40"/>
                </a:cubicBezTo>
                <a:cubicBezTo>
                  <a:pt x="53" y="40"/>
                  <a:pt x="53" y="40"/>
                  <a:pt x="53" y="40"/>
                </a:cubicBezTo>
                <a:cubicBezTo>
                  <a:pt x="53" y="40"/>
                  <a:pt x="53" y="40"/>
                  <a:pt x="53" y="40"/>
                </a:cubicBezTo>
                <a:cubicBezTo>
                  <a:pt x="53" y="39"/>
                  <a:pt x="53" y="39"/>
                  <a:pt x="53" y="39"/>
                </a:cubicBezTo>
                <a:cubicBezTo>
                  <a:pt x="53" y="39"/>
                  <a:pt x="53" y="39"/>
                  <a:pt x="53" y="39"/>
                </a:cubicBezTo>
                <a:cubicBezTo>
                  <a:pt x="53" y="39"/>
                  <a:pt x="53" y="39"/>
                  <a:pt x="53" y="39"/>
                </a:cubicBezTo>
                <a:cubicBezTo>
                  <a:pt x="53" y="39"/>
                  <a:pt x="53" y="39"/>
                  <a:pt x="53" y="39"/>
                </a:cubicBezTo>
                <a:cubicBezTo>
                  <a:pt x="53" y="39"/>
                  <a:pt x="54" y="39"/>
                  <a:pt x="54" y="39"/>
                </a:cubicBezTo>
                <a:cubicBezTo>
                  <a:pt x="54" y="39"/>
                  <a:pt x="54" y="38"/>
                  <a:pt x="54" y="38"/>
                </a:cubicBezTo>
                <a:cubicBezTo>
                  <a:pt x="54" y="38"/>
                  <a:pt x="54" y="38"/>
                  <a:pt x="54" y="38"/>
                </a:cubicBezTo>
                <a:cubicBezTo>
                  <a:pt x="54" y="38"/>
                  <a:pt x="54" y="38"/>
                  <a:pt x="54" y="38"/>
                </a:cubicBezTo>
                <a:cubicBezTo>
                  <a:pt x="54" y="38"/>
                  <a:pt x="54" y="38"/>
                  <a:pt x="54" y="38"/>
                </a:cubicBezTo>
                <a:cubicBezTo>
                  <a:pt x="54" y="37"/>
                  <a:pt x="54" y="37"/>
                  <a:pt x="55" y="37"/>
                </a:cubicBezTo>
                <a:cubicBezTo>
                  <a:pt x="55" y="37"/>
                  <a:pt x="55" y="37"/>
                  <a:pt x="55" y="37"/>
                </a:cubicBezTo>
                <a:cubicBezTo>
                  <a:pt x="55" y="37"/>
                  <a:pt x="55" y="37"/>
                  <a:pt x="55" y="37"/>
                </a:cubicBezTo>
                <a:cubicBezTo>
                  <a:pt x="55" y="36"/>
                  <a:pt x="55" y="36"/>
                  <a:pt x="55" y="36"/>
                </a:cubicBezTo>
                <a:cubicBezTo>
                  <a:pt x="55" y="36"/>
                  <a:pt x="55" y="36"/>
                  <a:pt x="55" y="36"/>
                </a:cubicBezTo>
                <a:cubicBezTo>
                  <a:pt x="55" y="36"/>
                  <a:pt x="55" y="35"/>
                  <a:pt x="55" y="35"/>
                </a:cubicBezTo>
                <a:cubicBezTo>
                  <a:pt x="55" y="35"/>
                  <a:pt x="55" y="35"/>
                  <a:pt x="55" y="35"/>
                </a:cubicBezTo>
                <a:cubicBezTo>
                  <a:pt x="55" y="35"/>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6" y="34"/>
                  <a:pt x="56" y="34"/>
                  <a:pt x="56" y="34"/>
                </a:cubicBezTo>
                <a:cubicBezTo>
                  <a:pt x="56" y="34"/>
                  <a:pt x="56" y="34"/>
                  <a:pt x="56" y="34"/>
                </a:cubicBezTo>
                <a:cubicBezTo>
                  <a:pt x="56" y="34"/>
                  <a:pt x="56" y="33"/>
                  <a:pt x="56" y="33"/>
                </a:cubicBezTo>
                <a:cubicBezTo>
                  <a:pt x="56" y="32"/>
                  <a:pt x="56" y="32"/>
                  <a:pt x="56" y="32"/>
                </a:cubicBezTo>
                <a:cubicBezTo>
                  <a:pt x="56" y="31"/>
                  <a:pt x="56" y="31"/>
                  <a:pt x="56" y="31"/>
                </a:cubicBezTo>
                <a:cubicBezTo>
                  <a:pt x="56" y="31"/>
                  <a:pt x="56" y="31"/>
                  <a:pt x="56" y="31"/>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29"/>
                  <a:pt x="56" y="29"/>
                  <a:pt x="56" y="29"/>
                </a:cubicBezTo>
                <a:cubicBezTo>
                  <a:pt x="56" y="29"/>
                  <a:pt x="56" y="29"/>
                  <a:pt x="56" y="29"/>
                </a:cubicBezTo>
                <a:cubicBezTo>
                  <a:pt x="56" y="29"/>
                  <a:pt x="56" y="29"/>
                  <a:pt x="56" y="29"/>
                </a:cubicBezTo>
                <a:cubicBezTo>
                  <a:pt x="56" y="29"/>
                  <a:pt x="56" y="29"/>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7"/>
                  <a:pt x="56" y="27"/>
                </a:cubicBezTo>
                <a:cubicBezTo>
                  <a:pt x="56" y="27"/>
                  <a:pt x="56" y="27"/>
                  <a:pt x="56" y="27"/>
                </a:cubicBezTo>
                <a:cubicBezTo>
                  <a:pt x="56" y="27"/>
                  <a:pt x="56" y="27"/>
                  <a:pt x="56" y="27"/>
                </a:cubicBezTo>
                <a:cubicBezTo>
                  <a:pt x="56" y="27"/>
                  <a:pt x="56" y="27"/>
                  <a:pt x="56" y="27"/>
                </a:cubicBezTo>
                <a:cubicBezTo>
                  <a:pt x="56" y="26"/>
                  <a:pt x="56" y="26"/>
                  <a:pt x="56" y="26"/>
                </a:cubicBezTo>
                <a:cubicBezTo>
                  <a:pt x="56" y="26"/>
                  <a:pt x="56" y="26"/>
                  <a:pt x="56" y="26"/>
                </a:cubicBezTo>
                <a:cubicBezTo>
                  <a:pt x="57" y="26"/>
                  <a:pt x="57" y="26"/>
                  <a:pt x="57" y="26"/>
                </a:cubicBezTo>
                <a:cubicBezTo>
                  <a:pt x="57" y="25"/>
                  <a:pt x="57" y="25"/>
                  <a:pt x="57" y="25"/>
                </a:cubicBezTo>
                <a:cubicBezTo>
                  <a:pt x="57" y="25"/>
                  <a:pt x="57" y="25"/>
                  <a:pt x="57" y="25"/>
                </a:cubicBezTo>
                <a:cubicBezTo>
                  <a:pt x="57" y="25"/>
                  <a:pt x="57" y="24"/>
                  <a:pt x="56" y="24"/>
                </a:cubicBezTo>
                <a:cubicBezTo>
                  <a:pt x="56" y="24"/>
                  <a:pt x="56" y="24"/>
                  <a:pt x="56" y="24"/>
                </a:cubicBezTo>
                <a:cubicBezTo>
                  <a:pt x="56" y="24"/>
                  <a:pt x="56" y="24"/>
                  <a:pt x="56" y="24"/>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1"/>
                  <a:pt x="55" y="21"/>
                  <a:pt x="55" y="21"/>
                </a:cubicBezTo>
                <a:cubicBezTo>
                  <a:pt x="55" y="21"/>
                  <a:pt x="55" y="21"/>
                  <a:pt x="55" y="21"/>
                </a:cubicBezTo>
                <a:cubicBezTo>
                  <a:pt x="55" y="21"/>
                  <a:pt x="55" y="21"/>
                  <a:pt x="55" y="21"/>
                </a:cubicBezTo>
                <a:cubicBezTo>
                  <a:pt x="54" y="21"/>
                  <a:pt x="54" y="21"/>
                  <a:pt x="54" y="21"/>
                </a:cubicBezTo>
                <a:cubicBezTo>
                  <a:pt x="54" y="21"/>
                  <a:pt x="54" y="21"/>
                  <a:pt x="54" y="21"/>
                </a:cubicBezTo>
                <a:cubicBezTo>
                  <a:pt x="54" y="20"/>
                  <a:pt x="54" y="20"/>
                  <a:pt x="54" y="20"/>
                </a:cubicBezTo>
                <a:cubicBezTo>
                  <a:pt x="54" y="20"/>
                  <a:pt x="54" y="20"/>
                  <a:pt x="54" y="20"/>
                </a:cubicBezTo>
                <a:cubicBezTo>
                  <a:pt x="54" y="19"/>
                  <a:pt x="54" y="19"/>
                  <a:pt x="54" y="19"/>
                </a:cubicBezTo>
                <a:cubicBezTo>
                  <a:pt x="54" y="19"/>
                  <a:pt x="54" y="19"/>
                  <a:pt x="54" y="19"/>
                </a:cubicBezTo>
                <a:cubicBezTo>
                  <a:pt x="54" y="19"/>
                  <a:pt x="54" y="19"/>
                  <a:pt x="53" y="19"/>
                </a:cubicBezTo>
                <a:cubicBezTo>
                  <a:pt x="53" y="19"/>
                  <a:pt x="53" y="19"/>
                  <a:pt x="53" y="19"/>
                </a:cubicBezTo>
                <a:cubicBezTo>
                  <a:pt x="53" y="19"/>
                  <a:pt x="53" y="19"/>
                  <a:pt x="53" y="19"/>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2" y="17"/>
                </a:cubicBezTo>
                <a:cubicBezTo>
                  <a:pt x="52" y="17"/>
                  <a:pt x="52" y="17"/>
                  <a:pt x="52" y="17"/>
                </a:cubicBezTo>
                <a:cubicBezTo>
                  <a:pt x="52" y="16"/>
                  <a:pt x="52" y="16"/>
                  <a:pt x="52" y="16"/>
                </a:cubicBezTo>
                <a:cubicBezTo>
                  <a:pt x="52" y="16"/>
                  <a:pt x="51" y="16"/>
                  <a:pt x="51" y="15"/>
                </a:cubicBezTo>
                <a:cubicBezTo>
                  <a:pt x="51" y="15"/>
                  <a:pt x="51" y="15"/>
                  <a:pt x="51" y="15"/>
                </a:cubicBezTo>
                <a:cubicBezTo>
                  <a:pt x="51" y="15"/>
                  <a:pt x="51" y="15"/>
                  <a:pt x="51" y="15"/>
                </a:cubicBezTo>
                <a:cubicBezTo>
                  <a:pt x="52" y="15"/>
                  <a:pt x="52" y="15"/>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3" y="17"/>
                  <a:pt x="53" y="17"/>
                </a:cubicBezTo>
                <a:cubicBezTo>
                  <a:pt x="53" y="17"/>
                  <a:pt x="53" y="17"/>
                  <a:pt x="53" y="17"/>
                </a:cubicBezTo>
                <a:cubicBezTo>
                  <a:pt x="53" y="17"/>
                  <a:pt x="53" y="17"/>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5" y="20"/>
                </a:cubicBezTo>
                <a:cubicBezTo>
                  <a:pt x="55" y="20"/>
                  <a:pt x="55" y="20"/>
                  <a:pt x="55" y="20"/>
                </a:cubicBezTo>
                <a:cubicBezTo>
                  <a:pt x="55" y="20"/>
                  <a:pt x="55" y="20"/>
                  <a:pt x="55" y="20"/>
                </a:cubicBezTo>
                <a:cubicBezTo>
                  <a:pt x="55" y="21"/>
                  <a:pt x="55" y="21"/>
                  <a:pt x="55" y="21"/>
                </a:cubicBezTo>
                <a:cubicBezTo>
                  <a:pt x="55" y="21"/>
                  <a:pt x="55" y="21"/>
                  <a:pt x="55" y="21"/>
                </a:cubicBezTo>
                <a:cubicBezTo>
                  <a:pt x="55" y="21"/>
                  <a:pt x="55" y="21"/>
                  <a:pt x="55" y="21"/>
                </a:cubicBezTo>
                <a:cubicBezTo>
                  <a:pt x="55" y="21"/>
                  <a:pt x="55" y="21"/>
                  <a:pt x="55" y="22"/>
                </a:cubicBezTo>
                <a:cubicBezTo>
                  <a:pt x="55" y="22"/>
                  <a:pt x="55" y="22"/>
                  <a:pt x="56" y="22"/>
                </a:cubicBezTo>
                <a:cubicBezTo>
                  <a:pt x="56" y="22"/>
                  <a:pt x="56" y="22"/>
                  <a:pt x="56" y="22"/>
                </a:cubicBezTo>
                <a:cubicBezTo>
                  <a:pt x="56" y="22"/>
                  <a:pt x="56" y="22"/>
                  <a:pt x="56" y="22"/>
                </a:cubicBezTo>
                <a:cubicBezTo>
                  <a:pt x="56" y="21"/>
                  <a:pt x="55" y="20"/>
                  <a:pt x="55" y="20"/>
                </a:cubicBezTo>
                <a:cubicBezTo>
                  <a:pt x="55" y="19"/>
                  <a:pt x="55" y="19"/>
                  <a:pt x="55" y="19"/>
                </a:cubicBezTo>
                <a:close/>
                <a:moveTo>
                  <a:pt x="39" y="3"/>
                </a:moveTo>
                <a:cubicBezTo>
                  <a:pt x="39" y="3"/>
                  <a:pt x="39" y="3"/>
                  <a:pt x="38" y="3"/>
                </a:cubicBezTo>
                <a:cubicBezTo>
                  <a:pt x="38" y="3"/>
                  <a:pt x="38" y="3"/>
                  <a:pt x="38" y="3"/>
                </a:cubicBezTo>
                <a:cubicBezTo>
                  <a:pt x="38" y="3"/>
                  <a:pt x="38" y="3"/>
                  <a:pt x="38" y="3"/>
                </a:cubicBezTo>
                <a:cubicBezTo>
                  <a:pt x="38" y="3"/>
                  <a:pt x="39" y="3"/>
                  <a:pt x="39" y="3"/>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8" y="4"/>
                  <a:pt x="38" y="4"/>
                  <a:pt x="38" y="4"/>
                </a:cubicBezTo>
                <a:cubicBezTo>
                  <a:pt x="38" y="4"/>
                  <a:pt x="38" y="4"/>
                  <a:pt x="38" y="4"/>
                </a:cubicBezTo>
                <a:cubicBezTo>
                  <a:pt x="38" y="4"/>
                  <a:pt x="38" y="4"/>
                  <a:pt x="38" y="4"/>
                </a:cubicBezTo>
                <a:cubicBezTo>
                  <a:pt x="38" y="5"/>
                  <a:pt x="38" y="5"/>
                  <a:pt x="38" y="5"/>
                </a:cubicBezTo>
                <a:cubicBezTo>
                  <a:pt x="39" y="5"/>
                  <a:pt x="39" y="5"/>
                  <a:pt x="39" y="5"/>
                </a:cubicBezTo>
                <a:cubicBezTo>
                  <a:pt x="39" y="5"/>
                  <a:pt x="39" y="5"/>
                  <a:pt x="39"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4"/>
                  <a:pt x="40" y="4"/>
                  <a:pt x="40" y="4"/>
                </a:cubicBezTo>
                <a:cubicBezTo>
                  <a:pt x="40" y="4"/>
                  <a:pt x="40" y="4"/>
                  <a:pt x="40" y="4"/>
                </a:cubicBezTo>
                <a:cubicBezTo>
                  <a:pt x="39" y="4"/>
                  <a:pt x="39" y="4"/>
                  <a:pt x="39" y="4"/>
                </a:cubicBezTo>
                <a:cubicBezTo>
                  <a:pt x="39" y="4"/>
                  <a:pt x="39" y="4"/>
                  <a:pt x="39" y="4"/>
                </a:cubicBezTo>
                <a:cubicBezTo>
                  <a:pt x="39" y="4"/>
                  <a:pt x="39" y="4"/>
                  <a:pt x="39" y="4"/>
                </a:cubicBezTo>
                <a:cubicBezTo>
                  <a:pt x="39" y="4"/>
                  <a:pt x="39" y="4"/>
                  <a:pt x="39" y="4"/>
                </a:cubicBezTo>
                <a:cubicBezTo>
                  <a:pt x="40" y="4"/>
                  <a:pt x="40" y="4"/>
                  <a:pt x="40" y="4"/>
                </a:cubicBezTo>
                <a:cubicBezTo>
                  <a:pt x="40" y="4"/>
                  <a:pt x="40" y="4"/>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39" y="3"/>
                  <a:pt x="39" y="3"/>
                  <a:pt x="39" y="3"/>
                </a:cubicBezTo>
                <a:cubicBezTo>
                  <a:pt x="39" y="3"/>
                  <a:pt x="39" y="3"/>
                  <a:pt x="39" y="3"/>
                </a:cubicBezTo>
                <a:cubicBezTo>
                  <a:pt x="39" y="3"/>
                  <a:pt x="39" y="3"/>
                  <a:pt x="39" y="3"/>
                </a:cubicBezTo>
                <a:cubicBezTo>
                  <a:pt x="39" y="3"/>
                  <a:pt x="39" y="3"/>
                  <a:pt x="39" y="3"/>
                </a:cubicBezTo>
                <a:close/>
                <a:moveTo>
                  <a:pt x="37" y="3"/>
                </a:moveTo>
                <a:cubicBezTo>
                  <a:pt x="37" y="3"/>
                  <a:pt x="37" y="3"/>
                  <a:pt x="37" y="3"/>
                </a:cubicBezTo>
                <a:cubicBezTo>
                  <a:pt x="37" y="3"/>
                  <a:pt x="37" y="3"/>
                  <a:pt x="37" y="3"/>
                </a:cubicBezTo>
                <a:cubicBezTo>
                  <a:pt x="37" y="3"/>
                  <a:pt x="37" y="3"/>
                  <a:pt x="37" y="3"/>
                </a:cubicBezTo>
                <a:cubicBezTo>
                  <a:pt x="37" y="3"/>
                  <a:pt x="37" y="3"/>
                  <a:pt x="37" y="3"/>
                </a:cubicBezTo>
                <a:cubicBezTo>
                  <a:pt x="37" y="3"/>
                  <a:pt x="37" y="3"/>
                  <a:pt x="37"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7" y="5"/>
                </a:cubicBezTo>
                <a:cubicBezTo>
                  <a:pt x="37" y="5"/>
                  <a:pt x="37" y="5"/>
                  <a:pt x="37" y="5"/>
                </a:cubicBezTo>
                <a:cubicBezTo>
                  <a:pt x="37" y="5"/>
                  <a:pt x="37" y="5"/>
                  <a:pt x="37" y="5"/>
                </a:cubicBezTo>
                <a:cubicBezTo>
                  <a:pt x="37" y="5"/>
                  <a:pt x="37" y="5"/>
                  <a:pt x="37" y="5"/>
                </a:cubicBezTo>
                <a:cubicBezTo>
                  <a:pt x="37" y="5"/>
                  <a:pt x="38" y="5"/>
                  <a:pt x="38" y="5"/>
                </a:cubicBezTo>
                <a:cubicBezTo>
                  <a:pt x="38" y="5"/>
                  <a:pt x="38" y="5"/>
                  <a:pt x="38" y="5"/>
                </a:cubicBezTo>
                <a:cubicBezTo>
                  <a:pt x="38" y="5"/>
                  <a:pt x="38" y="4"/>
                  <a:pt x="38" y="4"/>
                </a:cubicBezTo>
                <a:cubicBezTo>
                  <a:pt x="38" y="4"/>
                  <a:pt x="38" y="4"/>
                  <a:pt x="38" y="4"/>
                </a:cubicBezTo>
                <a:cubicBezTo>
                  <a:pt x="38" y="4"/>
                  <a:pt x="38" y="4"/>
                  <a:pt x="38" y="4"/>
                </a:cubicBezTo>
                <a:cubicBezTo>
                  <a:pt x="38" y="4"/>
                  <a:pt x="38" y="4"/>
                  <a:pt x="38" y="4"/>
                </a:cubicBezTo>
                <a:cubicBezTo>
                  <a:pt x="38" y="4"/>
                  <a:pt x="38" y="4"/>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2"/>
                  <a:pt x="38" y="2"/>
                </a:cubicBezTo>
                <a:cubicBezTo>
                  <a:pt x="38" y="2"/>
                  <a:pt x="38"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6" y="2"/>
                  <a:pt x="36" y="2"/>
                  <a:pt x="36" y="2"/>
                </a:cubicBezTo>
                <a:cubicBezTo>
                  <a:pt x="36" y="2"/>
                  <a:pt x="36" y="2"/>
                  <a:pt x="36" y="2"/>
                </a:cubicBezTo>
                <a:cubicBezTo>
                  <a:pt x="36" y="2"/>
                  <a:pt x="36" y="2"/>
                  <a:pt x="36" y="2"/>
                </a:cubicBezTo>
                <a:cubicBezTo>
                  <a:pt x="36" y="2"/>
                  <a:pt x="36" y="2"/>
                  <a:pt x="36" y="3"/>
                </a:cubicBezTo>
                <a:cubicBezTo>
                  <a:pt x="36" y="3"/>
                  <a:pt x="36" y="3"/>
                  <a:pt x="36" y="3"/>
                </a:cubicBezTo>
                <a:cubicBezTo>
                  <a:pt x="37" y="3"/>
                  <a:pt x="37" y="3"/>
                  <a:pt x="37" y="3"/>
                </a:cubicBezTo>
                <a:cubicBezTo>
                  <a:pt x="37" y="3"/>
                  <a:pt x="37" y="3"/>
                  <a:pt x="37" y="3"/>
                </a:cubicBezTo>
                <a:close/>
                <a:moveTo>
                  <a:pt x="55" y="38"/>
                </a:moveTo>
                <a:cubicBezTo>
                  <a:pt x="56" y="38"/>
                  <a:pt x="56" y="38"/>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5" y="37"/>
                  <a:pt x="55" y="37"/>
                  <a:pt x="55" y="37"/>
                </a:cubicBezTo>
                <a:cubicBezTo>
                  <a:pt x="55" y="37"/>
                  <a:pt x="55" y="37"/>
                  <a:pt x="55" y="37"/>
                </a:cubicBezTo>
                <a:cubicBezTo>
                  <a:pt x="55" y="37"/>
                  <a:pt x="55" y="37"/>
                  <a:pt x="55" y="37"/>
                </a:cubicBezTo>
                <a:cubicBezTo>
                  <a:pt x="55" y="37"/>
                  <a:pt x="55" y="37"/>
                  <a:pt x="55" y="37"/>
                </a:cubicBezTo>
                <a:cubicBezTo>
                  <a:pt x="55" y="38"/>
                  <a:pt x="55" y="38"/>
                  <a:pt x="55" y="38"/>
                </a:cubicBezTo>
                <a:cubicBezTo>
                  <a:pt x="55" y="38"/>
                  <a:pt x="55" y="38"/>
                  <a:pt x="55" y="38"/>
                </a:cubicBezTo>
                <a:cubicBezTo>
                  <a:pt x="55" y="38"/>
                  <a:pt x="54" y="38"/>
                  <a:pt x="54" y="38"/>
                </a:cubicBezTo>
                <a:cubicBezTo>
                  <a:pt x="54" y="38"/>
                  <a:pt x="54" y="38"/>
                  <a:pt x="54" y="38"/>
                </a:cubicBezTo>
                <a:cubicBezTo>
                  <a:pt x="54" y="38"/>
                  <a:pt x="54" y="38"/>
                  <a:pt x="54" y="38"/>
                </a:cubicBezTo>
                <a:cubicBezTo>
                  <a:pt x="54" y="38"/>
                  <a:pt x="54" y="39"/>
                  <a:pt x="54" y="39"/>
                </a:cubicBezTo>
                <a:cubicBezTo>
                  <a:pt x="54" y="39"/>
                  <a:pt x="54" y="39"/>
                  <a:pt x="54" y="39"/>
                </a:cubicBezTo>
                <a:cubicBezTo>
                  <a:pt x="54" y="39"/>
                  <a:pt x="54" y="39"/>
                  <a:pt x="54" y="39"/>
                </a:cubicBezTo>
                <a:cubicBezTo>
                  <a:pt x="54" y="39"/>
                  <a:pt x="54" y="39"/>
                  <a:pt x="54" y="39"/>
                </a:cubicBezTo>
                <a:cubicBezTo>
                  <a:pt x="54" y="40"/>
                  <a:pt x="54" y="40"/>
                  <a:pt x="54" y="40"/>
                </a:cubicBezTo>
                <a:cubicBezTo>
                  <a:pt x="54" y="40"/>
                  <a:pt x="54" y="41"/>
                  <a:pt x="54" y="41"/>
                </a:cubicBezTo>
                <a:cubicBezTo>
                  <a:pt x="54" y="41"/>
                  <a:pt x="54" y="41"/>
                  <a:pt x="54" y="41"/>
                </a:cubicBezTo>
                <a:cubicBezTo>
                  <a:pt x="54" y="41"/>
                  <a:pt x="54" y="41"/>
                  <a:pt x="54" y="41"/>
                </a:cubicBezTo>
                <a:cubicBezTo>
                  <a:pt x="54" y="41"/>
                  <a:pt x="54" y="41"/>
                  <a:pt x="54" y="41"/>
                </a:cubicBezTo>
                <a:cubicBezTo>
                  <a:pt x="55" y="41"/>
                  <a:pt x="55" y="40"/>
                  <a:pt x="55" y="40"/>
                </a:cubicBezTo>
                <a:cubicBezTo>
                  <a:pt x="55" y="40"/>
                  <a:pt x="55" y="40"/>
                  <a:pt x="55" y="40"/>
                </a:cubicBezTo>
                <a:cubicBezTo>
                  <a:pt x="55" y="40"/>
                  <a:pt x="55" y="40"/>
                  <a:pt x="55" y="40"/>
                </a:cubicBezTo>
                <a:cubicBezTo>
                  <a:pt x="55" y="40"/>
                  <a:pt x="55" y="40"/>
                  <a:pt x="55" y="40"/>
                </a:cubicBezTo>
                <a:cubicBezTo>
                  <a:pt x="55" y="40"/>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8"/>
                  <a:pt x="55" y="38"/>
                </a:cubicBezTo>
                <a:cubicBezTo>
                  <a:pt x="55" y="38"/>
                  <a:pt x="55" y="38"/>
                  <a:pt x="55" y="38"/>
                </a:cubicBezTo>
                <a:cubicBezTo>
                  <a:pt x="55" y="38"/>
                  <a:pt x="55" y="38"/>
                  <a:pt x="55" y="38"/>
                </a:cubicBezTo>
                <a:close/>
              </a:path>
            </a:pathLst>
          </a:custGeom>
          <a:solidFill>
            <a:srgbClr val="42BAC8"/>
          </a:solidFill>
          <a:ln>
            <a:noFill/>
          </a:ln>
          <a:extLst/>
        </p:spPr>
        <p:txBody>
          <a:bodyPr vert="horz" wrap="square" lIns="72728" tIns="36364" rIns="72728" bIns="3636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49" b="0" i="0" u="none" strike="noStrike" kern="0" cap="none" spc="0" normalizeH="0" baseline="0" noProof="0">
              <a:ln>
                <a:noFill/>
              </a:ln>
              <a:solidFill>
                <a:sysClr val="windowText" lastClr="000000"/>
              </a:solidFill>
              <a:effectLst/>
              <a:uLnTx/>
              <a:uFillTx/>
            </a:endParaRPr>
          </a:p>
        </p:txBody>
      </p:sp>
      <p:sp>
        <p:nvSpPr>
          <p:cNvPr id="84" name="原创设计师QQ598969553            _35"/>
          <p:cNvSpPr>
            <a:spLocks noChangeArrowheads="1"/>
          </p:cNvSpPr>
          <p:nvPr/>
        </p:nvSpPr>
        <p:spPr bwMode="auto">
          <a:xfrm>
            <a:off x="3355051" y="3144534"/>
            <a:ext cx="598072" cy="598827"/>
          </a:xfrm>
          <a:prstGeom prst="ellipse">
            <a:avLst/>
          </a:prstGeom>
          <a:solidFill>
            <a:sysClr val="window" lastClr="FFFFFF">
              <a:lumMod val="95000"/>
            </a:sysClr>
          </a:solidFill>
          <a:ln w="12700" cap="flat">
            <a:solidFill>
              <a:srgbClr val="42BAC8"/>
            </a:solidFill>
            <a:prstDash val="solid"/>
            <a:miter lim="800000"/>
            <a:headEnd/>
            <a:tailEnd/>
          </a:ln>
          <a:extLst/>
        </p:spPr>
        <p:txBody>
          <a:bodyPr vert="horz" wrap="square" lIns="72728" tIns="36364" rIns="72728" bIns="3636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49" b="0" i="0" u="none" strike="noStrike" kern="0" cap="none" spc="0" normalizeH="0" baseline="0" noProof="0">
              <a:ln>
                <a:noFill/>
              </a:ln>
              <a:solidFill>
                <a:sysClr val="windowText" lastClr="000000"/>
              </a:solidFill>
              <a:effectLst/>
              <a:uLnTx/>
              <a:uFillTx/>
            </a:endParaRPr>
          </a:p>
        </p:txBody>
      </p:sp>
      <p:sp>
        <p:nvSpPr>
          <p:cNvPr id="85" name="原创设计师QQ598969553            _36"/>
          <p:cNvSpPr>
            <a:spLocks noChangeArrowheads="1"/>
          </p:cNvSpPr>
          <p:nvPr/>
        </p:nvSpPr>
        <p:spPr bwMode="auto">
          <a:xfrm>
            <a:off x="4973159" y="3144534"/>
            <a:ext cx="596058" cy="598827"/>
          </a:xfrm>
          <a:prstGeom prst="ellipse">
            <a:avLst/>
          </a:prstGeom>
          <a:solidFill>
            <a:sysClr val="window" lastClr="FFFFFF">
              <a:lumMod val="95000"/>
            </a:sysClr>
          </a:solidFill>
          <a:ln w="12700" cap="flat">
            <a:solidFill>
              <a:srgbClr val="42BAC8"/>
            </a:solidFill>
            <a:prstDash val="solid"/>
            <a:miter lim="800000"/>
            <a:headEnd/>
            <a:tailEnd/>
          </a:ln>
          <a:extLst/>
        </p:spPr>
        <p:txBody>
          <a:bodyPr vert="horz" wrap="square" lIns="72728" tIns="36364" rIns="72728" bIns="3636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49" b="0" i="0" u="none" strike="noStrike" kern="0" cap="none" spc="0" normalizeH="0" baseline="0" noProof="0">
              <a:ln>
                <a:noFill/>
              </a:ln>
              <a:solidFill>
                <a:sysClr val="windowText" lastClr="000000"/>
              </a:solidFill>
              <a:effectLst/>
              <a:uLnTx/>
              <a:uFillTx/>
            </a:endParaRPr>
          </a:p>
        </p:txBody>
      </p:sp>
      <p:sp>
        <p:nvSpPr>
          <p:cNvPr id="86" name="原创设计师QQ598969553            _37"/>
          <p:cNvSpPr>
            <a:spLocks noChangeArrowheads="1"/>
          </p:cNvSpPr>
          <p:nvPr/>
        </p:nvSpPr>
        <p:spPr bwMode="auto">
          <a:xfrm>
            <a:off x="6652412" y="3144534"/>
            <a:ext cx="596058" cy="598827"/>
          </a:xfrm>
          <a:prstGeom prst="ellipse">
            <a:avLst/>
          </a:prstGeom>
          <a:solidFill>
            <a:sysClr val="window" lastClr="FFFFFF">
              <a:lumMod val="95000"/>
            </a:sysClr>
          </a:solidFill>
          <a:ln w="12700" cap="flat">
            <a:solidFill>
              <a:srgbClr val="42BAC8"/>
            </a:solidFill>
            <a:prstDash val="solid"/>
            <a:miter lim="800000"/>
            <a:headEnd/>
            <a:tailEnd/>
          </a:ln>
          <a:extLst/>
        </p:spPr>
        <p:txBody>
          <a:bodyPr vert="horz" wrap="square" lIns="72728" tIns="36364" rIns="72728" bIns="3636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49" b="0" i="0" u="none" strike="noStrike" kern="0" cap="none" spc="0" normalizeH="0" baseline="0" noProof="0">
              <a:ln>
                <a:noFill/>
              </a:ln>
              <a:solidFill>
                <a:sysClr val="windowText" lastClr="000000"/>
              </a:solidFill>
              <a:effectLst/>
              <a:uLnTx/>
              <a:uFillTx/>
            </a:endParaRPr>
          </a:p>
        </p:txBody>
      </p:sp>
      <p:sp>
        <p:nvSpPr>
          <p:cNvPr id="87" name="原创设计师QQ598969553            _38"/>
          <p:cNvSpPr>
            <a:spLocks noEditPoints="1"/>
          </p:cNvSpPr>
          <p:nvPr/>
        </p:nvSpPr>
        <p:spPr bwMode="auto">
          <a:xfrm>
            <a:off x="5145449" y="3344143"/>
            <a:ext cx="247686" cy="199612"/>
          </a:xfrm>
          <a:custGeom>
            <a:avLst/>
            <a:gdLst>
              <a:gd name="T0" fmla="*/ 25 w 45"/>
              <a:gd name="T1" fmla="*/ 23 h 36"/>
              <a:gd name="T2" fmla="*/ 25 w 45"/>
              <a:gd name="T3" fmla="*/ 24 h 36"/>
              <a:gd name="T4" fmla="*/ 24 w 45"/>
              <a:gd name="T5" fmla="*/ 24 h 36"/>
              <a:gd name="T6" fmla="*/ 23 w 45"/>
              <a:gd name="T7" fmla="*/ 24 h 36"/>
              <a:gd name="T8" fmla="*/ 21 w 45"/>
              <a:gd name="T9" fmla="*/ 24 h 36"/>
              <a:gd name="T10" fmla="*/ 21 w 45"/>
              <a:gd name="T11" fmla="*/ 24 h 36"/>
              <a:gd name="T12" fmla="*/ 21 w 45"/>
              <a:gd name="T13" fmla="*/ 23 h 36"/>
              <a:gd name="T14" fmla="*/ 0 w 45"/>
              <a:gd name="T15" fmla="*/ 16 h 36"/>
              <a:gd name="T16" fmla="*/ 0 w 45"/>
              <a:gd name="T17" fmla="*/ 29 h 36"/>
              <a:gd name="T18" fmla="*/ 7 w 45"/>
              <a:gd name="T19" fmla="*/ 36 h 36"/>
              <a:gd name="T20" fmla="*/ 23 w 45"/>
              <a:gd name="T21" fmla="*/ 36 h 36"/>
              <a:gd name="T22" fmla="*/ 38 w 45"/>
              <a:gd name="T23" fmla="*/ 36 h 36"/>
              <a:gd name="T24" fmla="*/ 45 w 45"/>
              <a:gd name="T25" fmla="*/ 29 h 36"/>
              <a:gd name="T26" fmla="*/ 45 w 45"/>
              <a:gd name="T27" fmla="*/ 16 h 36"/>
              <a:gd name="T28" fmla="*/ 25 w 45"/>
              <a:gd name="T29" fmla="*/ 23 h 36"/>
              <a:gd name="T30" fmla="*/ 23 w 45"/>
              <a:gd name="T31" fmla="*/ 21 h 36"/>
              <a:gd name="T32" fmla="*/ 23 w 45"/>
              <a:gd name="T33" fmla="*/ 21 h 36"/>
              <a:gd name="T34" fmla="*/ 24 w 45"/>
              <a:gd name="T35" fmla="*/ 21 h 36"/>
              <a:gd name="T36" fmla="*/ 24 w 45"/>
              <a:gd name="T37" fmla="*/ 23 h 36"/>
              <a:gd name="T38" fmla="*/ 23 w 45"/>
              <a:gd name="T39" fmla="*/ 24 h 36"/>
              <a:gd name="T40" fmla="*/ 23 w 45"/>
              <a:gd name="T41" fmla="*/ 24 h 36"/>
              <a:gd name="T42" fmla="*/ 22 w 45"/>
              <a:gd name="T43" fmla="*/ 24 h 36"/>
              <a:gd name="T44" fmla="*/ 21 w 45"/>
              <a:gd name="T45" fmla="*/ 23 h 36"/>
              <a:gd name="T46" fmla="*/ 21 w 45"/>
              <a:gd name="T47" fmla="*/ 21 h 36"/>
              <a:gd name="T48" fmla="*/ 22 w 45"/>
              <a:gd name="T49" fmla="*/ 21 h 36"/>
              <a:gd name="T50" fmla="*/ 23 w 45"/>
              <a:gd name="T51" fmla="*/ 21 h 36"/>
              <a:gd name="T52" fmla="*/ 21 w 45"/>
              <a:gd name="T53" fmla="*/ 21 h 36"/>
              <a:gd name="T54" fmla="*/ 21 w 45"/>
              <a:gd name="T55" fmla="*/ 22 h 36"/>
              <a:gd name="T56" fmla="*/ 0 w 45"/>
              <a:gd name="T57" fmla="*/ 15 h 36"/>
              <a:gd name="T58" fmla="*/ 7 w 45"/>
              <a:gd name="T59" fmla="*/ 9 h 36"/>
              <a:gd name="T60" fmla="*/ 23 w 45"/>
              <a:gd name="T61" fmla="*/ 9 h 36"/>
              <a:gd name="T62" fmla="*/ 38 w 45"/>
              <a:gd name="T63" fmla="*/ 9 h 36"/>
              <a:gd name="T64" fmla="*/ 45 w 45"/>
              <a:gd name="T65" fmla="*/ 15 h 36"/>
              <a:gd name="T66" fmla="*/ 25 w 45"/>
              <a:gd name="T67" fmla="*/ 22 h 36"/>
              <a:gd name="T68" fmla="*/ 25 w 45"/>
              <a:gd name="T69" fmla="*/ 21 h 36"/>
              <a:gd name="T70" fmla="*/ 24 w 45"/>
              <a:gd name="T71" fmla="*/ 20 h 36"/>
              <a:gd name="T72" fmla="*/ 23 w 45"/>
              <a:gd name="T73" fmla="*/ 20 h 36"/>
              <a:gd name="T74" fmla="*/ 21 w 45"/>
              <a:gd name="T75" fmla="*/ 20 h 36"/>
              <a:gd name="T76" fmla="*/ 21 w 45"/>
              <a:gd name="T77" fmla="*/ 21 h 36"/>
              <a:gd name="T78" fmla="*/ 23 w 45"/>
              <a:gd name="T79" fmla="*/ 1 h 36"/>
              <a:gd name="T80" fmla="*/ 23 w 45"/>
              <a:gd name="T81" fmla="*/ 1 h 36"/>
              <a:gd name="T82" fmla="*/ 30 w 45"/>
              <a:gd name="T83" fmla="*/ 8 h 36"/>
              <a:gd name="T84" fmla="*/ 31 w 45"/>
              <a:gd name="T85" fmla="*/ 8 h 36"/>
              <a:gd name="T86" fmla="*/ 23 w 45"/>
              <a:gd name="T87" fmla="*/ 0 h 36"/>
              <a:gd name="T88" fmla="*/ 23 w 45"/>
              <a:gd name="T89" fmla="*/ 0 h 36"/>
              <a:gd name="T90" fmla="*/ 14 w 45"/>
              <a:gd name="T91" fmla="*/ 8 h 36"/>
              <a:gd name="T92" fmla="*/ 16 w 45"/>
              <a:gd name="T93" fmla="*/ 8 h 36"/>
              <a:gd name="T94" fmla="*/ 23 w 45"/>
              <a:gd name="T95"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5" h="36">
                <a:moveTo>
                  <a:pt x="25" y="23"/>
                </a:moveTo>
                <a:cubicBezTo>
                  <a:pt x="25" y="24"/>
                  <a:pt x="25" y="24"/>
                  <a:pt x="25" y="24"/>
                </a:cubicBezTo>
                <a:cubicBezTo>
                  <a:pt x="25" y="24"/>
                  <a:pt x="25" y="24"/>
                  <a:pt x="24" y="24"/>
                </a:cubicBezTo>
                <a:cubicBezTo>
                  <a:pt x="23" y="24"/>
                  <a:pt x="23" y="24"/>
                  <a:pt x="23" y="24"/>
                </a:cubicBezTo>
                <a:cubicBezTo>
                  <a:pt x="21" y="24"/>
                  <a:pt x="21" y="24"/>
                  <a:pt x="21" y="24"/>
                </a:cubicBezTo>
                <a:cubicBezTo>
                  <a:pt x="21" y="24"/>
                  <a:pt x="21" y="24"/>
                  <a:pt x="21" y="24"/>
                </a:cubicBezTo>
                <a:cubicBezTo>
                  <a:pt x="21" y="23"/>
                  <a:pt x="21" y="23"/>
                  <a:pt x="21" y="23"/>
                </a:cubicBezTo>
                <a:cubicBezTo>
                  <a:pt x="0" y="16"/>
                  <a:pt x="0" y="16"/>
                  <a:pt x="0" y="16"/>
                </a:cubicBezTo>
                <a:cubicBezTo>
                  <a:pt x="0" y="29"/>
                  <a:pt x="0" y="29"/>
                  <a:pt x="0" y="29"/>
                </a:cubicBezTo>
                <a:cubicBezTo>
                  <a:pt x="0" y="33"/>
                  <a:pt x="3" y="36"/>
                  <a:pt x="7" y="36"/>
                </a:cubicBezTo>
                <a:cubicBezTo>
                  <a:pt x="23" y="36"/>
                  <a:pt x="23" y="36"/>
                  <a:pt x="23" y="36"/>
                </a:cubicBezTo>
                <a:cubicBezTo>
                  <a:pt x="38" y="36"/>
                  <a:pt x="38" y="36"/>
                  <a:pt x="38" y="36"/>
                </a:cubicBezTo>
                <a:cubicBezTo>
                  <a:pt x="42" y="36"/>
                  <a:pt x="45" y="33"/>
                  <a:pt x="45" y="29"/>
                </a:cubicBezTo>
                <a:cubicBezTo>
                  <a:pt x="45" y="16"/>
                  <a:pt x="45" y="16"/>
                  <a:pt x="45" y="16"/>
                </a:cubicBezTo>
                <a:cubicBezTo>
                  <a:pt x="25" y="23"/>
                  <a:pt x="25" y="23"/>
                  <a:pt x="25" y="23"/>
                </a:cubicBezTo>
                <a:close/>
                <a:moveTo>
                  <a:pt x="23" y="21"/>
                </a:moveTo>
                <a:cubicBezTo>
                  <a:pt x="23" y="21"/>
                  <a:pt x="23" y="21"/>
                  <a:pt x="23" y="21"/>
                </a:cubicBezTo>
                <a:cubicBezTo>
                  <a:pt x="24" y="21"/>
                  <a:pt x="24" y="21"/>
                  <a:pt x="24" y="21"/>
                </a:cubicBezTo>
                <a:cubicBezTo>
                  <a:pt x="24" y="23"/>
                  <a:pt x="24" y="23"/>
                  <a:pt x="24" y="23"/>
                </a:cubicBezTo>
                <a:cubicBezTo>
                  <a:pt x="24" y="23"/>
                  <a:pt x="24" y="24"/>
                  <a:pt x="23" y="24"/>
                </a:cubicBezTo>
                <a:cubicBezTo>
                  <a:pt x="23" y="24"/>
                  <a:pt x="23" y="24"/>
                  <a:pt x="23" y="24"/>
                </a:cubicBezTo>
                <a:cubicBezTo>
                  <a:pt x="22" y="24"/>
                  <a:pt x="22" y="24"/>
                  <a:pt x="22" y="24"/>
                </a:cubicBezTo>
                <a:cubicBezTo>
                  <a:pt x="22" y="24"/>
                  <a:pt x="21" y="23"/>
                  <a:pt x="21" y="23"/>
                </a:cubicBezTo>
                <a:cubicBezTo>
                  <a:pt x="21" y="21"/>
                  <a:pt x="21" y="21"/>
                  <a:pt x="21" y="21"/>
                </a:cubicBezTo>
                <a:cubicBezTo>
                  <a:pt x="21" y="21"/>
                  <a:pt x="22" y="21"/>
                  <a:pt x="22" y="21"/>
                </a:cubicBezTo>
                <a:cubicBezTo>
                  <a:pt x="23" y="21"/>
                  <a:pt x="23" y="21"/>
                  <a:pt x="23" y="21"/>
                </a:cubicBezTo>
                <a:close/>
                <a:moveTo>
                  <a:pt x="21" y="21"/>
                </a:moveTo>
                <a:cubicBezTo>
                  <a:pt x="21" y="22"/>
                  <a:pt x="21" y="22"/>
                  <a:pt x="21" y="22"/>
                </a:cubicBezTo>
                <a:cubicBezTo>
                  <a:pt x="0" y="15"/>
                  <a:pt x="0" y="15"/>
                  <a:pt x="0" y="15"/>
                </a:cubicBezTo>
                <a:cubicBezTo>
                  <a:pt x="1" y="11"/>
                  <a:pt x="4" y="9"/>
                  <a:pt x="7" y="9"/>
                </a:cubicBezTo>
                <a:cubicBezTo>
                  <a:pt x="23" y="9"/>
                  <a:pt x="23" y="9"/>
                  <a:pt x="23" y="9"/>
                </a:cubicBezTo>
                <a:cubicBezTo>
                  <a:pt x="38" y="9"/>
                  <a:pt x="38" y="9"/>
                  <a:pt x="38" y="9"/>
                </a:cubicBezTo>
                <a:cubicBezTo>
                  <a:pt x="42" y="9"/>
                  <a:pt x="45" y="11"/>
                  <a:pt x="45" y="15"/>
                </a:cubicBezTo>
                <a:cubicBezTo>
                  <a:pt x="25" y="22"/>
                  <a:pt x="25" y="22"/>
                  <a:pt x="25" y="22"/>
                </a:cubicBezTo>
                <a:cubicBezTo>
                  <a:pt x="25" y="21"/>
                  <a:pt x="25" y="21"/>
                  <a:pt x="25" y="21"/>
                </a:cubicBezTo>
                <a:cubicBezTo>
                  <a:pt x="25" y="20"/>
                  <a:pt x="25" y="20"/>
                  <a:pt x="24" y="20"/>
                </a:cubicBezTo>
                <a:cubicBezTo>
                  <a:pt x="23" y="20"/>
                  <a:pt x="23" y="20"/>
                  <a:pt x="23" y="20"/>
                </a:cubicBezTo>
                <a:cubicBezTo>
                  <a:pt x="21" y="20"/>
                  <a:pt x="21" y="20"/>
                  <a:pt x="21" y="20"/>
                </a:cubicBezTo>
                <a:cubicBezTo>
                  <a:pt x="21" y="20"/>
                  <a:pt x="21" y="20"/>
                  <a:pt x="21" y="21"/>
                </a:cubicBezTo>
                <a:close/>
                <a:moveTo>
                  <a:pt x="23" y="1"/>
                </a:moveTo>
                <a:cubicBezTo>
                  <a:pt x="23" y="1"/>
                  <a:pt x="23" y="1"/>
                  <a:pt x="23" y="1"/>
                </a:cubicBezTo>
                <a:cubicBezTo>
                  <a:pt x="27" y="1"/>
                  <a:pt x="30" y="4"/>
                  <a:pt x="30" y="8"/>
                </a:cubicBezTo>
                <a:cubicBezTo>
                  <a:pt x="31" y="8"/>
                  <a:pt x="31" y="8"/>
                  <a:pt x="31" y="8"/>
                </a:cubicBezTo>
                <a:cubicBezTo>
                  <a:pt x="31" y="4"/>
                  <a:pt x="27" y="0"/>
                  <a:pt x="23" y="0"/>
                </a:cubicBezTo>
                <a:cubicBezTo>
                  <a:pt x="23" y="0"/>
                  <a:pt x="23" y="0"/>
                  <a:pt x="23" y="0"/>
                </a:cubicBezTo>
                <a:cubicBezTo>
                  <a:pt x="18" y="0"/>
                  <a:pt x="14" y="4"/>
                  <a:pt x="14" y="8"/>
                </a:cubicBezTo>
                <a:cubicBezTo>
                  <a:pt x="16" y="8"/>
                  <a:pt x="16" y="8"/>
                  <a:pt x="16" y="8"/>
                </a:cubicBezTo>
                <a:cubicBezTo>
                  <a:pt x="16" y="4"/>
                  <a:pt x="19" y="1"/>
                  <a:pt x="23" y="1"/>
                </a:cubicBezTo>
                <a:close/>
              </a:path>
            </a:pathLst>
          </a:custGeom>
          <a:solidFill>
            <a:srgbClr val="42BAC8"/>
          </a:solidFill>
          <a:ln>
            <a:noFill/>
          </a:ln>
          <a:extLst/>
        </p:spPr>
        <p:txBody>
          <a:bodyPr vert="horz" wrap="square" lIns="72728" tIns="36364" rIns="72728" bIns="3636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49" b="0" i="0" u="none" strike="noStrike" kern="0" cap="none" spc="0" normalizeH="0" baseline="0" noProof="0">
              <a:ln>
                <a:noFill/>
              </a:ln>
              <a:solidFill>
                <a:sysClr val="windowText" lastClr="000000"/>
              </a:solidFill>
              <a:effectLst/>
              <a:uLnTx/>
              <a:uFillTx/>
            </a:endParaRPr>
          </a:p>
        </p:txBody>
      </p:sp>
      <p:sp>
        <p:nvSpPr>
          <p:cNvPr id="88" name="原创设计师QQ598969553            _39"/>
          <p:cNvSpPr>
            <a:spLocks noEditPoints="1"/>
          </p:cNvSpPr>
          <p:nvPr/>
        </p:nvSpPr>
        <p:spPr bwMode="auto">
          <a:xfrm>
            <a:off x="3482289" y="3295378"/>
            <a:ext cx="342332" cy="298405"/>
          </a:xfrm>
          <a:custGeom>
            <a:avLst/>
            <a:gdLst>
              <a:gd name="T0" fmla="*/ 41 w 62"/>
              <a:gd name="T1" fmla="*/ 31 h 54"/>
              <a:gd name="T2" fmla="*/ 34 w 62"/>
              <a:gd name="T3" fmla="*/ 23 h 54"/>
              <a:gd name="T4" fmla="*/ 33 w 62"/>
              <a:gd name="T5" fmla="*/ 17 h 54"/>
              <a:gd name="T6" fmla="*/ 30 w 62"/>
              <a:gd name="T7" fmla="*/ 20 h 54"/>
              <a:gd name="T8" fmla="*/ 23 w 62"/>
              <a:gd name="T9" fmla="*/ 13 h 54"/>
              <a:gd name="T10" fmla="*/ 18 w 62"/>
              <a:gd name="T11" fmla="*/ 17 h 54"/>
              <a:gd name="T12" fmla="*/ 7 w 62"/>
              <a:gd name="T13" fmla="*/ 17 h 54"/>
              <a:gd name="T14" fmla="*/ 7 w 62"/>
              <a:gd name="T15" fmla="*/ 23 h 54"/>
              <a:gd name="T16" fmla="*/ 0 w 62"/>
              <a:gd name="T17" fmla="*/ 31 h 54"/>
              <a:gd name="T18" fmla="*/ 4 w 62"/>
              <a:gd name="T19" fmla="*/ 36 h 54"/>
              <a:gd name="T20" fmla="*/ 4 w 62"/>
              <a:gd name="T21" fmla="*/ 46 h 54"/>
              <a:gd name="T22" fmla="*/ 10 w 62"/>
              <a:gd name="T23" fmla="*/ 47 h 54"/>
              <a:gd name="T24" fmla="*/ 18 w 62"/>
              <a:gd name="T25" fmla="*/ 54 h 54"/>
              <a:gd name="T26" fmla="*/ 23 w 62"/>
              <a:gd name="T27" fmla="*/ 50 h 54"/>
              <a:gd name="T28" fmla="*/ 32 w 62"/>
              <a:gd name="T29" fmla="*/ 48 h 54"/>
              <a:gd name="T30" fmla="*/ 37 w 62"/>
              <a:gd name="T31" fmla="*/ 46 h 54"/>
              <a:gd name="T32" fmla="*/ 37 w 62"/>
              <a:gd name="T33" fmla="*/ 36 h 54"/>
              <a:gd name="T34" fmla="*/ 32 w 62"/>
              <a:gd name="T35" fmla="*/ 38 h 54"/>
              <a:gd name="T36" fmla="*/ 20 w 62"/>
              <a:gd name="T37" fmla="*/ 46 h 54"/>
              <a:gd name="T38" fmla="*/ 20 w 62"/>
              <a:gd name="T39" fmla="*/ 21 h 54"/>
              <a:gd name="T40" fmla="*/ 33 w 62"/>
              <a:gd name="T41" fmla="*/ 33 h 54"/>
              <a:gd name="T42" fmla="*/ 58 w 62"/>
              <a:gd name="T43" fmla="*/ 35 h 54"/>
              <a:gd name="T44" fmla="*/ 62 w 62"/>
              <a:gd name="T45" fmla="*/ 38 h 54"/>
              <a:gd name="T46" fmla="*/ 60 w 62"/>
              <a:gd name="T47" fmla="*/ 41 h 54"/>
              <a:gd name="T48" fmla="*/ 59 w 62"/>
              <a:gd name="T49" fmla="*/ 46 h 54"/>
              <a:gd name="T50" fmla="*/ 56 w 62"/>
              <a:gd name="T51" fmla="*/ 47 h 54"/>
              <a:gd name="T52" fmla="*/ 52 w 62"/>
              <a:gd name="T53" fmla="*/ 50 h 54"/>
              <a:gd name="T54" fmla="*/ 50 w 62"/>
              <a:gd name="T55" fmla="*/ 48 h 54"/>
              <a:gd name="T56" fmla="*/ 45 w 62"/>
              <a:gd name="T57" fmla="*/ 48 h 54"/>
              <a:gd name="T58" fmla="*/ 44 w 62"/>
              <a:gd name="T59" fmla="*/ 45 h 54"/>
              <a:gd name="T60" fmla="*/ 41 w 62"/>
              <a:gd name="T61" fmla="*/ 41 h 54"/>
              <a:gd name="T62" fmla="*/ 43 w 62"/>
              <a:gd name="T63" fmla="*/ 39 h 54"/>
              <a:gd name="T64" fmla="*/ 43 w 62"/>
              <a:gd name="T65" fmla="*/ 33 h 54"/>
              <a:gd name="T66" fmla="*/ 46 w 62"/>
              <a:gd name="T67" fmla="*/ 33 h 54"/>
              <a:gd name="T68" fmla="*/ 50 w 62"/>
              <a:gd name="T69" fmla="*/ 29 h 54"/>
              <a:gd name="T70" fmla="*/ 52 w 62"/>
              <a:gd name="T71" fmla="*/ 31 h 54"/>
              <a:gd name="T72" fmla="*/ 58 w 62"/>
              <a:gd name="T73" fmla="*/ 31 h 54"/>
              <a:gd name="T74" fmla="*/ 58 w 62"/>
              <a:gd name="T75" fmla="*/ 35 h 54"/>
              <a:gd name="T76" fmla="*/ 57 w 62"/>
              <a:gd name="T77" fmla="*/ 40 h 54"/>
              <a:gd name="T78" fmla="*/ 45 w 62"/>
              <a:gd name="T79" fmla="*/ 40 h 54"/>
              <a:gd name="T80" fmla="*/ 51 w 62"/>
              <a:gd name="T81" fmla="*/ 46 h 54"/>
              <a:gd name="T82" fmla="*/ 62 w 62"/>
              <a:gd name="T83" fmla="*/ 12 h 54"/>
              <a:gd name="T84" fmla="*/ 59 w 62"/>
              <a:gd name="T85" fmla="*/ 15 h 54"/>
              <a:gd name="T86" fmla="*/ 59 w 62"/>
              <a:gd name="T87" fmla="*/ 22 h 54"/>
              <a:gd name="T88" fmla="*/ 55 w 62"/>
              <a:gd name="T89" fmla="*/ 23 h 54"/>
              <a:gd name="T90" fmla="*/ 50 w 62"/>
              <a:gd name="T91" fmla="*/ 28 h 54"/>
              <a:gd name="T92" fmla="*/ 46 w 62"/>
              <a:gd name="T93" fmla="*/ 25 h 54"/>
              <a:gd name="T94" fmla="*/ 39 w 62"/>
              <a:gd name="T95" fmla="*/ 25 h 54"/>
              <a:gd name="T96" fmla="*/ 39 w 62"/>
              <a:gd name="T97" fmla="*/ 20 h 54"/>
              <a:gd name="T98" fmla="*/ 34 w 62"/>
              <a:gd name="T99" fmla="*/ 15 h 54"/>
              <a:gd name="T100" fmla="*/ 37 w 62"/>
              <a:gd name="T101" fmla="*/ 12 h 54"/>
              <a:gd name="T102" fmla="*/ 37 w 62"/>
              <a:gd name="T103" fmla="*/ 5 h 54"/>
              <a:gd name="T104" fmla="*/ 41 w 62"/>
              <a:gd name="T105" fmla="*/ 5 h 54"/>
              <a:gd name="T106" fmla="*/ 46 w 62"/>
              <a:gd name="T107" fmla="*/ 0 h 54"/>
              <a:gd name="T108" fmla="*/ 49 w 62"/>
              <a:gd name="T109" fmla="*/ 3 h 54"/>
              <a:gd name="T110" fmla="*/ 56 w 62"/>
              <a:gd name="T111" fmla="*/ 3 h 54"/>
              <a:gd name="T112" fmla="*/ 57 w 62"/>
              <a:gd name="T113" fmla="*/ 7 h 54"/>
              <a:gd name="T114" fmla="*/ 48 w 62"/>
              <a:gd name="T115" fmla="*/ 22 h 54"/>
              <a:gd name="T116" fmla="*/ 40 w 62"/>
              <a:gd name="T117" fmla="*/ 14 h 54"/>
              <a:gd name="T118" fmla="*/ 56 w 62"/>
              <a:gd name="T119" fmla="*/ 1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2" h="54">
                <a:moveTo>
                  <a:pt x="41" y="36"/>
                </a:moveTo>
                <a:cubicBezTo>
                  <a:pt x="41" y="31"/>
                  <a:pt x="41" y="31"/>
                  <a:pt x="41" y="31"/>
                </a:cubicBezTo>
                <a:cubicBezTo>
                  <a:pt x="37" y="31"/>
                  <a:pt x="37" y="31"/>
                  <a:pt x="37" y="31"/>
                </a:cubicBezTo>
                <a:cubicBezTo>
                  <a:pt x="37" y="28"/>
                  <a:pt x="36" y="25"/>
                  <a:pt x="34" y="23"/>
                </a:cubicBezTo>
                <a:cubicBezTo>
                  <a:pt x="37" y="20"/>
                  <a:pt x="37" y="20"/>
                  <a:pt x="37" y="20"/>
                </a:cubicBezTo>
                <a:cubicBezTo>
                  <a:pt x="33" y="17"/>
                  <a:pt x="33" y="17"/>
                  <a:pt x="33" y="17"/>
                </a:cubicBezTo>
                <a:cubicBezTo>
                  <a:pt x="32" y="18"/>
                  <a:pt x="32" y="18"/>
                  <a:pt x="32" y="18"/>
                </a:cubicBezTo>
                <a:cubicBezTo>
                  <a:pt x="30" y="20"/>
                  <a:pt x="30" y="20"/>
                  <a:pt x="30" y="20"/>
                </a:cubicBezTo>
                <a:cubicBezTo>
                  <a:pt x="28" y="18"/>
                  <a:pt x="26" y="17"/>
                  <a:pt x="23" y="17"/>
                </a:cubicBezTo>
                <a:cubicBezTo>
                  <a:pt x="23" y="13"/>
                  <a:pt x="23" y="13"/>
                  <a:pt x="23" y="13"/>
                </a:cubicBezTo>
                <a:cubicBezTo>
                  <a:pt x="18" y="13"/>
                  <a:pt x="18" y="13"/>
                  <a:pt x="18" y="13"/>
                </a:cubicBezTo>
                <a:cubicBezTo>
                  <a:pt x="18" y="17"/>
                  <a:pt x="18" y="17"/>
                  <a:pt x="18" y="17"/>
                </a:cubicBezTo>
                <a:cubicBezTo>
                  <a:pt x="15" y="17"/>
                  <a:pt x="12" y="18"/>
                  <a:pt x="10" y="20"/>
                </a:cubicBezTo>
                <a:cubicBezTo>
                  <a:pt x="7" y="17"/>
                  <a:pt x="7" y="17"/>
                  <a:pt x="7" y="17"/>
                </a:cubicBezTo>
                <a:cubicBezTo>
                  <a:pt x="4" y="20"/>
                  <a:pt x="4" y="20"/>
                  <a:pt x="4" y="20"/>
                </a:cubicBezTo>
                <a:cubicBezTo>
                  <a:pt x="7" y="23"/>
                  <a:pt x="7" y="23"/>
                  <a:pt x="7" y="23"/>
                </a:cubicBezTo>
                <a:cubicBezTo>
                  <a:pt x="5" y="26"/>
                  <a:pt x="4" y="28"/>
                  <a:pt x="4" y="31"/>
                </a:cubicBezTo>
                <a:cubicBezTo>
                  <a:pt x="0" y="31"/>
                  <a:pt x="0" y="31"/>
                  <a:pt x="0" y="31"/>
                </a:cubicBezTo>
                <a:cubicBezTo>
                  <a:pt x="0" y="36"/>
                  <a:pt x="0" y="36"/>
                  <a:pt x="0" y="36"/>
                </a:cubicBezTo>
                <a:cubicBezTo>
                  <a:pt x="4" y="36"/>
                  <a:pt x="4" y="36"/>
                  <a:pt x="4" y="36"/>
                </a:cubicBezTo>
                <a:cubicBezTo>
                  <a:pt x="4" y="39"/>
                  <a:pt x="5" y="41"/>
                  <a:pt x="7" y="44"/>
                </a:cubicBezTo>
                <a:cubicBezTo>
                  <a:pt x="4" y="46"/>
                  <a:pt x="4" y="46"/>
                  <a:pt x="4" y="46"/>
                </a:cubicBezTo>
                <a:cubicBezTo>
                  <a:pt x="7" y="50"/>
                  <a:pt x="7" y="50"/>
                  <a:pt x="7" y="50"/>
                </a:cubicBezTo>
                <a:cubicBezTo>
                  <a:pt x="10" y="47"/>
                  <a:pt x="10" y="47"/>
                  <a:pt x="10" y="47"/>
                </a:cubicBezTo>
                <a:cubicBezTo>
                  <a:pt x="12" y="49"/>
                  <a:pt x="15" y="50"/>
                  <a:pt x="18" y="50"/>
                </a:cubicBezTo>
                <a:cubicBezTo>
                  <a:pt x="18" y="54"/>
                  <a:pt x="18" y="54"/>
                  <a:pt x="18" y="54"/>
                </a:cubicBezTo>
                <a:cubicBezTo>
                  <a:pt x="23" y="54"/>
                  <a:pt x="23" y="54"/>
                  <a:pt x="23" y="54"/>
                </a:cubicBezTo>
                <a:cubicBezTo>
                  <a:pt x="23" y="50"/>
                  <a:pt x="23" y="50"/>
                  <a:pt x="23" y="50"/>
                </a:cubicBezTo>
                <a:cubicBezTo>
                  <a:pt x="26" y="50"/>
                  <a:pt x="28" y="49"/>
                  <a:pt x="31" y="47"/>
                </a:cubicBezTo>
                <a:cubicBezTo>
                  <a:pt x="32" y="48"/>
                  <a:pt x="32" y="48"/>
                  <a:pt x="32" y="48"/>
                </a:cubicBezTo>
                <a:cubicBezTo>
                  <a:pt x="33" y="50"/>
                  <a:pt x="33" y="50"/>
                  <a:pt x="33" y="50"/>
                </a:cubicBezTo>
                <a:cubicBezTo>
                  <a:pt x="37" y="46"/>
                  <a:pt x="37" y="46"/>
                  <a:pt x="37" y="46"/>
                </a:cubicBezTo>
                <a:cubicBezTo>
                  <a:pt x="34" y="43"/>
                  <a:pt x="34" y="43"/>
                  <a:pt x="34" y="43"/>
                </a:cubicBezTo>
                <a:cubicBezTo>
                  <a:pt x="36" y="41"/>
                  <a:pt x="37" y="39"/>
                  <a:pt x="37" y="36"/>
                </a:cubicBezTo>
                <a:cubicBezTo>
                  <a:pt x="41" y="36"/>
                  <a:pt x="41" y="36"/>
                  <a:pt x="41" y="36"/>
                </a:cubicBezTo>
                <a:close/>
                <a:moveTo>
                  <a:pt x="32" y="38"/>
                </a:moveTo>
                <a:cubicBezTo>
                  <a:pt x="32" y="38"/>
                  <a:pt x="32" y="38"/>
                  <a:pt x="32" y="38"/>
                </a:cubicBezTo>
                <a:cubicBezTo>
                  <a:pt x="30" y="43"/>
                  <a:pt x="26" y="46"/>
                  <a:pt x="20" y="46"/>
                </a:cubicBezTo>
                <a:cubicBezTo>
                  <a:pt x="14" y="46"/>
                  <a:pt x="8" y="40"/>
                  <a:pt x="8" y="33"/>
                </a:cubicBezTo>
                <a:cubicBezTo>
                  <a:pt x="8" y="27"/>
                  <a:pt x="14" y="21"/>
                  <a:pt x="20" y="21"/>
                </a:cubicBezTo>
                <a:cubicBezTo>
                  <a:pt x="26" y="21"/>
                  <a:pt x="30" y="24"/>
                  <a:pt x="32" y="29"/>
                </a:cubicBezTo>
                <a:cubicBezTo>
                  <a:pt x="32" y="30"/>
                  <a:pt x="33" y="32"/>
                  <a:pt x="33" y="33"/>
                </a:cubicBezTo>
                <a:cubicBezTo>
                  <a:pt x="33" y="35"/>
                  <a:pt x="32" y="37"/>
                  <a:pt x="32" y="38"/>
                </a:cubicBezTo>
                <a:close/>
                <a:moveTo>
                  <a:pt x="58" y="35"/>
                </a:moveTo>
                <a:cubicBezTo>
                  <a:pt x="59" y="36"/>
                  <a:pt x="59" y="37"/>
                  <a:pt x="60" y="38"/>
                </a:cubicBezTo>
                <a:cubicBezTo>
                  <a:pt x="62" y="38"/>
                  <a:pt x="62" y="38"/>
                  <a:pt x="62" y="38"/>
                </a:cubicBezTo>
                <a:cubicBezTo>
                  <a:pt x="62" y="41"/>
                  <a:pt x="62" y="41"/>
                  <a:pt x="62" y="41"/>
                </a:cubicBezTo>
                <a:cubicBezTo>
                  <a:pt x="60" y="41"/>
                  <a:pt x="60" y="41"/>
                  <a:pt x="60" y="41"/>
                </a:cubicBezTo>
                <a:cubicBezTo>
                  <a:pt x="59" y="42"/>
                  <a:pt x="59" y="44"/>
                  <a:pt x="58" y="45"/>
                </a:cubicBezTo>
                <a:cubicBezTo>
                  <a:pt x="59" y="46"/>
                  <a:pt x="59" y="46"/>
                  <a:pt x="59" y="46"/>
                </a:cubicBezTo>
                <a:cubicBezTo>
                  <a:pt x="58" y="48"/>
                  <a:pt x="58" y="48"/>
                  <a:pt x="58" y="48"/>
                </a:cubicBezTo>
                <a:cubicBezTo>
                  <a:pt x="56" y="47"/>
                  <a:pt x="56" y="47"/>
                  <a:pt x="56" y="47"/>
                </a:cubicBezTo>
                <a:cubicBezTo>
                  <a:pt x="55" y="47"/>
                  <a:pt x="54" y="48"/>
                  <a:pt x="52" y="48"/>
                </a:cubicBezTo>
                <a:cubicBezTo>
                  <a:pt x="52" y="50"/>
                  <a:pt x="52" y="50"/>
                  <a:pt x="52" y="50"/>
                </a:cubicBezTo>
                <a:cubicBezTo>
                  <a:pt x="50" y="50"/>
                  <a:pt x="50" y="50"/>
                  <a:pt x="50" y="50"/>
                </a:cubicBezTo>
                <a:cubicBezTo>
                  <a:pt x="50" y="48"/>
                  <a:pt x="50" y="48"/>
                  <a:pt x="50" y="48"/>
                </a:cubicBezTo>
                <a:cubicBezTo>
                  <a:pt x="49" y="48"/>
                  <a:pt x="47" y="47"/>
                  <a:pt x="46" y="47"/>
                </a:cubicBezTo>
                <a:cubicBezTo>
                  <a:pt x="45" y="48"/>
                  <a:pt x="45" y="48"/>
                  <a:pt x="45" y="48"/>
                </a:cubicBezTo>
                <a:cubicBezTo>
                  <a:pt x="43" y="46"/>
                  <a:pt x="43" y="46"/>
                  <a:pt x="43" y="46"/>
                </a:cubicBezTo>
                <a:cubicBezTo>
                  <a:pt x="44" y="45"/>
                  <a:pt x="44" y="45"/>
                  <a:pt x="44" y="45"/>
                </a:cubicBezTo>
                <a:cubicBezTo>
                  <a:pt x="43" y="44"/>
                  <a:pt x="43" y="42"/>
                  <a:pt x="43" y="41"/>
                </a:cubicBezTo>
                <a:cubicBezTo>
                  <a:pt x="41" y="41"/>
                  <a:pt x="41" y="41"/>
                  <a:pt x="41" y="41"/>
                </a:cubicBezTo>
                <a:cubicBezTo>
                  <a:pt x="41" y="39"/>
                  <a:pt x="41" y="39"/>
                  <a:pt x="41" y="39"/>
                </a:cubicBezTo>
                <a:cubicBezTo>
                  <a:pt x="43" y="39"/>
                  <a:pt x="43" y="39"/>
                  <a:pt x="43" y="39"/>
                </a:cubicBezTo>
                <a:cubicBezTo>
                  <a:pt x="43" y="37"/>
                  <a:pt x="43" y="36"/>
                  <a:pt x="44" y="35"/>
                </a:cubicBezTo>
                <a:cubicBezTo>
                  <a:pt x="43" y="33"/>
                  <a:pt x="43" y="33"/>
                  <a:pt x="43" y="33"/>
                </a:cubicBezTo>
                <a:cubicBezTo>
                  <a:pt x="45" y="32"/>
                  <a:pt x="45" y="32"/>
                  <a:pt x="45" y="32"/>
                </a:cubicBezTo>
                <a:cubicBezTo>
                  <a:pt x="46" y="33"/>
                  <a:pt x="46" y="33"/>
                  <a:pt x="46" y="33"/>
                </a:cubicBezTo>
                <a:cubicBezTo>
                  <a:pt x="47" y="32"/>
                  <a:pt x="48" y="32"/>
                  <a:pt x="50" y="31"/>
                </a:cubicBezTo>
                <a:cubicBezTo>
                  <a:pt x="50" y="29"/>
                  <a:pt x="50" y="29"/>
                  <a:pt x="50" y="29"/>
                </a:cubicBezTo>
                <a:cubicBezTo>
                  <a:pt x="52" y="29"/>
                  <a:pt x="52" y="29"/>
                  <a:pt x="52" y="29"/>
                </a:cubicBezTo>
                <a:cubicBezTo>
                  <a:pt x="52" y="31"/>
                  <a:pt x="52" y="31"/>
                  <a:pt x="52" y="31"/>
                </a:cubicBezTo>
                <a:cubicBezTo>
                  <a:pt x="54" y="32"/>
                  <a:pt x="55" y="32"/>
                  <a:pt x="56" y="33"/>
                </a:cubicBezTo>
                <a:cubicBezTo>
                  <a:pt x="58" y="31"/>
                  <a:pt x="58" y="31"/>
                  <a:pt x="58" y="31"/>
                </a:cubicBezTo>
                <a:cubicBezTo>
                  <a:pt x="59" y="33"/>
                  <a:pt x="59" y="33"/>
                  <a:pt x="59" y="33"/>
                </a:cubicBezTo>
                <a:cubicBezTo>
                  <a:pt x="58" y="35"/>
                  <a:pt x="58" y="35"/>
                  <a:pt x="58" y="35"/>
                </a:cubicBezTo>
                <a:close/>
                <a:moveTo>
                  <a:pt x="51" y="46"/>
                </a:moveTo>
                <a:cubicBezTo>
                  <a:pt x="55" y="46"/>
                  <a:pt x="57" y="43"/>
                  <a:pt x="57" y="40"/>
                </a:cubicBezTo>
                <a:cubicBezTo>
                  <a:pt x="57" y="36"/>
                  <a:pt x="55" y="34"/>
                  <a:pt x="51" y="34"/>
                </a:cubicBezTo>
                <a:cubicBezTo>
                  <a:pt x="48" y="34"/>
                  <a:pt x="45" y="36"/>
                  <a:pt x="45" y="40"/>
                </a:cubicBezTo>
                <a:cubicBezTo>
                  <a:pt x="45" y="43"/>
                  <a:pt x="48" y="46"/>
                  <a:pt x="51" y="46"/>
                </a:cubicBezTo>
                <a:cubicBezTo>
                  <a:pt x="51" y="46"/>
                  <a:pt x="51" y="46"/>
                  <a:pt x="51" y="46"/>
                </a:cubicBezTo>
                <a:close/>
                <a:moveTo>
                  <a:pt x="59" y="12"/>
                </a:moveTo>
                <a:cubicBezTo>
                  <a:pt x="62" y="12"/>
                  <a:pt x="62" y="12"/>
                  <a:pt x="62" y="12"/>
                </a:cubicBezTo>
                <a:cubicBezTo>
                  <a:pt x="62" y="15"/>
                  <a:pt x="62" y="15"/>
                  <a:pt x="62" y="15"/>
                </a:cubicBezTo>
                <a:cubicBezTo>
                  <a:pt x="59" y="15"/>
                  <a:pt x="59" y="15"/>
                  <a:pt x="59" y="15"/>
                </a:cubicBezTo>
                <a:cubicBezTo>
                  <a:pt x="59" y="17"/>
                  <a:pt x="58" y="19"/>
                  <a:pt x="57" y="20"/>
                </a:cubicBezTo>
                <a:cubicBezTo>
                  <a:pt x="59" y="22"/>
                  <a:pt x="59" y="22"/>
                  <a:pt x="59" y="22"/>
                </a:cubicBezTo>
                <a:cubicBezTo>
                  <a:pt x="56" y="25"/>
                  <a:pt x="56" y="25"/>
                  <a:pt x="56" y="25"/>
                </a:cubicBezTo>
                <a:cubicBezTo>
                  <a:pt x="55" y="23"/>
                  <a:pt x="55" y="23"/>
                  <a:pt x="55" y="23"/>
                </a:cubicBezTo>
                <a:cubicBezTo>
                  <a:pt x="53" y="24"/>
                  <a:pt x="51" y="25"/>
                  <a:pt x="50" y="25"/>
                </a:cubicBezTo>
                <a:cubicBezTo>
                  <a:pt x="50" y="28"/>
                  <a:pt x="50" y="28"/>
                  <a:pt x="50" y="28"/>
                </a:cubicBezTo>
                <a:cubicBezTo>
                  <a:pt x="46" y="28"/>
                  <a:pt x="46" y="28"/>
                  <a:pt x="46" y="28"/>
                </a:cubicBezTo>
                <a:cubicBezTo>
                  <a:pt x="46" y="25"/>
                  <a:pt x="46" y="25"/>
                  <a:pt x="46" y="25"/>
                </a:cubicBezTo>
                <a:cubicBezTo>
                  <a:pt x="44" y="25"/>
                  <a:pt x="43" y="24"/>
                  <a:pt x="41" y="23"/>
                </a:cubicBezTo>
                <a:cubicBezTo>
                  <a:pt x="39" y="25"/>
                  <a:pt x="39" y="25"/>
                  <a:pt x="39" y="25"/>
                </a:cubicBezTo>
                <a:cubicBezTo>
                  <a:pt x="37" y="22"/>
                  <a:pt x="37" y="22"/>
                  <a:pt x="37" y="22"/>
                </a:cubicBezTo>
                <a:cubicBezTo>
                  <a:pt x="39" y="20"/>
                  <a:pt x="39" y="20"/>
                  <a:pt x="39" y="20"/>
                </a:cubicBezTo>
                <a:cubicBezTo>
                  <a:pt x="38" y="19"/>
                  <a:pt x="37" y="17"/>
                  <a:pt x="37" y="15"/>
                </a:cubicBezTo>
                <a:cubicBezTo>
                  <a:pt x="34" y="15"/>
                  <a:pt x="34" y="15"/>
                  <a:pt x="34" y="15"/>
                </a:cubicBezTo>
                <a:cubicBezTo>
                  <a:pt x="34" y="12"/>
                  <a:pt x="34" y="12"/>
                  <a:pt x="34" y="12"/>
                </a:cubicBezTo>
                <a:cubicBezTo>
                  <a:pt x="37" y="12"/>
                  <a:pt x="37" y="12"/>
                  <a:pt x="37" y="12"/>
                </a:cubicBezTo>
                <a:cubicBezTo>
                  <a:pt x="37" y="10"/>
                  <a:pt x="38" y="9"/>
                  <a:pt x="39" y="7"/>
                </a:cubicBezTo>
                <a:cubicBezTo>
                  <a:pt x="37" y="5"/>
                  <a:pt x="37" y="5"/>
                  <a:pt x="37" y="5"/>
                </a:cubicBezTo>
                <a:cubicBezTo>
                  <a:pt x="39" y="3"/>
                  <a:pt x="39" y="3"/>
                  <a:pt x="39" y="3"/>
                </a:cubicBezTo>
                <a:cubicBezTo>
                  <a:pt x="41" y="5"/>
                  <a:pt x="41" y="5"/>
                  <a:pt x="41" y="5"/>
                </a:cubicBezTo>
                <a:cubicBezTo>
                  <a:pt x="43" y="4"/>
                  <a:pt x="44" y="3"/>
                  <a:pt x="46" y="3"/>
                </a:cubicBezTo>
                <a:cubicBezTo>
                  <a:pt x="46" y="0"/>
                  <a:pt x="46" y="0"/>
                  <a:pt x="46" y="0"/>
                </a:cubicBezTo>
                <a:cubicBezTo>
                  <a:pt x="49" y="0"/>
                  <a:pt x="49" y="0"/>
                  <a:pt x="49" y="0"/>
                </a:cubicBezTo>
                <a:cubicBezTo>
                  <a:pt x="49" y="3"/>
                  <a:pt x="49" y="3"/>
                  <a:pt x="49" y="3"/>
                </a:cubicBezTo>
                <a:cubicBezTo>
                  <a:pt x="51" y="3"/>
                  <a:pt x="53" y="4"/>
                  <a:pt x="54" y="5"/>
                </a:cubicBezTo>
                <a:cubicBezTo>
                  <a:pt x="56" y="3"/>
                  <a:pt x="56" y="3"/>
                  <a:pt x="56" y="3"/>
                </a:cubicBezTo>
                <a:cubicBezTo>
                  <a:pt x="59" y="5"/>
                  <a:pt x="59" y="5"/>
                  <a:pt x="59" y="5"/>
                </a:cubicBezTo>
                <a:cubicBezTo>
                  <a:pt x="57" y="7"/>
                  <a:pt x="57" y="7"/>
                  <a:pt x="57" y="7"/>
                </a:cubicBezTo>
                <a:cubicBezTo>
                  <a:pt x="58" y="8"/>
                  <a:pt x="59" y="10"/>
                  <a:pt x="59" y="12"/>
                </a:cubicBezTo>
                <a:close/>
                <a:moveTo>
                  <a:pt x="48" y="22"/>
                </a:moveTo>
                <a:cubicBezTo>
                  <a:pt x="48" y="22"/>
                  <a:pt x="48" y="22"/>
                  <a:pt x="48" y="22"/>
                </a:cubicBezTo>
                <a:cubicBezTo>
                  <a:pt x="43" y="22"/>
                  <a:pt x="40" y="18"/>
                  <a:pt x="40" y="14"/>
                </a:cubicBezTo>
                <a:cubicBezTo>
                  <a:pt x="40" y="9"/>
                  <a:pt x="43" y="6"/>
                  <a:pt x="48" y="6"/>
                </a:cubicBezTo>
                <a:cubicBezTo>
                  <a:pt x="52" y="6"/>
                  <a:pt x="56" y="9"/>
                  <a:pt x="56" y="14"/>
                </a:cubicBezTo>
                <a:cubicBezTo>
                  <a:pt x="56" y="18"/>
                  <a:pt x="52" y="22"/>
                  <a:pt x="48" y="22"/>
                </a:cubicBezTo>
                <a:close/>
              </a:path>
            </a:pathLst>
          </a:custGeom>
          <a:solidFill>
            <a:srgbClr val="42BAC8"/>
          </a:solidFill>
          <a:ln>
            <a:noFill/>
          </a:ln>
          <a:extLst/>
        </p:spPr>
        <p:txBody>
          <a:bodyPr vert="horz" wrap="square" lIns="72728" tIns="36364" rIns="72728" bIns="3636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49" b="0" i="0" u="none" strike="noStrike" kern="0" cap="none" spc="0" normalizeH="0" baseline="0" noProof="0">
              <a:ln>
                <a:noFill/>
              </a:ln>
              <a:solidFill>
                <a:sysClr val="windowText" lastClr="000000"/>
              </a:solidFill>
              <a:effectLst/>
              <a:uLnTx/>
              <a:uFillTx/>
            </a:endParaRPr>
          </a:p>
        </p:txBody>
      </p:sp>
      <p:sp>
        <p:nvSpPr>
          <p:cNvPr id="89" name="原创设计师QQ598969553            _40"/>
          <p:cNvSpPr>
            <a:spLocks noEditPoints="1"/>
          </p:cNvSpPr>
          <p:nvPr/>
        </p:nvSpPr>
        <p:spPr bwMode="auto">
          <a:xfrm>
            <a:off x="6823577" y="3300914"/>
            <a:ext cx="253729" cy="282274"/>
          </a:xfrm>
          <a:custGeom>
            <a:avLst/>
            <a:gdLst>
              <a:gd name="T0" fmla="*/ 40 w 46"/>
              <a:gd name="T1" fmla="*/ 28 h 51"/>
              <a:gd name="T2" fmla="*/ 35 w 46"/>
              <a:gd name="T3" fmla="*/ 41 h 51"/>
              <a:gd name="T4" fmla="*/ 34 w 46"/>
              <a:gd name="T5" fmla="*/ 34 h 51"/>
              <a:gd name="T6" fmla="*/ 29 w 46"/>
              <a:gd name="T7" fmla="*/ 30 h 51"/>
              <a:gd name="T8" fmla="*/ 29 w 46"/>
              <a:gd name="T9" fmla="*/ 30 h 51"/>
              <a:gd name="T10" fmla="*/ 27 w 46"/>
              <a:gd name="T11" fmla="*/ 30 h 51"/>
              <a:gd name="T12" fmla="*/ 25 w 46"/>
              <a:gd name="T13" fmla="*/ 35 h 51"/>
              <a:gd name="T14" fmla="*/ 24 w 46"/>
              <a:gd name="T15" fmla="*/ 38 h 51"/>
              <a:gd name="T16" fmla="*/ 24 w 46"/>
              <a:gd name="T17" fmla="*/ 32 h 51"/>
              <a:gd name="T18" fmla="*/ 24 w 46"/>
              <a:gd name="T19" fmla="*/ 31 h 51"/>
              <a:gd name="T20" fmla="*/ 23 w 46"/>
              <a:gd name="T21" fmla="*/ 30 h 51"/>
              <a:gd name="T22" fmla="*/ 22 w 46"/>
              <a:gd name="T23" fmla="*/ 31 h 51"/>
              <a:gd name="T24" fmla="*/ 22 w 46"/>
              <a:gd name="T25" fmla="*/ 32 h 51"/>
              <a:gd name="T26" fmla="*/ 21 w 46"/>
              <a:gd name="T27" fmla="*/ 38 h 51"/>
              <a:gd name="T28" fmla="*/ 20 w 46"/>
              <a:gd name="T29" fmla="*/ 35 h 51"/>
              <a:gd name="T30" fmla="*/ 19 w 46"/>
              <a:gd name="T31" fmla="*/ 30 h 51"/>
              <a:gd name="T32" fmla="*/ 15 w 46"/>
              <a:gd name="T33" fmla="*/ 30 h 51"/>
              <a:gd name="T34" fmla="*/ 15 w 46"/>
              <a:gd name="T35" fmla="*/ 30 h 51"/>
              <a:gd name="T36" fmla="*/ 11 w 46"/>
              <a:gd name="T37" fmla="*/ 34 h 51"/>
              <a:gd name="T38" fmla="*/ 10 w 46"/>
              <a:gd name="T39" fmla="*/ 41 h 51"/>
              <a:gd name="T40" fmla="*/ 5 w 46"/>
              <a:gd name="T41" fmla="*/ 28 h 51"/>
              <a:gd name="T42" fmla="*/ 23 w 46"/>
              <a:gd name="T43" fmla="*/ 11 h 51"/>
              <a:gd name="T44" fmla="*/ 23 w 46"/>
              <a:gd name="T45" fmla="*/ 14 h 51"/>
              <a:gd name="T46" fmla="*/ 25 w 46"/>
              <a:gd name="T47" fmla="*/ 15 h 51"/>
              <a:gd name="T48" fmla="*/ 28 w 46"/>
              <a:gd name="T49" fmla="*/ 13 h 51"/>
              <a:gd name="T50" fmla="*/ 32 w 46"/>
              <a:gd name="T51" fmla="*/ 11 h 51"/>
              <a:gd name="T52" fmla="*/ 34 w 46"/>
              <a:gd name="T53" fmla="*/ 9 h 51"/>
              <a:gd name="T54" fmla="*/ 34 w 46"/>
              <a:gd name="T55" fmla="*/ 7 h 51"/>
              <a:gd name="T56" fmla="*/ 32 w 46"/>
              <a:gd name="T57" fmla="*/ 5 h 51"/>
              <a:gd name="T58" fmla="*/ 28 w 46"/>
              <a:gd name="T59" fmla="*/ 3 h 51"/>
              <a:gd name="T60" fmla="*/ 25 w 46"/>
              <a:gd name="T61" fmla="*/ 1 h 51"/>
              <a:gd name="T62" fmla="*/ 23 w 46"/>
              <a:gd name="T63" fmla="*/ 2 h 51"/>
              <a:gd name="T64" fmla="*/ 23 w 46"/>
              <a:gd name="T65" fmla="*/ 5 h 51"/>
              <a:gd name="T66" fmla="*/ 0 w 46"/>
              <a:gd name="T67" fmla="*/ 28 h 51"/>
              <a:gd name="T68" fmla="*/ 23 w 46"/>
              <a:gd name="T69" fmla="*/ 51 h 51"/>
              <a:gd name="T70" fmla="*/ 46 w 46"/>
              <a:gd name="T71" fmla="*/ 28 h 51"/>
              <a:gd name="T72" fmla="*/ 40 w 46"/>
              <a:gd name="T73" fmla="*/ 28 h 51"/>
              <a:gd name="T74" fmla="*/ 23 w 46"/>
              <a:gd name="T75" fmla="*/ 19 h 51"/>
              <a:gd name="T76" fmla="*/ 28 w 46"/>
              <a:gd name="T77" fmla="*/ 24 h 51"/>
              <a:gd name="T78" fmla="*/ 23 w 46"/>
              <a:gd name="T79" fmla="*/ 29 h 51"/>
              <a:gd name="T80" fmla="*/ 17 w 46"/>
              <a:gd name="T81" fmla="*/ 24 h 51"/>
              <a:gd name="T82" fmla="*/ 23 w 46"/>
              <a:gd name="T83" fmla="*/ 19 h 51"/>
              <a:gd name="T84" fmla="*/ 30 w 46"/>
              <a:gd name="T85" fmla="*/ 37 h 51"/>
              <a:gd name="T86" fmla="*/ 30 w 46"/>
              <a:gd name="T87" fmla="*/ 37 h 51"/>
              <a:gd name="T88" fmla="*/ 30 w 46"/>
              <a:gd name="T89" fmla="*/ 37 h 51"/>
              <a:gd name="T90" fmla="*/ 30 w 46"/>
              <a:gd name="T91" fmla="*/ 44 h 51"/>
              <a:gd name="T92" fmla="*/ 30 w 46"/>
              <a:gd name="T93" fmla="*/ 44 h 51"/>
              <a:gd name="T94" fmla="*/ 29 w 46"/>
              <a:gd name="T95" fmla="*/ 37 h 51"/>
              <a:gd name="T96" fmla="*/ 30 w 46"/>
              <a:gd name="T97" fmla="*/ 37 h 51"/>
              <a:gd name="T98" fmla="*/ 15 w 46"/>
              <a:gd name="T99" fmla="*/ 37 h 51"/>
              <a:gd name="T100" fmla="*/ 15 w 46"/>
              <a:gd name="T101" fmla="*/ 37 h 51"/>
              <a:gd name="T102" fmla="*/ 15 w 46"/>
              <a:gd name="T103" fmla="*/ 44 h 51"/>
              <a:gd name="T104" fmla="*/ 14 w 46"/>
              <a:gd name="T105" fmla="*/ 44 h 51"/>
              <a:gd name="T106" fmla="*/ 14 w 46"/>
              <a:gd name="T107" fmla="*/ 37 h 51"/>
              <a:gd name="T108" fmla="*/ 15 w 46"/>
              <a:gd name="T109" fmla="*/ 3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 h="51">
                <a:moveTo>
                  <a:pt x="40" y="28"/>
                </a:moveTo>
                <a:cubicBezTo>
                  <a:pt x="40" y="33"/>
                  <a:pt x="38" y="38"/>
                  <a:pt x="35" y="41"/>
                </a:cubicBezTo>
                <a:cubicBezTo>
                  <a:pt x="34" y="38"/>
                  <a:pt x="34" y="35"/>
                  <a:pt x="34" y="34"/>
                </a:cubicBezTo>
                <a:cubicBezTo>
                  <a:pt x="33" y="31"/>
                  <a:pt x="30" y="30"/>
                  <a:pt x="29" y="30"/>
                </a:cubicBezTo>
                <a:cubicBezTo>
                  <a:pt x="29" y="30"/>
                  <a:pt x="29" y="30"/>
                  <a:pt x="29" y="30"/>
                </a:cubicBezTo>
                <a:cubicBezTo>
                  <a:pt x="27" y="30"/>
                  <a:pt x="27" y="30"/>
                  <a:pt x="27" y="30"/>
                </a:cubicBezTo>
                <a:cubicBezTo>
                  <a:pt x="25" y="35"/>
                  <a:pt x="25" y="35"/>
                  <a:pt x="25" y="35"/>
                </a:cubicBezTo>
                <a:cubicBezTo>
                  <a:pt x="24" y="38"/>
                  <a:pt x="24" y="38"/>
                  <a:pt x="24" y="38"/>
                </a:cubicBezTo>
                <a:cubicBezTo>
                  <a:pt x="24" y="32"/>
                  <a:pt x="24" y="32"/>
                  <a:pt x="24" y="32"/>
                </a:cubicBezTo>
                <a:cubicBezTo>
                  <a:pt x="24" y="32"/>
                  <a:pt x="24" y="31"/>
                  <a:pt x="24" y="31"/>
                </a:cubicBezTo>
                <a:cubicBezTo>
                  <a:pt x="24" y="31"/>
                  <a:pt x="23" y="30"/>
                  <a:pt x="23" y="30"/>
                </a:cubicBezTo>
                <a:cubicBezTo>
                  <a:pt x="22" y="30"/>
                  <a:pt x="22" y="31"/>
                  <a:pt x="22" y="31"/>
                </a:cubicBezTo>
                <a:cubicBezTo>
                  <a:pt x="22" y="31"/>
                  <a:pt x="22" y="32"/>
                  <a:pt x="22" y="32"/>
                </a:cubicBezTo>
                <a:cubicBezTo>
                  <a:pt x="21" y="38"/>
                  <a:pt x="21" y="38"/>
                  <a:pt x="21" y="38"/>
                </a:cubicBezTo>
                <a:cubicBezTo>
                  <a:pt x="20" y="35"/>
                  <a:pt x="20" y="35"/>
                  <a:pt x="20" y="35"/>
                </a:cubicBezTo>
                <a:cubicBezTo>
                  <a:pt x="19" y="30"/>
                  <a:pt x="19" y="30"/>
                  <a:pt x="19" y="30"/>
                </a:cubicBezTo>
                <a:cubicBezTo>
                  <a:pt x="15" y="30"/>
                  <a:pt x="15" y="30"/>
                  <a:pt x="15" y="30"/>
                </a:cubicBezTo>
                <a:cubicBezTo>
                  <a:pt x="15" y="30"/>
                  <a:pt x="15" y="30"/>
                  <a:pt x="15" y="30"/>
                </a:cubicBezTo>
                <a:cubicBezTo>
                  <a:pt x="13" y="31"/>
                  <a:pt x="11" y="31"/>
                  <a:pt x="11" y="34"/>
                </a:cubicBezTo>
                <a:cubicBezTo>
                  <a:pt x="10" y="35"/>
                  <a:pt x="10" y="37"/>
                  <a:pt x="10" y="41"/>
                </a:cubicBezTo>
                <a:cubicBezTo>
                  <a:pt x="7" y="37"/>
                  <a:pt x="5" y="33"/>
                  <a:pt x="5" y="28"/>
                </a:cubicBezTo>
                <a:cubicBezTo>
                  <a:pt x="5" y="19"/>
                  <a:pt x="13" y="11"/>
                  <a:pt x="23" y="11"/>
                </a:cubicBezTo>
                <a:cubicBezTo>
                  <a:pt x="23" y="14"/>
                  <a:pt x="23" y="14"/>
                  <a:pt x="23" y="14"/>
                </a:cubicBezTo>
                <a:cubicBezTo>
                  <a:pt x="23" y="15"/>
                  <a:pt x="24" y="15"/>
                  <a:pt x="25" y="15"/>
                </a:cubicBezTo>
                <a:cubicBezTo>
                  <a:pt x="28" y="13"/>
                  <a:pt x="28" y="13"/>
                  <a:pt x="28" y="13"/>
                </a:cubicBezTo>
                <a:cubicBezTo>
                  <a:pt x="29" y="12"/>
                  <a:pt x="30" y="11"/>
                  <a:pt x="32" y="11"/>
                </a:cubicBezTo>
                <a:cubicBezTo>
                  <a:pt x="34" y="9"/>
                  <a:pt x="34" y="9"/>
                  <a:pt x="34" y="9"/>
                </a:cubicBezTo>
                <a:cubicBezTo>
                  <a:pt x="36" y="8"/>
                  <a:pt x="36" y="7"/>
                  <a:pt x="34" y="7"/>
                </a:cubicBezTo>
                <a:cubicBezTo>
                  <a:pt x="32" y="5"/>
                  <a:pt x="32" y="5"/>
                  <a:pt x="32" y="5"/>
                </a:cubicBezTo>
                <a:cubicBezTo>
                  <a:pt x="30" y="4"/>
                  <a:pt x="29" y="3"/>
                  <a:pt x="28" y="3"/>
                </a:cubicBezTo>
                <a:cubicBezTo>
                  <a:pt x="25" y="1"/>
                  <a:pt x="25" y="1"/>
                  <a:pt x="25" y="1"/>
                </a:cubicBezTo>
                <a:cubicBezTo>
                  <a:pt x="24" y="0"/>
                  <a:pt x="23" y="1"/>
                  <a:pt x="23" y="2"/>
                </a:cubicBezTo>
                <a:cubicBezTo>
                  <a:pt x="23" y="5"/>
                  <a:pt x="23" y="5"/>
                  <a:pt x="23" y="5"/>
                </a:cubicBezTo>
                <a:cubicBezTo>
                  <a:pt x="10" y="5"/>
                  <a:pt x="0" y="16"/>
                  <a:pt x="0" y="28"/>
                </a:cubicBezTo>
                <a:cubicBezTo>
                  <a:pt x="0" y="41"/>
                  <a:pt x="10" y="51"/>
                  <a:pt x="23" y="51"/>
                </a:cubicBezTo>
                <a:cubicBezTo>
                  <a:pt x="35" y="51"/>
                  <a:pt x="46" y="41"/>
                  <a:pt x="46" y="28"/>
                </a:cubicBezTo>
                <a:cubicBezTo>
                  <a:pt x="40" y="28"/>
                  <a:pt x="40" y="28"/>
                  <a:pt x="40" y="28"/>
                </a:cubicBezTo>
                <a:close/>
                <a:moveTo>
                  <a:pt x="23" y="19"/>
                </a:moveTo>
                <a:cubicBezTo>
                  <a:pt x="26" y="19"/>
                  <a:pt x="28" y="21"/>
                  <a:pt x="28" y="24"/>
                </a:cubicBezTo>
                <a:cubicBezTo>
                  <a:pt x="28" y="27"/>
                  <a:pt x="26" y="29"/>
                  <a:pt x="23" y="29"/>
                </a:cubicBezTo>
                <a:cubicBezTo>
                  <a:pt x="20" y="29"/>
                  <a:pt x="17" y="27"/>
                  <a:pt x="17" y="24"/>
                </a:cubicBezTo>
                <a:cubicBezTo>
                  <a:pt x="17" y="21"/>
                  <a:pt x="20" y="19"/>
                  <a:pt x="23" y="19"/>
                </a:cubicBezTo>
                <a:close/>
                <a:moveTo>
                  <a:pt x="30" y="37"/>
                </a:moveTo>
                <a:cubicBezTo>
                  <a:pt x="30" y="37"/>
                  <a:pt x="30" y="37"/>
                  <a:pt x="30" y="37"/>
                </a:cubicBezTo>
                <a:cubicBezTo>
                  <a:pt x="30" y="37"/>
                  <a:pt x="30" y="37"/>
                  <a:pt x="30" y="37"/>
                </a:cubicBezTo>
                <a:cubicBezTo>
                  <a:pt x="30" y="44"/>
                  <a:pt x="30" y="44"/>
                  <a:pt x="30" y="44"/>
                </a:cubicBezTo>
                <a:cubicBezTo>
                  <a:pt x="30" y="44"/>
                  <a:pt x="30" y="44"/>
                  <a:pt x="30" y="44"/>
                </a:cubicBezTo>
                <a:cubicBezTo>
                  <a:pt x="29" y="37"/>
                  <a:pt x="29" y="37"/>
                  <a:pt x="29" y="37"/>
                </a:cubicBezTo>
                <a:cubicBezTo>
                  <a:pt x="30" y="37"/>
                  <a:pt x="30" y="37"/>
                  <a:pt x="30" y="37"/>
                </a:cubicBezTo>
                <a:close/>
                <a:moveTo>
                  <a:pt x="15" y="37"/>
                </a:moveTo>
                <a:cubicBezTo>
                  <a:pt x="15" y="37"/>
                  <a:pt x="15" y="37"/>
                  <a:pt x="15" y="37"/>
                </a:cubicBezTo>
                <a:cubicBezTo>
                  <a:pt x="15" y="44"/>
                  <a:pt x="15" y="44"/>
                  <a:pt x="15" y="44"/>
                </a:cubicBezTo>
                <a:cubicBezTo>
                  <a:pt x="15" y="44"/>
                  <a:pt x="14" y="44"/>
                  <a:pt x="14" y="44"/>
                </a:cubicBezTo>
                <a:cubicBezTo>
                  <a:pt x="14" y="37"/>
                  <a:pt x="14" y="37"/>
                  <a:pt x="14" y="37"/>
                </a:cubicBezTo>
                <a:cubicBezTo>
                  <a:pt x="14" y="37"/>
                  <a:pt x="14" y="37"/>
                  <a:pt x="15" y="37"/>
                </a:cubicBezTo>
                <a:close/>
              </a:path>
            </a:pathLst>
          </a:custGeom>
          <a:solidFill>
            <a:srgbClr val="42BAC8"/>
          </a:solidFill>
          <a:ln>
            <a:noFill/>
          </a:ln>
          <a:extLst/>
        </p:spPr>
        <p:txBody>
          <a:bodyPr vert="horz" wrap="square" lIns="72728" tIns="36364" rIns="72728" bIns="3636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49" b="0" i="0" u="none" strike="noStrike" kern="0" cap="none" spc="0" normalizeH="0" baseline="0" noProof="0">
              <a:ln>
                <a:noFill/>
              </a:ln>
              <a:solidFill>
                <a:sysClr val="windowText" lastClr="000000"/>
              </a:solidFill>
              <a:effectLst/>
              <a:uLnTx/>
              <a:uFillTx/>
            </a:endParaRPr>
          </a:p>
        </p:txBody>
      </p:sp>
      <p:sp>
        <p:nvSpPr>
          <p:cNvPr id="90" name="原创设计师QQ598969553            _41"/>
          <p:cNvSpPr txBox="1"/>
          <p:nvPr/>
        </p:nvSpPr>
        <p:spPr>
          <a:xfrm>
            <a:off x="1255604" y="4133667"/>
            <a:ext cx="1407791" cy="938419"/>
          </a:xfrm>
          <a:prstGeom prst="rect">
            <a:avLst/>
          </a:prstGeom>
          <a:noFill/>
        </p:spPr>
        <p:txBody>
          <a:bodyPr wrap="square" lIns="72728" tIns="36364" rIns="72728" bIns="36364"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124"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您的内容打在这里，或者通过复制您的文本后。您的内容打在这里，或者通过复制您的文本后。</a:t>
            </a:r>
          </a:p>
        </p:txBody>
      </p:sp>
      <p:sp>
        <p:nvSpPr>
          <p:cNvPr id="91" name="原创设计师QQ598969553            _42"/>
          <p:cNvSpPr txBox="1"/>
          <p:nvPr/>
        </p:nvSpPr>
        <p:spPr>
          <a:xfrm>
            <a:off x="1613597" y="3828542"/>
            <a:ext cx="1411412" cy="215380"/>
          </a:xfrm>
          <a:prstGeom prst="rect">
            <a:avLst/>
          </a:prstGeom>
          <a:noFill/>
        </p:spPr>
        <p:txBody>
          <a:bodyPr wrap="square" lIns="72728" tIns="0" rIns="72728" bIns="0" rtlCol="0" anchor="t">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99" b="0" i="0" u="none" strike="noStrike" kern="0" cap="none" spc="0" normalizeH="0" baseline="-3000" noProof="0" dirty="0">
                <a:ln>
                  <a:noFill/>
                </a:ln>
                <a:solidFill>
                  <a:sysClr val="windowText" lastClr="000000">
                    <a:lumMod val="85000"/>
                    <a:lumOff val="15000"/>
                  </a:sysClr>
                </a:solidFill>
                <a:effectLst/>
                <a:uLnTx/>
                <a:uFillTx/>
                <a:latin typeface="微软雅黑" pitchFamily="34" charset="-122"/>
                <a:ea typeface="微软雅黑" pitchFamily="34" charset="-122"/>
              </a:rPr>
              <a:t>添加标题</a:t>
            </a:r>
          </a:p>
        </p:txBody>
      </p:sp>
      <p:sp>
        <p:nvSpPr>
          <p:cNvPr id="92" name="原创设计师QQ598969553            _43"/>
          <p:cNvSpPr txBox="1"/>
          <p:nvPr/>
        </p:nvSpPr>
        <p:spPr>
          <a:xfrm>
            <a:off x="2893141" y="4133667"/>
            <a:ext cx="1407791" cy="938419"/>
          </a:xfrm>
          <a:prstGeom prst="rect">
            <a:avLst/>
          </a:prstGeom>
          <a:noFill/>
        </p:spPr>
        <p:txBody>
          <a:bodyPr wrap="square" lIns="72728" tIns="36364" rIns="72728" bIns="36364"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124"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您的内容打在这里，或者通过复制您的文本后。您的内容打在这里，或者通过复制您的文本后。</a:t>
            </a:r>
          </a:p>
        </p:txBody>
      </p:sp>
      <p:sp>
        <p:nvSpPr>
          <p:cNvPr id="93" name="原创设计师QQ598969553            _44"/>
          <p:cNvSpPr txBox="1"/>
          <p:nvPr/>
        </p:nvSpPr>
        <p:spPr>
          <a:xfrm>
            <a:off x="3251132" y="3858763"/>
            <a:ext cx="1411412" cy="215380"/>
          </a:xfrm>
          <a:prstGeom prst="rect">
            <a:avLst/>
          </a:prstGeom>
          <a:noFill/>
        </p:spPr>
        <p:txBody>
          <a:bodyPr wrap="square" lIns="72728" tIns="0" rIns="72728" bIns="0" rtlCol="0" anchor="t">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99" b="0" i="0" u="none" strike="noStrike" kern="0" cap="none" spc="0" normalizeH="0" baseline="-3000" noProof="0" dirty="0">
                <a:ln>
                  <a:noFill/>
                </a:ln>
                <a:solidFill>
                  <a:sysClr val="windowText" lastClr="000000">
                    <a:lumMod val="85000"/>
                    <a:lumOff val="15000"/>
                  </a:sysClr>
                </a:solidFill>
                <a:effectLst/>
                <a:uLnTx/>
                <a:uFillTx/>
                <a:latin typeface="微软雅黑" pitchFamily="34" charset="-122"/>
                <a:ea typeface="微软雅黑" pitchFamily="34" charset="-122"/>
              </a:rPr>
              <a:t>添加标题</a:t>
            </a:r>
          </a:p>
        </p:txBody>
      </p:sp>
      <p:sp>
        <p:nvSpPr>
          <p:cNvPr id="94" name="原创设计师QQ598969553            _45"/>
          <p:cNvSpPr txBox="1"/>
          <p:nvPr/>
        </p:nvSpPr>
        <p:spPr>
          <a:xfrm>
            <a:off x="4508666" y="4133667"/>
            <a:ext cx="1407791" cy="938419"/>
          </a:xfrm>
          <a:prstGeom prst="rect">
            <a:avLst/>
          </a:prstGeom>
          <a:noFill/>
        </p:spPr>
        <p:txBody>
          <a:bodyPr wrap="square" lIns="72728" tIns="36364" rIns="72728" bIns="36364"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124"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您的内容打在这里，或者通过复制您的文本后。您的内容打在这里，或者通过复制您的文本后。</a:t>
            </a:r>
          </a:p>
        </p:txBody>
      </p:sp>
      <p:sp>
        <p:nvSpPr>
          <p:cNvPr id="95" name="原创设计师QQ598969553            _46"/>
          <p:cNvSpPr txBox="1"/>
          <p:nvPr/>
        </p:nvSpPr>
        <p:spPr>
          <a:xfrm>
            <a:off x="4866658" y="3858763"/>
            <a:ext cx="1411412" cy="215380"/>
          </a:xfrm>
          <a:prstGeom prst="rect">
            <a:avLst/>
          </a:prstGeom>
          <a:noFill/>
        </p:spPr>
        <p:txBody>
          <a:bodyPr wrap="square" lIns="72728" tIns="0" rIns="72728" bIns="0" rtlCol="0" anchor="t">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99" b="0" i="0" u="none" strike="noStrike" kern="0" cap="none" spc="0" normalizeH="0" baseline="-3000" noProof="0" dirty="0">
                <a:ln>
                  <a:noFill/>
                </a:ln>
                <a:solidFill>
                  <a:sysClr val="windowText" lastClr="000000">
                    <a:lumMod val="85000"/>
                    <a:lumOff val="15000"/>
                  </a:sysClr>
                </a:solidFill>
                <a:effectLst/>
                <a:uLnTx/>
                <a:uFillTx/>
                <a:latin typeface="微软雅黑" pitchFamily="34" charset="-122"/>
                <a:ea typeface="微软雅黑" pitchFamily="34" charset="-122"/>
              </a:rPr>
              <a:t>添加标题</a:t>
            </a:r>
          </a:p>
        </p:txBody>
      </p:sp>
      <p:sp>
        <p:nvSpPr>
          <p:cNvPr id="96" name="原创设计师QQ598969553            _47"/>
          <p:cNvSpPr txBox="1"/>
          <p:nvPr/>
        </p:nvSpPr>
        <p:spPr>
          <a:xfrm>
            <a:off x="6186973" y="4146765"/>
            <a:ext cx="1407791" cy="938419"/>
          </a:xfrm>
          <a:prstGeom prst="rect">
            <a:avLst/>
          </a:prstGeom>
          <a:noFill/>
        </p:spPr>
        <p:txBody>
          <a:bodyPr wrap="square" lIns="72728" tIns="36364" rIns="72728" bIns="36364"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124"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您的内容打在这里，或者通过复制您的文本后。您的内容打在这里，或者通过复制您的文本后。</a:t>
            </a:r>
          </a:p>
        </p:txBody>
      </p:sp>
      <p:sp>
        <p:nvSpPr>
          <p:cNvPr id="97" name="原创设计师QQ598969553            _48"/>
          <p:cNvSpPr txBox="1"/>
          <p:nvPr/>
        </p:nvSpPr>
        <p:spPr>
          <a:xfrm>
            <a:off x="6544965" y="3858763"/>
            <a:ext cx="1411412" cy="215380"/>
          </a:xfrm>
          <a:prstGeom prst="rect">
            <a:avLst/>
          </a:prstGeom>
          <a:noFill/>
        </p:spPr>
        <p:txBody>
          <a:bodyPr wrap="square" lIns="72728" tIns="0" rIns="72728" bIns="0" rtlCol="0" anchor="t">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99" b="0" i="0" u="none" strike="noStrike" kern="0" cap="none" spc="0" normalizeH="0" baseline="-3000" noProof="0" dirty="0">
                <a:ln>
                  <a:noFill/>
                </a:ln>
                <a:solidFill>
                  <a:sysClr val="windowText" lastClr="000000">
                    <a:lumMod val="85000"/>
                    <a:lumOff val="15000"/>
                  </a:sysClr>
                </a:solidFill>
                <a:effectLst/>
                <a:uLnTx/>
                <a:uFillTx/>
                <a:latin typeface="微软雅黑" pitchFamily="34" charset="-122"/>
                <a:ea typeface="微软雅黑" pitchFamily="34" charset="-122"/>
              </a:rPr>
              <a:t>添加标题</a:t>
            </a:r>
          </a:p>
        </p:txBody>
      </p:sp>
    </p:spTree>
    <p:extLst>
      <p:ext uri="{BB962C8B-B14F-4D97-AF65-F5344CB8AC3E}">
        <p14:creationId xmlns:p14="http://schemas.microsoft.com/office/powerpoint/2010/main" val="3671648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82"/>
                                        </p:tgtEl>
                                        <p:attrNameLst>
                                          <p:attrName>style.visibility</p:attrName>
                                        </p:attrNameLst>
                                      </p:cBhvr>
                                      <p:to>
                                        <p:strVal val="visible"/>
                                      </p:to>
                                    </p:set>
                                    <p:animEffect transition="in" filter="fade">
                                      <p:cBhvr>
                                        <p:cTn id="7" dur="500"/>
                                        <p:tgtEl>
                                          <p:spTgt spid="82"/>
                                        </p:tgtEl>
                                      </p:cBhvr>
                                    </p:animEffect>
                                    <p:anim calcmode="lin" valueType="num">
                                      <p:cBhvr>
                                        <p:cTn id="8" dur="500" fill="hold"/>
                                        <p:tgtEl>
                                          <p:spTgt spid="82"/>
                                        </p:tgtEl>
                                        <p:attrNameLst>
                                          <p:attrName>ppt_w</p:attrName>
                                        </p:attrNameLst>
                                      </p:cBhvr>
                                      <p:tavLst>
                                        <p:tav tm="0" fmla="#ppt_w*sin(2.5*pi*$)">
                                          <p:val>
                                            <p:fltVal val="0"/>
                                          </p:val>
                                        </p:tav>
                                        <p:tav tm="100000">
                                          <p:val>
                                            <p:fltVal val="1"/>
                                          </p:val>
                                        </p:tav>
                                      </p:tavLst>
                                    </p:anim>
                                    <p:anim calcmode="lin" valueType="num">
                                      <p:cBhvr>
                                        <p:cTn id="9" dur="500" fill="hold"/>
                                        <p:tgtEl>
                                          <p:spTgt spid="82"/>
                                        </p:tgtEl>
                                        <p:attrNameLst>
                                          <p:attrName>ppt_h</p:attrName>
                                        </p:attrNameLst>
                                      </p:cBhvr>
                                      <p:tavLst>
                                        <p:tav tm="0">
                                          <p:val>
                                            <p:strVal val="#ppt_h"/>
                                          </p:val>
                                        </p:tav>
                                        <p:tav tm="100000">
                                          <p:val>
                                            <p:strVal val="#ppt_h"/>
                                          </p:val>
                                        </p:tav>
                                      </p:tavLst>
                                    </p:anim>
                                  </p:childTnLst>
                                </p:cTn>
                              </p:par>
                              <p:par>
                                <p:cTn id="10" presetID="45" presetClass="entr" presetSubtype="0" fill="hold" grpId="0" nodeType="withEffect">
                                  <p:stCondLst>
                                    <p:cond delay="0"/>
                                  </p:stCondLst>
                                  <p:childTnLst>
                                    <p:set>
                                      <p:cBhvr>
                                        <p:cTn id="11" dur="1" fill="hold">
                                          <p:stCondLst>
                                            <p:cond delay="0"/>
                                          </p:stCondLst>
                                        </p:cTn>
                                        <p:tgtEl>
                                          <p:spTgt spid="83"/>
                                        </p:tgtEl>
                                        <p:attrNameLst>
                                          <p:attrName>style.visibility</p:attrName>
                                        </p:attrNameLst>
                                      </p:cBhvr>
                                      <p:to>
                                        <p:strVal val="visible"/>
                                      </p:to>
                                    </p:set>
                                    <p:animEffect transition="in" filter="fade">
                                      <p:cBhvr>
                                        <p:cTn id="12" dur="500"/>
                                        <p:tgtEl>
                                          <p:spTgt spid="83"/>
                                        </p:tgtEl>
                                      </p:cBhvr>
                                    </p:animEffect>
                                    <p:anim calcmode="lin" valueType="num">
                                      <p:cBhvr>
                                        <p:cTn id="13" dur="500" fill="hold"/>
                                        <p:tgtEl>
                                          <p:spTgt spid="83"/>
                                        </p:tgtEl>
                                        <p:attrNameLst>
                                          <p:attrName>ppt_w</p:attrName>
                                        </p:attrNameLst>
                                      </p:cBhvr>
                                      <p:tavLst>
                                        <p:tav tm="0" fmla="#ppt_w*sin(2.5*pi*$)">
                                          <p:val>
                                            <p:fltVal val="0"/>
                                          </p:val>
                                        </p:tav>
                                        <p:tav tm="100000">
                                          <p:val>
                                            <p:fltVal val="1"/>
                                          </p:val>
                                        </p:tav>
                                      </p:tavLst>
                                    </p:anim>
                                    <p:anim calcmode="lin" valueType="num">
                                      <p:cBhvr>
                                        <p:cTn id="14" dur="500" fill="hold"/>
                                        <p:tgtEl>
                                          <p:spTgt spid="83"/>
                                        </p:tgtEl>
                                        <p:attrNameLst>
                                          <p:attrName>ppt_h</p:attrName>
                                        </p:attrNameLst>
                                      </p:cBhvr>
                                      <p:tavLst>
                                        <p:tav tm="0">
                                          <p:val>
                                            <p:strVal val="#ppt_h"/>
                                          </p:val>
                                        </p:tav>
                                        <p:tav tm="100000">
                                          <p:val>
                                            <p:strVal val="#ppt_h"/>
                                          </p:val>
                                        </p:tav>
                                      </p:tavLst>
                                    </p:anim>
                                  </p:childTnLst>
                                </p:cTn>
                              </p:par>
                            </p:childTnLst>
                          </p:cTn>
                        </p:par>
                        <p:par>
                          <p:cTn id="15" fill="hold">
                            <p:stCondLst>
                              <p:cond delay="500"/>
                            </p:stCondLst>
                            <p:childTnLst>
                              <p:par>
                                <p:cTn id="16" presetID="47" presetClass="entr" presetSubtype="0" fill="hold" grpId="0" nodeType="afterEffect">
                                  <p:stCondLst>
                                    <p:cond delay="0"/>
                                  </p:stCondLst>
                                  <p:childTnLst>
                                    <p:set>
                                      <p:cBhvr>
                                        <p:cTn id="17" dur="1" fill="hold">
                                          <p:stCondLst>
                                            <p:cond delay="0"/>
                                          </p:stCondLst>
                                        </p:cTn>
                                        <p:tgtEl>
                                          <p:spTgt spid="91"/>
                                        </p:tgtEl>
                                        <p:attrNameLst>
                                          <p:attrName>style.visibility</p:attrName>
                                        </p:attrNameLst>
                                      </p:cBhvr>
                                      <p:to>
                                        <p:strVal val="visible"/>
                                      </p:to>
                                    </p:set>
                                    <p:animEffect transition="in" filter="fade">
                                      <p:cBhvr>
                                        <p:cTn id="18" dur="1000"/>
                                        <p:tgtEl>
                                          <p:spTgt spid="91"/>
                                        </p:tgtEl>
                                      </p:cBhvr>
                                    </p:animEffect>
                                    <p:anim calcmode="lin" valueType="num">
                                      <p:cBhvr>
                                        <p:cTn id="19" dur="1000" fill="hold"/>
                                        <p:tgtEl>
                                          <p:spTgt spid="91"/>
                                        </p:tgtEl>
                                        <p:attrNameLst>
                                          <p:attrName>ppt_x</p:attrName>
                                        </p:attrNameLst>
                                      </p:cBhvr>
                                      <p:tavLst>
                                        <p:tav tm="0">
                                          <p:val>
                                            <p:strVal val="#ppt_x"/>
                                          </p:val>
                                        </p:tav>
                                        <p:tav tm="100000">
                                          <p:val>
                                            <p:strVal val="#ppt_x"/>
                                          </p:val>
                                        </p:tav>
                                      </p:tavLst>
                                    </p:anim>
                                    <p:anim calcmode="lin" valueType="num">
                                      <p:cBhvr>
                                        <p:cTn id="20" dur="1000" fill="hold"/>
                                        <p:tgtEl>
                                          <p:spTgt spid="91"/>
                                        </p:tgtEl>
                                        <p:attrNameLst>
                                          <p:attrName>ppt_y</p:attrName>
                                        </p:attrNameLst>
                                      </p:cBhvr>
                                      <p:tavLst>
                                        <p:tav tm="0">
                                          <p:val>
                                            <p:strVal val="#ppt_y-.1"/>
                                          </p:val>
                                        </p:tav>
                                        <p:tav tm="100000">
                                          <p:val>
                                            <p:strVal val="#ppt_y"/>
                                          </p:val>
                                        </p:tav>
                                      </p:tavLst>
                                    </p:anim>
                                  </p:childTnLst>
                                </p:cTn>
                              </p:par>
                              <p:par>
                                <p:cTn id="21" presetID="47" presetClass="entr" presetSubtype="0" fill="hold" grpId="0" nodeType="withEffect">
                                  <p:stCondLst>
                                    <p:cond delay="0"/>
                                  </p:stCondLst>
                                  <p:childTnLst>
                                    <p:set>
                                      <p:cBhvr>
                                        <p:cTn id="22" dur="1" fill="hold">
                                          <p:stCondLst>
                                            <p:cond delay="0"/>
                                          </p:stCondLst>
                                        </p:cTn>
                                        <p:tgtEl>
                                          <p:spTgt spid="90"/>
                                        </p:tgtEl>
                                        <p:attrNameLst>
                                          <p:attrName>style.visibility</p:attrName>
                                        </p:attrNameLst>
                                      </p:cBhvr>
                                      <p:to>
                                        <p:strVal val="visible"/>
                                      </p:to>
                                    </p:set>
                                    <p:animEffect transition="in" filter="fade">
                                      <p:cBhvr>
                                        <p:cTn id="23" dur="1000"/>
                                        <p:tgtEl>
                                          <p:spTgt spid="90"/>
                                        </p:tgtEl>
                                      </p:cBhvr>
                                    </p:animEffect>
                                    <p:anim calcmode="lin" valueType="num">
                                      <p:cBhvr>
                                        <p:cTn id="24" dur="1000" fill="hold"/>
                                        <p:tgtEl>
                                          <p:spTgt spid="90"/>
                                        </p:tgtEl>
                                        <p:attrNameLst>
                                          <p:attrName>ppt_x</p:attrName>
                                        </p:attrNameLst>
                                      </p:cBhvr>
                                      <p:tavLst>
                                        <p:tav tm="0">
                                          <p:val>
                                            <p:strVal val="#ppt_x"/>
                                          </p:val>
                                        </p:tav>
                                        <p:tav tm="100000">
                                          <p:val>
                                            <p:strVal val="#ppt_x"/>
                                          </p:val>
                                        </p:tav>
                                      </p:tavLst>
                                    </p:anim>
                                    <p:anim calcmode="lin" valueType="num">
                                      <p:cBhvr>
                                        <p:cTn id="25" dur="1000" fill="hold"/>
                                        <p:tgtEl>
                                          <p:spTgt spid="90"/>
                                        </p:tgtEl>
                                        <p:attrNameLst>
                                          <p:attrName>ppt_y</p:attrName>
                                        </p:attrNameLst>
                                      </p:cBhvr>
                                      <p:tavLst>
                                        <p:tav tm="0">
                                          <p:val>
                                            <p:strVal val="#ppt_y-.1"/>
                                          </p:val>
                                        </p:tav>
                                        <p:tav tm="100000">
                                          <p:val>
                                            <p:strVal val="#ppt_y"/>
                                          </p:val>
                                        </p:tav>
                                      </p:tavLst>
                                    </p:anim>
                                  </p:childTnLst>
                                </p:cTn>
                              </p:par>
                              <p:par>
                                <p:cTn id="26" presetID="22" presetClass="entr" presetSubtype="4" fill="hold" grpId="0" nodeType="withEffect">
                                  <p:stCondLst>
                                    <p:cond delay="0"/>
                                  </p:stCondLst>
                                  <p:childTnLst>
                                    <p:set>
                                      <p:cBhvr>
                                        <p:cTn id="27" dur="1" fill="hold">
                                          <p:stCondLst>
                                            <p:cond delay="0"/>
                                          </p:stCondLst>
                                        </p:cTn>
                                        <p:tgtEl>
                                          <p:spTgt spid="50"/>
                                        </p:tgtEl>
                                        <p:attrNameLst>
                                          <p:attrName>style.visibility</p:attrName>
                                        </p:attrNameLst>
                                      </p:cBhvr>
                                      <p:to>
                                        <p:strVal val="visible"/>
                                      </p:to>
                                    </p:set>
                                    <p:animEffect transition="in" filter="wipe(down)">
                                      <p:cBhvr>
                                        <p:cTn id="28" dur="500"/>
                                        <p:tgtEl>
                                          <p:spTgt spid="50"/>
                                        </p:tgtEl>
                                      </p:cBhvr>
                                    </p:animEffect>
                                  </p:childTnLst>
                                </p:cTn>
                              </p:par>
                              <p:par>
                                <p:cTn id="29" presetID="22" presetClass="entr" presetSubtype="4" fill="hold" grpId="0" nodeType="withEffect">
                                  <p:stCondLst>
                                    <p:cond delay="200"/>
                                  </p:stCondLst>
                                  <p:childTnLst>
                                    <p:set>
                                      <p:cBhvr>
                                        <p:cTn id="30" dur="1" fill="hold">
                                          <p:stCondLst>
                                            <p:cond delay="0"/>
                                          </p:stCondLst>
                                        </p:cTn>
                                        <p:tgtEl>
                                          <p:spTgt spid="52"/>
                                        </p:tgtEl>
                                        <p:attrNameLst>
                                          <p:attrName>style.visibility</p:attrName>
                                        </p:attrNameLst>
                                      </p:cBhvr>
                                      <p:to>
                                        <p:strVal val="visible"/>
                                      </p:to>
                                    </p:set>
                                    <p:animEffect transition="in" filter="wipe(down)">
                                      <p:cBhvr>
                                        <p:cTn id="31" dur="500"/>
                                        <p:tgtEl>
                                          <p:spTgt spid="52"/>
                                        </p:tgtEl>
                                      </p:cBhvr>
                                    </p:animEffect>
                                  </p:childTnLst>
                                </p:cTn>
                              </p:par>
                              <p:par>
                                <p:cTn id="32" presetID="22" presetClass="entr" presetSubtype="4" fill="hold" grpId="0" nodeType="withEffect">
                                  <p:stCondLst>
                                    <p:cond delay="400"/>
                                  </p:stCondLst>
                                  <p:childTnLst>
                                    <p:set>
                                      <p:cBhvr>
                                        <p:cTn id="33" dur="1" fill="hold">
                                          <p:stCondLst>
                                            <p:cond delay="0"/>
                                          </p:stCondLst>
                                        </p:cTn>
                                        <p:tgtEl>
                                          <p:spTgt spid="53"/>
                                        </p:tgtEl>
                                        <p:attrNameLst>
                                          <p:attrName>style.visibility</p:attrName>
                                        </p:attrNameLst>
                                      </p:cBhvr>
                                      <p:to>
                                        <p:strVal val="visible"/>
                                      </p:to>
                                    </p:set>
                                    <p:animEffect transition="in" filter="wipe(down)">
                                      <p:cBhvr>
                                        <p:cTn id="34" dur="500"/>
                                        <p:tgtEl>
                                          <p:spTgt spid="53"/>
                                        </p:tgtEl>
                                      </p:cBhvr>
                                    </p:animEffect>
                                  </p:childTnLst>
                                </p:cTn>
                              </p:par>
                              <p:par>
                                <p:cTn id="35" presetID="22" presetClass="entr" presetSubtype="4" fill="hold" grpId="0" nodeType="withEffect">
                                  <p:stCondLst>
                                    <p:cond delay="600"/>
                                  </p:stCondLst>
                                  <p:childTnLst>
                                    <p:set>
                                      <p:cBhvr>
                                        <p:cTn id="36" dur="1" fill="hold">
                                          <p:stCondLst>
                                            <p:cond delay="0"/>
                                          </p:stCondLst>
                                        </p:cTn>
                                        <p:tgtEl>
                                          <p:spTgt spid="54"/>
                                        </p:tgtEl>
                                        <p:attrNameLst>
                                          <p:attrName>style.visibility</p:attrName>
                                        </p:attrNameLst>
                                      </p:cBhvr>
                                      <p:to>
                                        <p:strVal val="visible"/>
                                      </p:to>
                                    </p:set>
                                    <p:animEffect transition="in" filter="wipe(down)">
                                      <p:cBhvr>
                                        <p:cTn id="37" dur="500"/>
                                        <p:tgtEl>
                                          <p:spTgt spid="54"/>
                                        </p:tgtEl>
                                      </p:cBhvr>
                                    </p:animEffect>
                                  </p:childTnLst>
                                </p:cTn>
                              </p:par>
                            </p:childTnLst>
                          </p:cTn>
                        </p:par>
                        <p:par>
                          <p:cTn id="38" fill="hold">
                            <p:stCondLst>
                              <p:cond delay="1600"/>
                            </p:stCondLst>
                            <p:childTnLst>
                              <p:par>
                                <p:cTn id="39" presetID="22" presetClass="entr" presetSubtype="4" fill="hold" grpId="0" nodeType="afterEffect">
                                  <p:stCondLst>
                                    <p:cond delay="0"/>
                                  </p:stCondLst>
                                  <p:childTnLst>
                                    <p:set>
                                      <p:cBhvr>
                                        <p:cTn id="40" dur="1" fill="hold">
                                          <p:stCondLst>
                                            <p:cond delay="0"/>
                                          </p:stCondLst>
                                        </p:cTn>
                                        <p:tgtEl>
                                          <p:spTgt spid="51"/>
                                        </p:tgtEl>
                                        <p:attrNameLst>
                                          <p:attrName>style.visibility</p:attrName>
                                        </p:attrNameLst>
                                      </p:cBhvr>
                                      <p:to>
                                        <p:strVal val="visible"/>
                                      </p:to>
                                    </p:set>
                                    <p:animEffect transition="in" filter="wipe(down)">
                                      <p:cBhvr>
                                        <p:cTn id="41" dur="500"/>
                                        <p:tgtEl>
                                          <p:spTgt spid="51"/>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55"/>
                                        </p:tgtEl>
                                        <p:attrNameLst>
                                          <p:attrName>style.visibility</p:attrName>
                                        </p:attrNameLst>
                                      </p:cBhvr>
                                      <p:to>
                                        <p:strVal val="visible"/>
                                      </p:to>
                                    </p:set>
                                    <p:animEffect transition="in" filter="wipe(down)">
                                      <p:cBhvr>
                                        <p:cTn id="44" dur="500"/>
                                        <p:tgtEl>
                                          <p:spTgt spid="55"/>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56"/>
                                        </p:tgtEl>
                                        <p:attrNameLst>
                                          <p:attrName>style.visibility</p:attrName>
                                        </p:attrNameLst>
                                      </p:cBhvr>
                                      <p:to>
                                        <p:strVal val="visible"/>
                                      </p:to>
                                    </p:set>
                                    <p:animEffect transition="in" filter="wipe(down)">
                                      <p:cBhvr>
                                        <p:cTn id="47" dur="500"/>
                                        <p:tgtEl>
                                          <p:spTgt spid="56"/>
                                        </p:tgtEl>
                                      </p:cBhvr>
                                    </p:animEffect>
                                  </p:childTnLst>
                                </p:cTn>
                              </p:par>
                              <p:par>
                                <p:cTn id="48" presetID="22" presetClass="entr" presetSubtype="4" fill="hold" grpId="0" nodeType="withEffect">
                                  <p:stCondLst>
                                    <p:cond delay="0"/>
                                  </p:stCondLst>
                                  <p:childTnLst>
                                    <p:set>
                                      <p:cBhvr>
                                        <p:cTn id="49" dur="1" fill="hold">
                                          <p:stCondLst>
                                            <p:cond delay="0"/>
                                          </p:stCondLst>
                                        </p:cTn>
                                        <p:tgtEl>
                                          <p:spTgt spid="57"/>
                                        </p:tgtEl>
                                        <p:attrNameLst>
                                          <p:attrName>style.visibility</p:attrName>
                                        </p:attrNameLst>
                                      </p:cBhvr>
                                      <p:to>
                                        <p:strVal val="visible"/>
                                      </p:to>
                                    </p:set>
                                    <p:animEffect transition="in" filter="wipe(down)">
                                      <p:cBhvr>
                                        <p:cTn id="50" dur="500"/>
                                        <p:tgtEl>
                                          <p:spTgt spid="57"/>
                                        </p:tgtEl>
                                      </p:cBhvr>
                                    </p:animEffect>
                                  </p:childTnLst>
                                </p:cTn>
                              </p:par>
                            </p:childTnLst>
                          </p:cTn>
                        </p:par>
                        <p:par>
                          <p:cTn id="51" fill="hold">
                            <p:stCondLst>
                              <p:cond delay="2100"/>
                            </p:stCondLst>
                            <p:childTnLst>
                              <p:par>
                                <p:cTn id="52" presetID="45" presetClass="entr" presetSubtype="0" fill="hold" grpId="0" nodeType="afterEffect">
                                  <p:stCondLst>
                                    <p:cond delay="0"/>
                                  </p:stCondLst>
                                  <p:childTnLst>
                                    <p:set>
                                      <p:cBhvr>
                                        <p:cTn id="53" dur="1" fill="hold">
                                          <p:stCondLst>
                                            <p:cond delay="0"/>
                                          </p:stCondLst>
                                        </p:cTn>
                                        <p:tgtEl>
                                          <p:spTgt spid="84"/>
                                        </p:tgtEl>
                                        <p:attrNameLst>
                                          <p:attrName>style.visibility</p:attrName>
                                        </p:attrNameLst>
                                      </p:cBhvr>
                                      <p:to>
                                        <p:strVal val="visible"/>
                                      </p:to>
                                    </p:set>
                                    <p:animEffect transition="in" filter="fade">
                                      <p:cBhvr>
                                        <p:cTn id="54" dur="500"/>
                                        <p:tgtEl>
                                          <p:spTgt spid="84"/>
                                        </p:tgtEl>
                                      </p:cBhvr>
                                    </p:animEffect>
                                    <p:anim calcmode="lin" valueType="num">
                                      <p:cBhvr>
                                        <p:cTn id="55" dur="500" fill="hold"/>
                                        <p:tgtEl>
                                          <p:spTgt spid="84"/>
                                        </p:tgtEl>
                                        <p:attrNameLst>
                                          <p:attrName>ppt_w</p:attrName>
                                        </p:attrNameLst>
                                      </p:cBhvr>
                                      <p:tavLst>
                                        <p:tav tm="0" fmla="#ppt_w*sin(2.5*pi*$)">
                                          <p:val>
                                            <p:fltVal val="0"/>
                                          </p:val>
                                        </p:tav>
                                        <p:tav tm="100000">
                                          <p:val>
                                            <p:fltVal val="1"/>
                                          </p:val>
                                        </p:tav>
                                      </p:tavLst>
                                    </p:anim>
                                    <p:anim calcmode="lin" valueType="num">
                                      <p:cBhvr>
                                        <p:cTn id="56" dur="500" fill="hold"/>
                                        <p:tgtEl>
                                          <p:spTgt spid="84"/>
                                        </p:tgtEl>
                                        <p:attrNameLst>
                                          <p:attrName>ppt_h</p:attrName>
                                        </p:attrNameLst>
                                      </p:cBhvr>
                                      <p:tavLst>
                                        <p:tav tm="0">
                                          <p:val>
                                            <p:strVal val="#ppt_h"/>
                                          </p:val>
                                        </p:tav>
                                        <p:tav tm="100000">
                                          <p:val>
                                            <p:strVal val="#ppt_h"/>
                                          </p:val>
                                        </p:tav>
                                      </p:tavLst>
                                    </p:anim>
                                  </p:childTnLst>
                                </p:cTn>
                              </p:par>
                              <p:par>
                                <p:cTn id="57" presetID="45" presetClass="entr" presetSubtype="0" fill="hold" grpId="0" nodeType="withEffect">
                                  <p:stCondLst>
                                    <p:cond delay="0"/>
                                  </p:stCondLst>
                                  <p:childTnLst>
                                    <p:set>
                                      <p:cBhvr>
                                        <p:cTn id="58" dur="1" fill="hold">
                                          <p:stCondLst>
                                            <p:cond delay="0"/>
                                          </p:stCondLst>
                                        </p:cTn>
                                        <p:tgtEl>
                                          <p:spTgt spid="88"/>
                                        </p:tgtEl>
                                        <p:attrNameLst>
                                          <p:attrName>style.visibility</p:attrName>
                                        </p:attrNameLst>
                                      </p:cBhvr>
                                      <p:to>
                                        <p:strVal val="visible"/>
                                      </p:to>
                                    </p:set>
                                    <p:animEffect transition="in" filter="fade">
                                      <p:cBhvr>
                                        <p:cTn id="59" dur="500"/>
                                        <p:tgtEl>
                                          <p:spTgt spid="88"/>
                                        </p:tgtEl>
                                      </p:cBhvr>
                                    </p:animEffect>
                                    <p:anim calcmode="lin" valueType="num">
                                      <p:cBhvr>
                                        <p:cTn id="60" dur="500" fill="hold"/>
                                        <p:tgtEl>
                                          <p:spTgt spid="88"/>
                                        </p:tgtEl>
                                        <p:attrNameLst>
                                          <p:attrName>ppt_w</p:attrName>
                                        </p:attrNameLst>
                                      </p:cBhvr>
                                      <p:tavLst>
                                        <p:tav tm="0" fmla="#ppt_w*sin(2.5*pi*$)">
                                          <p:val>
                                            <p:fltVal val="0"/>
                                          </p:val>
                                        </p:tav>
                                        <p:tav tm="100000">
                                          <p:val>
                                            <p:fltVal val="1"/>
                                          </p:val>
                                        </p:tav>
                                      </p:tavLst>
                                    </p:anim>
                                    <p:anim calcmode="lin" valueType="num">
                                      <p:cBhvr>
                                        <p:cTn id="61" dur="500" fill="hold"/>
                                        <p:tgtEl>
                                          <p:spTgt spid="88"/>
                                        </p:tgtEl>
                                        <p:attrNameLst>
                                          <p:attrName>ppt_h</p:attrName>
                                        </p:attrNameLst>
                                      </p:cBhvr>
                                      <p:tavLst>
                                        <p:tav tm="0">
                                          <p:val>
                                            <p:strVal val="#ppt_h"/>
                                          </p:val>
                                        </p:tav>
                                        <p:tav tm="100000">
                                          <p:val>
                                            <p:strVal val="#ppt_h"/>
                                          </p:val>
                                        </p:tav>
                                      </p:tavLst>
                                    </p:anim>
                                  </p:childTnLst>
                                </p:cTn>
                              </p:par>
                            </p:childTnLst>
                          </p:cTn>
                        </p:par>
                        <p:par>
                          <p:cTn id="62" fill="hold">
                            <p:stCondLst>
                              <p:cond delay="2600"/>
                            </p:stCondLst>
                            <p:childTnLst>
                              <p:par>
                                <p:cTn id="63" presetID="47" presetClass="entr" presetSubtype="0" fill="hold" grpId="0" nodeType="afterEffect">
                                  <p:stCondLst>
                                    <p:cond delay="0"/>
                                  </p:stCondLst>
                                  <p:childTnLst>
                                    <p:set>
                                      <p:cBhvr>
                                        <p:cTn id="64" dur="1" fill="hold">
                                          <p:stCondLst>
                                            <p:cond delay="0"/>
                                          </p:stCondLst>
                                        </p:cTn>
                                        <p:tgtEl>
                                          <p:spTgt spid="93"/>
                                        </p:tgtEl>
                                        <p:attrNameLst>
                                          <p:attrName>style.visibility</p:attrName>
                                        </p:attrNameLst>
                                      </p:cBhvr>
                                      <p:to>
                                        <p:strVal val="visible"/>
                                      </p:to>
                                    </p:set>
                                    <p:animEffect transition="in" filter="fade">
                                      <p:cBhvr>
                                        <p:cTn id="65" dur="1000"/>
                                        <p:tgtEl>
                                          <p:spTgt spid="93"/>
                                        </p:tgtEl>
                                      </p:cBhvr>
                                    </p:animEffect>
                                    <p:anim calcmode="lin" valueType="num">
                                      <p:cBhvr>
                                        <p:cTn id="66" dur="1000" fill="hold"/>
                                        <p:tgtEl>
                                          <p:spTgt spid="93"/>
                                        </p:tgtEl>
                                        <p:attrNameLst>
                                          <p:attrName>ppt_x</p:attrName>
                                        </p:attrNameLst>
                                      </p:cBhvr>
                                      <p:tavLst>
                                        <p:tav tm="0">
                                          <p:val>
                                            <p:strVal val="#ppt_x"/>
                                          </p:val>
                                        </p:tav>
                                        <p:tav tm="100000">
                                          <p:val>
                                            <p:strVal val="#ppt_x"/>
                                          </p:val>
                                        </p:tav>
                                      </p:tavLst>
                                    </p:anim>
                                    <p:anim calcmode="lin" valueType="num">
                                      <p:cBhvr>
                                        <p:cTn id="67" dur="1000" fill="hold"/>
                                        <p:tgtEl>
                                          <p:spTgt spid="93"/>
                                        </p:tgtEl>
                                        <p:attrNameLst>
                                          <p:attrName>ppt_y</p:attrName>
                                        </p:attrNameLst>
                                      </p:cBhvr>
                                      <p:tavLst>
                                        <p:tav tm="0">
                                          <p:val>
                                            <p:strVal val="#ppt_y-.1"/>
                                          </p:val>
                                        </p:tav>
                                        <p:tav tm="100000">
                                          <p:val>
                                            <p:strVal val="#ppt_y"/>
                                          </p:val>
                                        </p:tav>
                                      </p:tavLst>
                                    </p:anim>
                                  </p:childTnLst>
                                </p:cTn>
                              </p:par>
                              <p:par>
                                <p:cTn id="68" presetID="47" presetClass="entr" presetSubtype="0" fill="hold" grpId="0" nodeType="withEffect">
                                  <p:stCondLst>
                                    <p:cond delay="0"/>
                                  </p:stCondLst>
                                  <p:childTnLst>
                                    <p:set>
                                      <p:cBhvr>
                                        <p:cTn id="69" dur="1" fill="hold">
                                          <p:stCondLst>
                                            <p:cond delay="0"/>
                                          </p:stCondLst>
                                        </p:cTn>
                                        <p:tgtEl>
                                          <p:spTgt spid="92"/>
                                        </p:tgtEl>
                                        <p:attrNameLst>
                                          <p:attrName>style.visibility</p:attrName>
                                        </p:attrNameLst>
                                      </p:cBhvr>
                                      <p:to>
                                        <p:strVal val="visible"/>
                                      </p:to>
                                    </p:set>
                                    <p:animEffect transition="in" filter="fade">
                                      <p:cBhvr>
                                        <p:cTn id="70" dur="1000"/>
                                        <p:tgtEl>
                                          <p:spTgt spid="92"/>
                                        </p:tgtEl>
                                      </p:cBhvr>
                                    </p:animEffect>
                                    <p:anim calcmode="lin" valueType="num">
                                      <p:cBhvr>
                                        <p:cTn id="71" dur="1000" fill="hold"/>
                                        <p:tgtEl>
                                          <p:spTgt spid="92"/>
                                        </p:tgtEl>
                                        <p:attrNameLst>
                                          <p:attrName>ppt_x</p:attrName>
                                        </p:attrNameLst>
                                      </p:cBhvr>
                                      <p:tavLst>
                                        <p:tav tm="0">
                                          <p:val>
                                            <p:strVal val="#ppt_x"/>
                                          </p:val>
                                        </p:tav>
                                        <p:tav tm="100000">
                                          <p:val>
                                            <p:strVal val="#ppt_x"/>
                                          </p:val>
                                        </p:tav>
                                      </p:tavLst>
                                    </p:anim>
                                    <p:anim calcmode="lin" valueType="num">
                                      <p:cBhvr>
                                        <p:cTn id="72" dur="1000" fill="hold"/>
                                        <p:tgtEl>
                                          <p:spTgt spid="92"/>
                                        </p:tgtEl>
                                        <p:attrNameLst>
                                          <p:attrName>ppt_y</p:attrName>
                                        </p:attrNameLst>
                                      </p:cBhvr>
                                      <p:tavLst>
                                        <p:tav tm="0">
                                          <p:val>
                                            <p:strVal val="#ppt_y-.1"/>
                                          </p:val>
                                        </p:tav>
                                        <p:tav tm="100000">
                                          <p:val>
                                            <p:strVal val="#ppt_y"/>
                                          </p:val>
                                        </p:tav>
                                      </p:tavLst>
                                    </p:anim>
                                  </p:childTnLst>
                                </p:cTn>
                              </p:par>
                              <p:par>
                                <p:cTn id="73" presetID="22" presetClass="entr" presetSubtype="4" fill="hold" grpId="0" nodeType="withEffect">
                                  <p:stCondLst>
                                    <p:cond delay="0"/>
                                  </p:stCondLst>
                                  <p:childTnLst>
                                    <p:set>
                                      <p:cBhvr>
                                        <p:cTn id="74" dur="1" fill="hold">
                                          <p:stCondLst>
                                            <p:cond delay="0"/>
                                          </p:stCondLst>
                                        </p:cTn>
                                        <p:tgtEl>
                                          <p:spTgt spid="58"/>
                                        </p:tgtEl>
                                        <p:attrNameLst>
                                          <p:attrName>style.visibility</p:attrName>
                                        </p:attrNameLst>
                                      </p:cBhvr>
                                      <p:to>
                                        <p:strVal val="visible"/>
                                      </p:to>
                                    </p:set>
                                    <p:animEffect transition="in" filter="wipe(down)">
                                      <p:cBhvr>
                                        <p:cTn id="75" dur="500"/>
                                        <p:tgtEl>
                                          <p:spTgt spid="58"/>
                                        </p:tgtEl>
                                      </p:cBhvr>
                                    </p:animEffect>
                                  </p:childTnLst>
                                </p:cTn>
                              </p:par>
                              <p:par>
                                <p:cTn id="76" presetID="22" presetClass="entr" presetSubtype="4" fill="hold" grpId="0" nodeType="withEffect">
                                  <p:stCondLst>
                                    <p:cond delay="200"/>
                                  </p:stCondLst>
                                  <p:childTnLst>
                                    <p:set>
                                      <p:cBhvr>
                                        <p:cTn id="77" dur="1" fill="hold">
                                          <p:stCondLst>
                                            <p:cond delay="0"/>
                                          </p:stCondLst>
                                        </p:cTn>
                                        <p:tgtEl>
                                          <p:spTgt spid="59"/>
                                        </p:tgtEl>
                                        <p:attrNameLst>
                                          <p:attrName>style.visibility</p:attrName>
                                        </p:attrNameLst>
                                      </p:cBhvr>
                                      <p:to>
                                        <p:strVal val="visible"/>
                                      </p:to>
                                    </p:set>
                                    <p:animEffect transition="in" filter="wipe(down)">
                                      <p:cBhvr>
                                        <p:cTn id="78" dur="500"/>
                                        <p:tgtEl>
                                          <p:spTgt spid="59"/>
                                        </p:tgtEl>
                                      </p:cBhvr>
                                    </p:animEffect>
                                  </p:childTnLst>
                                </p:cTn>
                              </p:par>
                              <p:par>
                                <p:cTn id="79" presetID="22" presetClass="entr" presetSubtype="4" fill="hold" grpId="0" nodeType="withEffect">
                                  <p:stCondLst>
                                    <p:cond delay="400"/>
                                  </p:stCondLst>
                                  <p:childTnLst>
                                    <p:set>
                                      <p:cBhvr>
                                        <p:cTn id="80" dur="1" fill="hold">
                                          <p:stCondLst>
                                            <p:cond delay="0"/>
                                          </p:stCondLst>
                                        </p:cTn>
                                        <p:tgtEl>
                                          <p:spTgt spid="60"/>
                                        </p:tgtEl>
                                        <p:attrNameLst>
                                          <p:attrName>style.visibility</p:attrName>
                                        </p:attrNameLst>
                                      </p:cBhvr>
                                      <p:to>
                                        <p:strVal val="visible"/>
                                      </p:to>
                                    </p:set>
                                    <p:animEffect transition="in" filter="wipe(down)">
                                      <p:cBhvr>
                                        <p:cTn id="81" dur="500"/>
                                        <p:tgtEl>
                                          <p:spTgt spid="60"/>
                                        </p:tgtEl>
                                      </p:cBhvr>
                                    </p:animEffect>
                                  </p:childTnLst>
                                </p:cTn>
                              </p:par>
                              <p:par>
                                <p:cTn id="82" presetID="22" presetClass="entr" presetSubtype="4" fill="hold" grpId="0" nodeType="withEffect">
                                  <p:stCondLst>
                                    <p:cond delay="600"/>
                                  </p:stCondLst>
                                  <p:childTnLst>
                                    <p:set>
                                      <p:cBhvr>
                                        <p:cTn id="83" dur="1" fill="hold">
                                          <p:stCondLst>
                                            <p:cond delay="0"/>
                                          </p:stCondLst>
                                        </p:cTn>
                                        <p:tgtEl>
                                          <p:spTgt spid="61"/>
                                        </p:tgtEl>
                                        <p:attrNameLst>
                                          <p:attrName>style.visibility</p:attrName>
                                        </p:attrNameLst>
                                      </p:cBhvr>
                                      <p:to>
                                        <p:strVal val="visible"/>
                                      </p:to>
                                    </p:set>
                                    <p:animEffect transition="in" filter="wipe(down)">
                                      <p:cBhvr>
                                        <p:cTn id="84" dur="500"/>
                                        <p:tgtEl>
                                          <p:spTgt spid="61"/>
                                        </p:tgtEl>
                                      </p:cBhvr>
                                    </p:animEffect>
                                  </p:childTnLst>
                                </p:cTn>
                              </p:par>
                            </p:childTnLst>
                          </p:cTn>
                        </p:par>
                        <p:par>
                          <p:cTn id="85" fill="hold">
                            <p:stCondLst>
                              <p:cond delay="3700"/>
                            </p:stCondLst>
                            <p:childTnLst>
                              <p:par>
                                <p:cTn id="86" presetID="22" presetClass="entr" presetSubtype="4" fill="hold" grpId="0" nodeType="afterEffect">
                                  <p:stCondLst>
                                    <p:cond delay="0"/>
                                  </p:stCondLst>
                                  <p:childTnLst>
                                    <p:set>
                                      <p:cBhvr>
                                        <p:cTn id="87" dur="1" fill="hold">
                                          <p:stCondLst>
                                            <p:cond delay="0"/>
                                          </p:stCondLst>
                                        </p:cTn>
                                        <p:tgtEl>
                                          <p:spTgt spid="62"/>
                                        </p:tgtEl>
                                        <p:attrNameLst>
                                          <p:attrName>style.visibility</p:attrName>
                                        </p:attrNameLst>
                                      </p:cBhvr>
                                      <p:to>
                                        <p:strVal val="visible"/>
                                      </p:to>
                                    </p:set>
                                    <p:animEffect transition="in" filter="wipe(down)">
                                      <p:cBhvr>
                                        <p:cTn id="88" dur="500"/>
                                        <p:tgtEl>
                                          <p:spTgt spid="62"/>
                                        </p:tgtEl>
                                      </p:cBhvr>
                                    </p:animEffect>
                                  </p:childTnLst>
                                </p:cTn>
                              </p:par>
                              <p:par>
                                <p:cTn id="89" presetID="22" presetClass="entr" presetSubtype="4" fill="hold" grpId="0" nodeType="withEffect">
                                  <p:stCondLst>
                                    <p:cond delay="0"/>
                                  </p:stCondLst>
                                  <p:childTnLst>
                                    <p:set>
                                      <p:cBhvr>
                                        <p:cTn id="90" dur="1" fill="hold">
                                          <p:stCondLst>
                                            <p:cond delay="0"/>
                                          </p:stCondLst>
                                        </p:cTn>
                                        <p:tgtEl>
                                          <p:spTgt spid="63"/>
                                        </p:tgtEl>
                                        <p:attrNameLst>
                                          <p:attrName>style.visibility</p:attrName>
                                        </p:attrNameLst>
                                      </p:cBhvr>
                                      <p:to>
                                        <p:strVal val="visible"/>
                                      </p:to>
                                    </p:set>
                                    <p:animEffect transition="in" filter="wipe(down)">
                                      <p:cBhvr>
                                        <p:cTn id="91" dur="500"/>
                                        <p:tgtEl>
                                          <p:spTgt spid="63"/>
                                        </p:tgtEl>
                                      </p:cBhvr>
                                    </p:animEffect>
                                  </p:childTnLst>
                                </p:cTn>
                              </p:par>
                              <p:par>
                                <p:cTn id="92" presetID="22" presetClass="entr" presetSubtype="4" fill="hold" grpId="0" nodeType="withEffect">
                                  <p:stCondLst>
                                    <p:cond delay="0"/>
                                  </p:stCondLst>
                                  <p:childTnLst>
                                    <p:set>
                                      <p:cBhvr>
                                        <p:cTn id="93" dur="1" fill="hold">
                                          <p:stCondLst>
                                            <p:cond delay="0"/>
                                          </p:stCondLst>
                                        </p:cTn>
                                        <p:tgtEl>
                                          <p:spTgt spid="64"/>
                                        </p:tgtEl>
                                        <p:attrNameLst>
                                          <p:attrName>style.visibility</p:attrName>
                                        </p:attrNameLst>
                                      </p:cBhvr>
                                      <p:to>
                                        <p:strVal val="visible"/>
                                      </p:to>
                                    </p:set>
                                    <p:animEffect transition="in" filter="wipe(down)">
                                      <p:cBhvr>
                                        <p:cTn id="94" dur="500"/>
                                        <p:tgtEl>
                                          <p:spTgt spid="64"/>
                                        </p:tgtEl>
                                      </p:cBhvr>
                                    </p:animEffect>
                                  </p:childTnLst>
                                </p:cTn>
                              </p:par>
                              <p:par>
                                <p:cTn id="95" presetID="22" presetClass="entr" presetSubtype="4" fill="hold" grpId="0" nodeType="withEffect">
                                  <p:stCondLst>
                                    <p:cond delay="0"/>
                                  </p:stCondLst>
                                  <p:childTnLst>
                                    <p:set>
                                      <p:cBhvr>
                                        <p:cTn id="96" dur="1" fill="hold">
                                          <p:stCondLst>
                                            <p:cond delay="0"/>
                                          </p:stCondLst>
                                        </p:cTn>
                                        <p:tgtEl>
                                          <p:spTgt spid="65"/>
                                        </p:tgtEl>
                                        <p:attrNameLst>
                                          <p:attrName>style.visibility</p:attrName>
                                        </p:attrNameLst>
                                      </p:cBhvr>
                                      <p:to>
                                        <p:strVal val="visible"/>
                                      </p:to>
                                    </p:set>
                                    <p:animEffect transition="in" filter="wipe(down)">
                                      <p:cBhvr>
                                        <p:cTn id="97" dur="500"/>
                                        <p:tgtEl>
                                          <p:spTgt spid="65"/>
                                        </p:tgtEl>
                                      </p:cBhvr>
                                    </p:animEffect>
                                  </p:childTnLst>
                                </p:cTn>
                              </p:par>
                            </p:childTnLst>
                          </p:cTn>
                        </p:par>
                        <p:par>
                          <p:cTn id="98" fill="hold">
                            <p:stCondLst>
                              <p:cond delay="4200"/>
                            </p:stCondLst>
                            <p:childTnLst>
                              <p:par>
                                <p:cTn id="99" presetID="45" presetClass="entr" presetSubtype="0" fill="hold" grpId="0" nodeType="afterEffect">
                                  <p:stCondLst>
                                    <p:cond delay="0"/>
                                  </p:stCondLst>
                                  <p:childTnLst>
                                    <p:set>
                                      <p:cBhvr>
                                        <p:cTn id="100" dur="1" fill="hold">
                                          <p:stCondLst>
                                            <p:cond delay="0"/>
                                          </p:stCondLst>
                                        </p:cTn>
                                        <p:tgtEl>
                                          <p:spTgt spid="85"/>
                                        </p:tgtEl>
                                        <p:attrNameLst>
                                          <p:attrName>style.visibility</p:attrName>
                                        </p:attrNameLst>
                                      </p:cBhvr>
                                      <p:to>
                                        <p:strVal val="visible"/>
                                      </p:to>
                                    </p:set>
                                    <p:animEffect transition="in" filter="fade">
                                      <p:cBhvr>
                                        <p:cTn id="101" dur="500"/>
                                        <p:tgtEl>
                                          <p:spTgt spid="85"/>
                                        </p:tgtEl>
                                      </p:cBhvr>
                                    </p:animEffect>
                                    <p:anim calcmode="lin" valueType="num">
                                      <p:cBhvr>
                                        <p:cTn id="102" dur="500" fill="hold"/>
                                        <p:tgtEl>
                                          <p:spTgt spid="85"/>
                                        </p:tgtEl>
                                        <p:attrNameLst>
                                          <p:attrName>ppt_w</p:attrName>
                                        </p:attrNameLst>
                                      </p:cBhvr>
                                      <p:tavLst>
                                        <p:tav tm="0" fmla="#ppt_w*sin(2.5*pi*$)">
                                          <p:val>
                                            <p:fltVal val="0"/>
                                          </p:val>
                                        </p:tav>
                                        <p:tav tm="100000">
                                          <p:val>
                                            <p:fltVal val="1"/>
                                          </p:val>
                                        </p:tav>
                                      </p:tavLst>
                                    </p:anim>
                                    <p:anim calcmode="lin" valueType="num">
                                      <p:cBhvr>
                                        <p:cTn id="103" dur="500" fill="hold"/>
                                        <p:tgtEl>
                                          <p:spTgt spid="85"/>
                                        </p:tgtEl>
                                        <p:attrNameLst>
                                          <p:attrName>ppt_h</p:attrName>
                                        </p:attrNameLst>
                                      </p:cBhvr>
                                      <p:tavLst>
                                        <p:tav tm="0">
                                          <p:val>
                                            <p:strVal val="#ppt_h"/>
                                          </p:val>
                                        </p:tav>
                                        <p:tav tm="100000">
                                          <p:val>
                                            <p:strVal val="#ppt_h"/>
                                          </p:val>
                                        </p:tav>
                                      </p:tavLst>
                                    </p:anim>
                                  </p:childTnLst>
                                </p:cTn>
                              </p:par>
                              <p:par>
                                <p:cTn id="104" presetID="45" presetClass="entr" presetSubtype="0" fill="hold" grpId="0" nodeType="withEffect">
                                  <p:stCondLst>
                                    <p:cond delay="0"/>
                                  </p:stCondLst>
                                  <p:childTnLst>
                                    <p:set>
                                      <p:cBhvr>
                                        <p:cTn id="105" dur="1" fill="hold">
                                          <p:stCondLst>
                                            <p:cond delay="0"/>
                                          </p:stCondLst>
                                        </p:cTn>
                                        <p:tgtEl>
                                          <p:spTgt spid="87"/>
                                        </p:tgtEl>
                                        <p:attrNameLst>
                                          <p:attrName>style.visibility</p:attrName>
                                        </p:attrNameLst>
                                      </p:cBhvr>
                                      <p:to>
                                        <p:strVal val="visible"/>
                                      </p:to>
                                    </p:set>
                                    <p:animEffect transition="in" filter="fade">
                                      <p:cBhvr>
                                        <p:cTn id="106" dur="500"/>
                                        <p:tgtEl>
                                          <p:spTgt spid="87"/>
                                        </p:tgtEl>
                                      </p:cBhvr>
                                    </p:animEffect>
                                    <p:anim calcmode="lin" valueType="num">
                                      <p:cBhvr>
                                        <p:cTn id="107" dur="500" fill="hold"/>
                                        <p:tgtEl>
                                          <p:spTgt spid="87"/>
                                        </p:tgtEl>
                                        <p:attrNameLst>
                                          <p:attrName>ppt_w</p:attrName>
                                        </p:attrNameLst>
                                      </p:cBhvr>
                                      <p:tavLst>
                                        <p:tav tm="0" fmla="#ppt_w*sin(2.5*pi*$)">
                                          <p:val>
                                            <p:fltVal val="0"/>
                                          </p:val>
                                        </p:tav>
                                        <p:tav tm="100000">
                                          <p:val>
                                            <p:fltVal val="1"/>
                                          </p:val>
                                        </p:tav>
                                      </p:tavLst>
                                    </p:anim>
                                    <p:anim calcmode="lin" valueType="num">
                                      <p:cBhvr>
                                        <p:cTn id="108" dur="500" fill="hold"/>
                                        <p:tgtEl>
                                          <p:spTgt spid="87"/>
                                        </p:tgtEl>
                                        <p:attrNameLst>
                                          <p:attrName>ppt_h</p:attrName>
                                        </p:attrNameLst>
                                      </p:cBhvr>
                                      <p:tavLst>
                                        <p:tav tm="0">
                                          <p:val>
                                            <p:strVal val="#ppt_h"/>
                                          </p:val>
                                        </p:tav>
                                        <p:tav tm="100000">
                                          <p:val>
                                            <p:strVal val="#ppt_h"/>
                                          </p:val>
                                        </p:tav>
                                      </p:tavLst>
                                    </p:anim>
                                  </p:childTnLst>
                                </p:cTn>
                              </p:par>
                            </p:childTnLst>
                          </p:cTn>
                        </p:par>
                        <p:par>
                          <p:cTn id="109" fill="hold">
                            <p:stCondLst>
                              <p:cond delay="4700"/>
                            </p:stCondLst>
                            <p:childTnLst>
                              <p:par>
                                <p:cTn id="110" presetID="47" presetClass="entr" presetSubtype="0" fill="hold" grpId="0" nodeType="afterEffect">
                                  <p:stCondLst>
                                    <p:cond delay="0"/>
                                  </p:stCondLst>
                                  <p:childTnLst>
                                    <p:set>
                                      <p:cBhvr>
                                        <p:cTn id="111" dur="1" fill="hold">
                                          <p:stCondLst>
                                            <p:cond delay="0"/>
                                          </p:stCondLst>
                                        </p:cTn>
                                        <p:tgtEl>
                                          <p:spTgt spid="95"/>
                                        </p:tgtEl>
                                        <p:attrNameLst>
                                          <p:attrName>style.visibility</p:attrName>
                                        </p:attrNameLst>
                                      </p:cBhvr>
                                      <p:to>
                                        <p:strVal val="visible"/>
                                      </p:to>
                                    </p:set>
                                    <p:animEffect transition="in" filter="fade">
                                      <p:cBhvr>
                                        <p:cTn id="112" dur="1000"/>
                                        <p:tgtEl>
                                          <p:spTgt spid="95"/>
                                        </p:tgtEl>
                                      </p:cBhvr>
                                    </p:animEffect>
                                    <p:anim calcmode="lin" valueType="num">
                                      <p:cBhvr>
                                        <p:cTn id="113" dur="1000" fill="hold"/>
                                        <p:tgtEl>
                                          <p:spTgt spid="95"/>
                                        </p:tgtEl>
                                        <p:attrNameLst>
                                          <p:attrName>ppt_x</p:attrName>
                                        </p:attrNameLst>
                                      </p:cBhvr>
                                      <p:tavLst>
                                        <p:tav tm="0">
                                          <p:val>
                                            <p:strVal val="#ppt_x"/>
                                          </p:val>
                                        </p:tav>
                                        <p:tav tm="100000">
                                          <p:val>
                                            <p:strVal val="#ppt_x"/>
                                          </p:val>
                                        </p:tav>
                                      </p:tavLst>
                                    </p:anim>
                                    <p:anim calcmode="lin" valueType="num">
                                      <p:cBhvr>
                                        <p:cTn id="114" dur="1000" fill="hold"/>
                                        <p:tgtEl>
                                          <p:spTgt spid="95"/>
                                        </p:tgtEl>
                                        <p:attrNameLst>
                                          <p:attrName>ppt_y</p:attrName>
                                        </p:attrNameLst>
                                      </p:cBhvr>
                                      <p:tavLst>
                                        <p:tav tm="0">
                                          <p:val>
                                            <p:strVal val="#ppt_y-.1"/>
                                          </p:val>
                                        </p:tav>
                                        <p:tav tm="100000">
                                          <p:val>
                                            <p:strVal val="#ppt_y"/>
                                          </p:val>
                                        </p:tav>
                                      </p:tavLst>
                                    </p:anim>
                                  </p:childTnLst>
                                </p:cTn>
                              </p:par>
                              <p:par>
                                <p:cTn id="115" presetID="47" presetClass="entr" presetSubtype="0" fill="hold" grpId="0" nodeType="withEffect">
                                  <p:stCondLst>
                                    <p:cond delay="0"/>
                                  </p:stCondLst>
                                  <p:childTnLst>
                                    <p:set>
                                      <p:cBhvr>
                                        <p:cTn id="116" dur="1" fill="hold">
                                          <p:stCondLst>
                                            <p:cond delay="0"/>
                                          </p:stCondLst>
                                        </p:cTn>
                                        <p:tgtEl>
                                          <p:spTgt spid="94"/>
                                        </p:tgtEl>
                                        <p:attrNameLst>
                                          <p:attrName>style.visibility</p:attrName>
                                        </p:attrNameLst>
                                      </p:cBhvr>
                                      <p:to>
                                        <p:strVal val="visible"/>
                                      </p:to>
                                    </p:set>
                                    <p:animEffect transition="in" filter="fade">
                                      <p:cBhvr>
                                        <p:cTn id="117" dur="1000"/>
                                        <p:tgtEl>
                                          <p:spTgt spid="94"/>
                                        </p:tgtEl>
                                      </p:cBhvr>
                                    </p:animEffect>
                                    <p:anim calcmode="lin" valueType="num">
                                      <p:cBhvr>
                                        <p:cTn id="118" dur="1000" fill="hold"/>
                                        <p:tgtEl>
                                          <p:spTgt spid="94"/>
                                        </p:tgtEl>
                                        <p:attrNameLst>
                                          <p:attrName>ppt_x</p:attrName>
                                        </p:attrNameLst>
                                      </p:cBhvr>
                                      <p:tavLst>
                                        <p:tav tm="0">
                                          <p:val>
                                            <p:strVal val="#ppt_x"/>
                                          </p:val>
                                        </p:tav>
                                        <p:tav tm="100000">
                                          <p:val>
                                            <p:strVal val="#ppt_x"/>
                                          </p:val>
                                        </p:tav>
                                      </p:tavLst>
                                    </p:anim>
                                    <p:anim calcmode="lin" valueType="num">
                                      <p:cBhvr>
                                        <p:cTn id="119" dur="1000" fill="hold"/>
                                        <p:tgtEl>
                                          <p:spTgt spid="94"/>
                                        </p:tgtEl>
                                        <p:attrNameLst>
                                          <p:attrName>ppt_y</p:attrName>
                                        </p:attrNameLst>
                                      </p:cBhvr>
                                      <p:tavLst>
                                        <p:tav tm="0">
                                          <p:val>
                                            <p:strVal val="#ppt_y-.1"/>
                                          </p:val>
                                        </p:tav>
                                        <p:tav tm="100000">
                                          <p:val>
                                            <p:strVal val="#ppt_y"/>
                                          </p:val>
                                        </p:tav>
                                      </p:tavLst>
                                    </p:anim>
                                  </p:childTnLst>
                                </p:cTn>
                              </p:par>
                              <p:par>
                                <p:cTn id="120" presetID="22" presetClass="entr" presetSubtype="4" fill="hold" grpId="0" nodeType="withEffect">
                                  <p:stCondLst>
                                    <p:cond delay="0"/>
                                  </p:stCondLst>
                                  <p:childTnLst>
                                    <p:set>
                                      <p:cBhvr>
                                        <p:cTn id="121" dur="1" fill="hold">
                                          <p:stCondLst>
                                            <p:cond delay="0"/>
                                          </p:stCondLst>
                                        </p:cTn>
                                        <p:tgtEl>
                                          <p:spTgt spid="66"/>
                                        </p:tgtEl>
                                        <p:attrNameLst>
                                          <p:attrName>style.visibility</p:attrName>
                                        </p:attrNameLst>
                                      </p:cBhvr>
                                      <p:to>
                                        <p:strVal val="visible"/>
                                      </p:to>
                                    </p:set>
                                    <p:animEffect transition="in" filter="wipe(down)">
                                      <p:cBhvr>
                                        <p:cTn id="122" dur="500"/>
                                        <p:tgtEl>
                                          <p:spTgt spid="66"/>
                                        </p:tgtEl>
                                      </p:cBhvr>
                                    </p:animEffect>
                                  </p:childTnLst>
                                </p:cTn>
                              </p:par>
                              <p:par>
                                <p:cTn id="123" presetID="22" presetClass="entr" presetSubtype="4" fill="hold" grpId="0" nodeType="withEffect">
                                  <p:stCondLst>
                                    <p:cond delay="200"/>
                                  </p:stCondLst>
                                  <p:childTnLst>
                                    <p:set>
                                      <p:cBhvr>
                                        <p:cTn id="124" dur="1" fill="hold">
                                          <p:stCondLst>
                                            <p:cond delay="0"/>
                                          </p:stCondLst>
                                        </p:cTn>
                                        <p:tgtEl>
                                          <p:spTgt spid="67"/>
                                        </p:tgtEl>
                                        <p:attrNameLst>
                                          <p:attrName>style.visibility</p:attrName>
                                        </p:attrNameLst>
                                      </p:cBhvr>
                                      <p:to>
                                        <p:strVal val="visible"/>
                                      </p:to>
                                    </p:set>
                                    <p:animEffect transition="in" filter="wipe(down)">
                                      <p:cBhvr>
                                        <p:cTn id="125" dur="500"/>
                                        <p:tgtEl>
                                          <p:spTgt spid="67"/>
                                        </p:tgtEl>
                                      </p:cBhvr>
                                    </p:animEffect>
                                  </p:childTnLst>
                                </p:cTn>
                              </p:par>
                              <p:par>
                                <p:cTn id="126" presetID="22" presetClass="entr" presetSubtype="4" fill="hold" grpId="0" nodeType="withEffect">
                                  <p:stCondLst>
                                    <p:cond delay="400"/>
                                  </p:stCondLst>
                                  <p:childTnLst>
                                    <p:set>
                                      <p:cBhvr>
                                        <p:cTn id="127" dur="1" fill="hold">
                                          <p:stCondLst>
                                            <p:cond delay="0"/>
                                          </p:stCondLst>
                                        </p:cTn>
                                        <p:tgtEl>
                                          <p:spTgt spid="68"/>
                                        </p:tgtEl>
                                        <p:attrNameLst>
                                          <p:attrName>style.visibility</p:attrName>
                                        </p:attrNameLst>
                                      </p:cBhvr>
                                      <p:to>
                                        <p:strVal val="visible"/>
                                      </p:to>
                                    </p:set>
                                    <p:animEffect transition="in" filter="wipe(down)">
                                      <p:cBhvr>
                                        <p:cTn id="128" dur="500"/>
                                        <p:tgtEl>
                                          <p:spTgt spid="68"/>
                                        </p:tgtEl>
                                      </p:cBhvr>
                                    </p:animEffect>
                                  </p:childTnLst>
                                </p:cTn>
                              </p:par>
                              <p:par>
                                <p:cTn id="129" presetID="22" presetClass="entr" presetSubtype="4" fill="hold" grpId="0" nodeType="withEffect">
                                  <p:stCondLst>
                                    <p:cond delay="600"/>
                                  </p:stCondLst>
                                  <p:childTnLst>
                                    <p:set>
                                      <p:cBhvr>
                                        <p:cTn id="130" dur="1" fill="hold">
                                          <p:stCondLst>
                                            <p:cond delay="0"/>
                                          </p:stCondLst>
                                        </p:cTn>
                                        <p:tgtEl>
                                          <p:spTgt spid="69"/>
                                        </p:tgtEl>
                                        <p:attrNameLst>
                                          <p:attrName>style.visibility</p:attrName>
                                        </p:attrNameLst>
                                      </p:cBhvr>
                                      <p:to>
                                        <p:strVal val="visible"/>
                                      </p:to>
                                    </p:set>
                                    <p:animEffect transition="in" filter="wipe(down)">
                                      <p:cBhvr>
                                        <p:cTn id="131" dur="500"/>
                                        <p:tgtEl>
                                          <p:spTgt spid="69"/>
                                        </p:tgtEl>
                                      </p:cBhvr>
                                    </p:animEffect>
                                  </p:childTnLst>
                                </p:cTn>
                              </p:par>
                            </p:childTnLst>
                          </p:cTn>
                        </p:par>
                        <p:par>
                          <p:cTn id="132" fill="hold">
                            <p:stCondLst>
                              <p:cond delay="5800"/>
                            </p:stCondLst>
                            <p:childTnLst>
                              <p:par>
                                <p:cTn id="133" presetID="22" presetClass="entr" presetSubtype="4" fill="hold" grpId="0" nodeType="afterEffect">
                                  <p:stCondLst>
                                    <p:cond delay="0"/>
                                  </p:stCondLst>
                                  <p:childTnLst>
                                    <p:set>
                                      <p:cBhvr>
                                        <p:cTn id="134" dur="1" fill="hold">
                                          <p:stCondLst>
                                            <p:cond delay="0"/>
                                          </p:stCondLst>
                                        </p:cTn>
                                        <p:tgtEl>
                                          <p:spTgt spid="73"/>
                                        </p:tgtEl>
                                        <p:attrNameLst>
                                          <p:attrName>style.visibility</p:attrName>
                                        </p:attrNameLst>
                                      </p:cBhvr>
                                      <p:to>
                                        <p:strVal val="visible"/>
                                      </p:to>
                                    </p:set>
                                    <p:animEffect transition="in" filter="wipe(down)">
                                      <p:cBhvr>
                                        <p:cTn id="135" dur="500"/>
                                        <p:tgtEl>
                                          <p:spTgt spid="73"/>
                                        </p:tgtEl>
                                      </p:cBhvr>
                                    </p:animEffect>
                                  </p:childTnLst>
                                </p:cTn>
                              </p:par>
                              <p:par>
                                <p:cTn id="136" presetID="22" presetClass="entr" presetSubtype="4" fill="hold" grpId="0" nodeType="withEffect">
                                  <p:stCondLst>
                                    <p:cond delay="0"/>
                                  </p:stCondLst>
                                  <p:childTnLst>
                                    <p:set>
                                      <p:cBhvr>
                                        <p:cTn id="137" dur="1" fill="hold">
                                          <p:stCondLst>
                                            <p:cond delay="0"/>
                                          </p:stCondLst>
                                        </p:cTn>
                                        <p:tgtEl>
                                          <p:spTgt spid="72"/>
                                        </p:tgtEl>
                                        <p:attrNameLst>
                                          <p:attrName>style.visibility</p:attrName>
                                        </p:attrNameLst>
                                      </p:cBhvr>
                                      <p:to>
                                        <p:strVal val="visible"/>
                                      </p:to>
                                    </p:set>
                                    <p:animEffect transition="in" filter="wipe(down)">
                                      <p:cBhvr>
                                        <p:cTn id="138" dur="500"/>
                                        <p:tgtEl>
                                          <p:spTgt spid="72"/>
                                        </p:tgtEl>
                                      </p:cBhvr>
                                    </p:animEffect>
                                  </p:childTnLst>
                                </p:cTn>
                              </p:par>
                              <p:par>
                                <p:cTn id="139" presetID="22" presetClass="entr" presetSubtype="4" fill="hold" grpId="0" nodeType="withEffect">
                                  <p:stCondLst>
                                    <p:cond delay="0"/>
                                  </p:stCondLst>
                                  <p:childTnLst>
                                    <p:set>
                                      <p:cBhvr>
                                        <p:cTn id="140" dur="1" fill="hold">
                                          <p:stCondLst>
                                            <p:cond delay="0"/>
                                          </p:stCondLst>
                                        </p:cTn>
                                        <p:tgtEl>
                                          <p:spTgt spid="71"/>
                                        </p:tgtEl>
                                        <p:attrNameLst>
                                          <p:attrName>style.visibility</p:attrName>
                                        </p:attrNameLst>
                                      </p:cBhvr>
                                      <p:to>
                                        <p:strVal val="visible"/>
                                      </p:to>
                                    </p:set>
                                    <p:animEffect transition="in" filter="wipe(down)">
                                      <p:cBhvr>
                                        <p:cTn id="141" dur="500"/>
                                        <p:tgtEl>
                                          <p:spTgt spid="71"/>
                                        </p:tgtEl>
                                      </p:cBhvr>
                                    </p:animEffect>
                                  </p:childTnLst>
                                </p:cTn>
                              </p:par>
                              <p:par>
                                <p:cTn id="142" presetID="22" presetClass="entr" presetSubtype="4" fill="hold" grpId="0" nodeType="withEffect">
                                  <p:stCondLst>
                                    <p:cond delay="0"/>
                                  </p:stCondLst>
                                  <p:childTnLst>
                                    <p:set>
                                      <p:cBhvr>
                                        <p:cTn id="143" dur="1" fill="hold">
                                          <p:stCondLst>
                                            <p:cond delay="0"/>
                                          </p:stCondLst>
                                        </p:cTn>
                                        <p:tgtEl>
                                          <p:spTgt spid="70"/>
                                        </p:tgtEl>
                                        <p:attrNameLst>
                                          <p:attrName>style.visibility</p:attrName>
                                        </p:attrNameLst>
                                      </p:cBhvr>
                                      <p:to>
                                        <p:strVal val="visible"/>
                                      </p:to>
                                    </p:set>
                                    <p:animEffect transition="in" filter="wipe(down)">
                                      <p:cBhvr>
                                        <p:cTn id="144" dur="500"/>
                                        <p:tgtEl>
                                          <p:spTgt spid="70"/>
                                        </p:tgtEl>
                                      </p:cBhvr>
                                    </p:animEffect>
                                  </p:childTnLst>
                                </p:cTn>
                              </p:par>
                            </p:childTnLst>
                          </p:cTn>
                        </p:par>
                        <p:par>
                          <p:cTn id="145" fill="hold">
                            <p:stCondLst>
                              <p:cond delay="6300"/>
                            </p:stCondLst>
                            <p:childTnLst>
                              <p:par>
                                <p:cTn id="146" presetID="45" presetClass="entr" presetSubtype="0" fill="hold" grpId="0" nodeType="afterEffect">
                                  <p:stCondLst>
                                    <p:cond delay="0"/>
                                  </p:stCondLst>
                                  <p:childTnLst>
                                    <p:set>
                                      <p:cBhvr>
                                        <p:cTn id="147" dur="1" fill="hold">
                                          <p:stCondLst>
                                            <p:cond delay="0"/>
                                          </p:stCondLst>
                                        </p:cTn>
                                        <p:tgtEl>
                                          <p:spTgt spid="86"/>
                                        </p:tgtEl>
                                        <p:attrNameLst>
                                          <p:attrName>style.visibility</p:attrName>
                                        </p:attrNameLst>
                                      </p:cBhvr>
                                      <p:to>
                                        <p:strVal val="visible"/>
                                      </p:to>
                                    </p:set>
                                    <p:animEffect transition="in" filter="fade">
                                      <p:cBhvr>
                                        <p:cTn id="148" dur="500"/>
                                        <p:tgtEl>
                                          <p:spTgt spid="86"/>
                                        </p:tgtEl>
                                      </p:cBhvr>
                                    </p:animEffect>
                                    <p:anim calcmode="lin" valueType="num">
                                      <p:cBhvr>
                                        <p:cTn id="149" dur="500" fill="hold"/>
                                        <p:tgtEl>
                                          <p:spTgt spid="86"/>
                                        </p:tgtEl>
                                        <p:attrNameLst>
                                          <p:attrName>ppt_w</p:attrName>
                                        </p:attrNameLst>
                                      </p:cBhvr>
                                      <p:tavLst>
                                        <p:tav tm="0" fmla="#ppt_w*sin(2.5*pi*$)">
                                          <p:val>
                                            <p:fltVal val="0"/>
                                          </p:val>
                                        </p:tav>
                                        <p:tav tm="100000">
                                          <p:val>
                                            <p:fltVal val="1"/>
                                          </p:val>
                                        </p:tav>
                                      </p:tavLst>
                                    </p:anim>
                                    <p:anim calcmode="lin" valueType="num">
                                      <p:cBhvr>
                                        <p:cTn id="150" dur="500" fill="hold"/>
                                        <p:tgtEl>
                                          <p:spTgt spid="86"/>
                                        </p:tgtEl>
                                        <p:attrNameLst>
                                          <p:attrName>ppt_h</p:attrName>
                                        </p:attrNameLst>
                                      </p:cBhvr>
                                      <p:tavLst>
                                        <p:tav tm="0">
                                          <p:val>
                                            <p:strVal val="#ppt_h"/>
                                          </p:val>
                                        </p:tav>
                                        <p:tav tm="100000">
                                          <p:val>
                                            <p:strVal val="#ppt_h"/>
                                          </p:val>
                                        </p:tav>
                                      </p:tavLst>
                                    </p:anim>
                                  </p:childTnLst>
                                </p:cTn>
                              </p:par>
                              <p:par>
                                <p:cTn id="151" presetID="45" presetClass="entr" presetSubtype="0" fill="hold" grpId="0" nodeType="withEffect">
                                  <p:stCondLst>
                                    <p:cond delay="0"/>
                                  </p:stCondLst>
                                  <p:childTnLst>
                                    <p:set>
                                      <p:cBhvr>
                                        <p:cTn id="152" dur="1" fill="hold">
                                          <p:stCondLst>
                                            <p:cond delay="0"/>
                                          </p:stCondLst>
                                        </p:cTn>
                                        <p:tgtEl>
                                          <p:spTgt spid="89"/>
                                        </p:tgtEl>
                                        <p:attrNameLst>
                                          <p:attrName>style.visibility</p:attrName>
                                        </p:attrNameLst>
                                      </p:cBhvr>
                                      <p:to>
                                        <p:strVal val="visible"/>
                                      </p:to>
                                    </p:set>
                                    <p:animEffect transition="in" filter="fade">
                                      <p:cBhvr>
                                        <p:cTn id="153" dur="500"/>
                                        <p:tgtEl>
                                          <p:spTgt spid="89"/>
                                        </p:tgtEl>
                                      </p:cBhvr>
                                    </p:animEffect>
                                    <p:anim calcmode="lin" valueType="num">
                                      <p:cBhvr>
                                        <p:cTn id="154" dur="500" fill="hold"/>
                                        <p:tgtEl>
                                          <p:spTgt spid="89"/>
                                        </p:tgtEl>
                                        <p:attrNameLst>
                                          <p:attrName>ppt_w</p:attrName>
                                        </p:attrNameLst>
                                      </p:cBhvr>
                                      <p:tavLst>
                                        <p:tav tm="0" fmla="#ppt_w*sin(2.5*pi*$)">
                                          <p:val>
                                            <p:fltVal val="0"/>
                                          </p:val>
                                        </p:tav>
                                        <p:tav tm="100000">
                                          <p:val>
                                            <p:fltVal val="1"/>
                                          </p:val>
                                        </p:tav>
                                      </p:tavLst>
                                    </p:anim>
                                    <p:anim calcmode="lin" valueType="num">
                                      <p:cBhvr>
                                        <p:cTn id="155" dur="500" fill="hold"/>
                                        <p:tgtEl>
                                          <p:spTgt spid="89"/>
                                        </p:tgtEl>
                                        <p:attrNameLst>
                                          <p:attrName>ppt_h</p:attrName>
                                        </p:attrNameLst>
                                      </p:cBhvr>
                                      <p:tavLst>
                                        <p:tav tm="0">
                                          <p:val>
                                            <p:strVal val="#ppt_h"/>
                                          </p:val>
                                        </p:tav>
                                        <p:tav tm="100000">
                                          <p:val>
                                            <p:strVal val="#ppt_h"/>
                                          </p:val>
                                        </p:tav>
                                      </p:tavLst>
                                    </p:anim>
                                  </p:childTnLst>
                                </p:cTn>
                              </p:par>
                            </p:childTnLst>
                          </p:cTn>
                        </p:par>
                        <p:par>
                          <p:cTn id="156" fill="hold">
                            <p:stCondLst>
                              <p:cond delay="6800"/>
                            </p:stCondLst>
                            <p:childTnLst>
                              <p:par>
                                <p:cTn id="157" presetID="47" presetClass="entr" presetSubtype="0" fill="hold" grpId="0" nodeType="afterEffect">
                                  <p:stCondLst>
                                    <p:cond delay="0"/>
                                  </p:stCondLst>
                                  <p:childTnLst>
                                    <p:set>
                                      <p:cBhvr>
                                        <p:cTn id="158" dur="1" fill="hold">
                                          <p:stCondLst>
                                            <p:cond delay="0"/>
                                          </p:stCondLst>
                                        </p:cTn>
                                        <p:tgtEl>
                                          <p:spTgt spid="97"/>
                                        </p:tgtEl>
                                        <p:attrNameLst>
                                          <p:attrName>style.visibility</p:attrName>
                                        </p:attrNameLst>
                                      </p:cBhvr>
                                      <p:to>
                                        <p:strVal val="visible"/>
                                      </p:to>
                                    </p:set>
                                    <p:animEffect transition="in" filter="fade">
                                      <p:cBhvr>
                                        <p:cTn id="159" dur="1000"/>
                                        <p:tgtEl>
                                          <p:spTgt spid="97"/>
                                        </p:tgtEl>
                                      </p:cBhvr>
                                    </p:animEffect>
                                    <p:anim calcmode="lin" valueType="num">
                                      <p:cBhvr>
                                        <p:cTn id="160" dur="1000" fill="hold"/>
                                        <p:tgtEl>
                                          <p:spTgt spid="97"/>
                                        </p:tgtEl>
                                        <p:attrNameLst>
                                          <p:attrName>ppt_x</p:attrName>
                                        </p:attrNameLst>
                                      </p:cBhvr>
                                      <p:tavLst>
                                        <p:tav tm="0">
                                          <p:val>
                                            <p:strVal val="#ppt_x"/>
                                          </p:val>
                                        </p:tav>
                                        <p:tav tm="100000">
                                          <p:val>
                                            <p:strVal val="#ppt_x"/>
                                          </p:val>
                                        </p:tav>
                                      </p:tavLst>
                                    </p:anim>
                                    <p:anim calcmode="lin" valueType="num">
                                      <p:cBhvr>
                                        <p:cTn id="161" dur="1000" fill="hold"/>
                                        <p:tgtEl>
                                          <p:spTgt spid="97"/>
                                        </p:tgtEl>
                                        <p:attrNameLst>
                                          <p:attrName>ppt_y</p:attrName>
                                        </p:attrNameLst>
                                      </p:cBhvr>
                                      <p:tavLst>
                                        <p:tav tm="0">
                                          <p:val>
                                            <p:strVal val="#ppt_y-.1"/>
                                          </p:val>
                                        </p:tav>
                                        <p:tav tm="100000">
                                          <p:val>
                                            <p:strVal val="#ppt_y"/>
                                          </p:val>
                                        </p:tav>
                                      </p:tavLst>
                                    </p:anim>
                                  </p:childTnLst>
                                </p:cTn>
                              </p:par>
                              <p:par>
                                <p:cTn id="162" presetID="47" presetClass="entr" presetSubtype="0" fill="hold" grpId="0" nodeType="withEffect">
                                  <p:stCondLst>
                                    <p:cond delay="0"/>
                                  </p:stCondLst>
                                  <p:childTnLst>
                                    <p:set>
                                      <p:cBhvr>
                                        <p:cTn id="163" dur="1" fill="hold">
                                          <p:stCondLst>
                                            <p:cond delay="0"/>
                                          </p:stCondLst>
                                        </p:cTn>
                                        <p:tgtEl>
                                          <p:spTgt spid="96"/>
                                        </p:tgtEl>
                                        <p:attrNameLst>
                                          <p:attrName>style.visibility</p:attrName>
                                        </p:attrNameLst>
                                      </p:cBhvr>
                                      <p:to>
                                        <p:strVal val="visible"/>
                                      </p:to>
                                    </p:set>
                                    <p:animEffect transition="in" filter="fade">
                                      <p:cBhvr>
                                        <p:cTn id="164" dur="1000"/>
                                        <p:tgtEl>
                                          <p:spTgt spid="96"/>
                                        </p:tgtEl>
                                      </p:cBhvr>
                                    </p:animEffect>
                                    <p:anim calcmode="lin" valueType="num">
                                      <p:cBhvr>
                                        <p:cTn id="165" dur="1000" fill="hold"/>
                                        <p:tgtEl>
                                          <p:spTgt spid="96"/>
                                        </p:tgtEl>
                                        <p:attrNameLst>
                                          <p:attrName>ppt_x</p:attrName>
                                        </p:attrNameLst>
                                      </p:cBhvr>
                                      <p:tavLst>
                                        <p:tav tm="0">
                                          <p:val>
                                            <p:strVal val="#ppt_x"/>
                                          </p:val>
                                        </p:tav>
                                        <p:tav tm="100000">
                                          <p:val>
                                            <p:strVal val="#ppt_x"/>
                                          </p:val>
                                        </p:tav>
                                      </p:tavLst>
                                    </p:anim>
                                    <p:anim calcmode="lin" valueType="num">
                                      <p:cBhvr>
                                        <p:cTn id="166" dur="1000" fill="hold"/>
                                        <p:tgtEl>
                                          <p:spTgt spid="96"/>
                                        </p:tgtEl>
                                        <p:attrNameLst>
                                          <p:attrName>ppt_y</p:attrName>
                                        </p:attrNameLst>
                                      </p:cBhvr>
                                      <p:tavLst>
                                        <p:tav tm="0">
                                          <p:val>
                                            <p:strVal val="#ppt_y-.1"/>
                                          </p:val>
                                        </p:tav>
                                        <p:tav tm="100000">
                                          <p:val>
                                            <p:strVal val="#ppt_y"/>
                                          </p:val>
                                        </p:tav>
                                      </p:tavLst>
                                    </p:anim>
                                  </p:childTnLst>
                                </p:cTn>
                              </p:par>
                              <p:par>
                                <p:cTn id="167" presetID="22" presetClass="entr" presetSubtype="4" fill="hold" grpId="0" nodeType="withEffect">
                                  <p:stCondLst>
                                    <p:cond delay="0"/>
                                  </p:stCondLst>
                                  <p:childTnLst>
                                    <p:set>
                                      <p:cBhvr>
                                        <p:cTn id="168" dur="1" fill="hold">
                                          <p:stCondLst>
                                            <p:cond delay="0"/>
                                          </p:stCondLst>
                                        </p:cTn>
                                        <p:tgtEl>
                                          <p:spTgt spid="74"/>
                                        </p:tgtEl>
                                        <p:attrNameLst>
                                          <p:attrName>style.visibility</p:attrName>
                                        </p:attrNameLst>
                                      </p:cBhvr>
                                      <p:to>
                                        <p:strVal val="visible"/>
                                      </p:to>
                                    </p:set>
                                    <p:animEffect transition="in" filter="wipe(down)">
                                      <p:cBhvr>
                                        <p:cTn id="169" dur="500"/>
                                        <p:tgtEl>
                                          <p:spTgt spid="74"/>
                                        </p:tgtEl>
                                      </p:cBhvr>
                                    </p:animEffect>
                                  </p:childTnLst>
                                </p:cTn>
                              </p:par>
                              <p:par>
                                <p:cTn id="170" presetID="22" presetClass="entr" presetSubtype="4" fill="hold" grpId="0" nodeType="withEffect">
                                  <p:stCondLst>
                                    <p:cond delay="200"/>
                                  </p:stCondLst>
                                  <p:childTnLst>
                                    <p:set>
                                      <p:cBhvr>
                                        <p:cTn id="171" dur="1" fill="hold">
                                          <p:stCondLst>
                                            <p:cond delay="0"/>
                                          </p:stCondLst>
                                        </p:cTn>
                                        <p:tgtEl>
                                          <p:spTgt spid="75"/>
                                        </p:tgtEl>
                                        <p:attrNameLst>
                                          <p:attrName>style.visibility</p:attrName>
                                        </p:attrNameLst>
                                      </p:cBhvr>
                                      <p:to>
                                        <p:strVal val="visible"/>
                                      </p:to>
                                    </p:set>
                                    <p:animEffect transition="in" filter="wipe(down)">
                                      <p:cBhvr>
                                        <p:cTn id="172" dur="500"/>
                                        <p:tgtEl>
                                          <p:spTgt spid="75"/>
                                        </p:tgtEl>
                                      </p:cBhvr>
                                    </p:animEffect>
                                  </p:childTnLst>
                                </p:cTn>
                              </p:par>
                              <p:par>
                                <p:cTn id="173" presetID="22" presetClass="entr" presetSubtype="4" fill="hold" grpId="0" nodeType="withEffect">
                                  <p:stCondLst>
                                    <p:cond delay="400"/>
                                  </p:stCondLst>
                                  <p:childTnLst>
                                    <p:set>
                                      <p:cBhvr>
                                        <p:cTn id="174" dur="1" fill="hold">
                                          <p:stCondLst>
                                            <p:cond delay="0"/>
                                          </p:stCondLst>
                                        </p:cTn>
                                        <p:tgtEl>
                                          <p:spTgt spid="76"/>
                                        </p:tgtEl>
                                        <p:attrNameLst>
                                          <p:attrName>style.visibility</p:attrName>
                                        </p:attrNameLst>
                                      </p:cBhvr>
                                      <p:to>
                                        <p:strVal val="visible"/>
                                      </p:to>
                                    </p:set>
                                    <p:animEffect transition="in" filter="wipe(down)">
                                      <p:cBhvr>
                                        <p:cTn id="175" dur="500"/>
                                        <p:tgtEl>
                                          <p:spTgt spid="76"/>
                                        </p:tgtEl>
                                      </p:cBhvr>
                                    </p:animEffect>
                                  </p:childTnLst>
                                </p:cTn>
                              </p:par>
                              <p:par>
                                <p:cTn id="176" presetID="22" presetClass="entr" presetSubtype="4" fill="hold" grpId="0" nodeType="withEffect">
                                  <p:stCondLst>
                                    <p:cond delay="600"/>
                                  </p:stCondLst>
                                  <p:childTnLst>
                                    <p:set>
                                      <p:cBhvr>
                                        <p:cTn id="177" dur="1" fill="hold">
                                          <p:stCondLst>
                                            <p:cond delay="0"/>
                                          </p:stCondLst>
                                        </p:cTn>
                                        <p:tgtEl>
                                          <p:spTgt spid="77"/>
                                        </p:tgtEl>
                                        <p:attrNameLst>
                                          <p:attrName>style.visibility</p:attrName>
                                        </p:attrNameLst>
                                      </p:cBhvr>
                                      <p:to>
                                        <p:strVal val="visible"/>
                                      </p:to>
                                    </p:set>
                                    <p:animEffect transition="in" filter="wipe(down)">
                                      <p:cBhvr>
                                        <p:cTn id="178" dur="500"/>
                                        <p:tgtEl>
                                          <p:spTgt spid="77"/>
                                        </p:tgtEl>
                                      </p:cBhvr>
                                    </p:animEffect>
                                  </p:childTnLst>
                                </p:cTn>
                              </p:par>
                            </p:childTnLst>
                          </p:cTn>
                        </p:par>
                        <p:par>
                          <p:cTn id="179" fill="hold">
                            <p:stCondLst>
                              <p:cond delay="7900"/>
                            </p:stCondLst>
                            <p:childTnLst>
                              <p:par>
                                <p:cTn id="180" presetID="22" presetClass="entr" presetSubtype="4" fill="hold" grpId="0" nodeType="afterEffect">
                                  <p:stCondLst>
                                    <p:cond delay="0"/>
                                  </p:stCondLst>
                                  <p:childTnLst>
                                    <p:set>
                                      <p:cBhvr>
                                        <p:cTn id="181" dur="1" fill="hold">
                                          <p:stCondLst>
                                            <p:cond delay="0"/>
                                          </p:stCondLst>
                                        </p:cTn>
                                        <p:tgtEl>
                                          <p:spTgt spid="81"/>
                                        </p:tgtEl>
                                        <p:attrNameLst>
                                          <p:attrName>style.visibility</p:attrName>
                                        </p:attrNameLst>
                                      </p:cBhvr>
                                      <p:to>
                                        <p:strVal val="visible"/>
                                      </p:to>
                                    </p:set>
                                    <p:animEffect transition="in" filter="wipe(down)">
                                      <p:cBhvr>
                                        <p:cTn id="182" dur="500"/>
                                        <p:tgtEl>
                                          <p:spTgt spid="81"/>
                                        </p:tgtEl>
                                      </p:cBhvr>
                                    </p:animEffect>
                                  </p:childTnLst>
                                </p:cTn>
                              </p:par>
                              <p:par>
                                <p:cTn id="183" presetID="22" presetClass="entr" presetSubtype="4" fill="hold" grpId="0" nodeType="withEffect">
                                  <p:stCondLst>
                                    <p:cond delay="0"/>
                                  </p:stCondLst>
                                  <p:childTnLst>
                                    <p:set>
                                      <p:cBhvr>
                                        <p:cTn id="184" dur="1" fill="hold">
                                          <p:stCondLst>
                                            <p:cond delay="0"/>
                                          </p:stCondLst>
                                        </p:cTn>
                                        <p:tgtEl>
                                          <p:spTgt spid="80"/>
                                        </p:tgtEl>
                                        <p:attrNameLst>
                                          <p:attrName>style.visibility</p:attrName>
                                        </p:attrNameLst>
                                      </p:cBhvr>
                                      <p:to>
                                        <p:strVal val="visible"/>
                                      </p:to>
                                    </p:set>
                                    <p:animEffect transition="in" filter="wipe(down)">
                                      <p:cBhvr>
                                        <p:cTn id="185" dur="500"/>
                                        <p:tgtEl>
                                          <p:spTgt spid="80"/>
                                        </p:tgtEl>
                                      </p:cBhvr>
                                    </p:animEffect>
                                  </p:childTnLst>
                                </p:cTn>
                              </p:par>
                              <p:par>
                                <p:cTn id="186" presetID="22" presetClass="entr" presetSubtype="4" fill="hold" grpId="0" nodeType="withEffect">
                                  <p:stCondLst>
                                    <p:cond delay="0"/>
                                  </p:stCondLst>
                                  <p:childTnLst>
                                    <p:set>
                                      <p:cBhvr>
                                        <p:cTn id="187" dur="1" fill="hold">
                                          <p:stCondLst>
                                            <p:cond delay="0"/>
                                          </p:stCondLst>
                                        </p:cTn>
                                        <p:tgtEl>
                                          <p:spTgt spid="79"/>
                                        </p:tgtEl>
                                        <p:attrNameLst>
                                          <p:attrName>style.visibility</p:attrName>
                                        </p:attrNameLst>
                                      </p:cBhvr>
                                      <p:to>
                                        <p:strVal val="visible"/>
                                      </p:to>
                                    </p:set>
                                    <p:animEffect transition="in" filter="wipe(down)">
                                      <p:cBhvr>
                                        <p:cTn id="188" dur="500"/>
                                        <p:tgtEl>
                                          <p:spTgt spid="79"/>
                                        </p:tgtEl>
                                      </p:cBhvr>
                                    </p:animEffect>
                                  </p:childTnLst>
                                </p:cTn>
                              </p:par>
                              <p:par>
                                <p:cTn id="189" presetID="22" presetClass="entr" presetSubtype="4" fill="hold" grpId="0" nodeType="withEffect">
                                  <p:stCondLst>
                                    <p:cond delay="0"/>
                                  </p:stCondLst>
                                  <p:childTnLst>
                                    <p:set>
                                      <p:cBhvr>
                                        <p:cTn id="190" dur="1" fill="hold">
                                          <p:stCondLst>
                                            <p:cond delay="0"/>
                                          </p:stCondLst>
                                        </p:cTn>
                                        <p:tgtEl>
                                          <p:spTgt spid="78"/>
                                        </p:tgtEl>
                                        <p:attrNameLst>
                                          <p:attrName>style.visibility</p:attrName>
                                        </p:attrNameLst>
                                      </p:cBhvr>
                                      <p:to>
                                        <p:strVal val="visible"/>
                                      </p:to>
                                    </p:set>
                                    <p:animEffect transition="in" filter="wipe(down)">
                                      <p:cBhvr>
                                        <p:cTn id="191"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2" grpId="0" animBg="1"/>
      <p:bldP spid="63" grpId="0" animBg="1"/>
      <p:bldP spid="64" grpId="0" animBg="1"/>
      <p:bldP spid="65" grpId="0" animBg="1"/>
      <p:bldP spid="66" grpId="0" animBg="1"/>
      <p:bldP spid="67" grpId="0" animBg="1"/>
      <p:bldP spid="68" grpId="0" animBg="1"/>
      <p:bldP spid="69" grpId="0" animBg="1"/>
      <p:bldP spid="70" grpId="0" animBg="1"/>
      <p:bldP spid="71" grpId="0" animBg="1"/>
      <p:bldP spid="72" grpId="0" animBg="1"/>
      <p:bldP spid="73" grpId="0" animBg="1"/>
      <p:bldP spid="74" grpId="0" animBg="1"/>
      <p:bldP spid="75" grpId="0" animBg="1"/>
      <p:bldP spid="76" grpId="0" animBg="1"/>
      <p:bldP spid="77" grpId="0" animBg="1"/>
      <p:bldP spid="78"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p:bldP spid="91" grpId="0"/>
      <p:bldP spid="92" grpId="0"/>
      <p:bldP spid="93" grpId="0"/>
      <p:bldP spid="94" grpId="0"/>
      <p:bldP spid="95" grpId="0"/>
      <p:bldP spid="96" grpId="0"/>
      <p:bldP spid="9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任意多边形 28"/>
          <p:cNvSpPr/>
          <p:nvPr/>
        </p:nvSpPr>
        <p:spPr>
          <a:xfrm flipH="1">
            <a:off x="2106183" y="1718785"/>
            <a:ext cx="3348362" cy="3348362"/>
          </a:xfrm>
          <a:custGeom>
            <a:avLst/>
            <a:gdLst>
              <a:gd name="connsiteX0" fmla="*/ 2232223 w 4464483"/>
              <a:gd name="connsiteY0" fmla="*/ 0 h 4464482"/>
              <a:gd name="connsiteX1" fmla="*/ 1 w 4464483"/>
              <a:gd name="connsiteY1" fmla="*/ 2232241 h 4464482"/>
              <a:gd name="connsiteX2" fmla="*/ 284969 w 4464483"/>
              <a:gd name="connsiteY2" fmla="*/ 2232240 h 4464482"/>
              <a:gd name="connsiteX3" fmla="*/ 295023 w 4464483"/>
              <a:gd name="connsiteY3" fmla="*/ 2033148 h 4464482"/>
              <a:gd name="connsiteX4" fmla="*/ 2232242 w 4464483"/>
              <a:gd name="connsiteY4" fmla="*/ 284972 h 4464482"/>
              <a:gd name="connsiteX5" fmla="*/ 4179515 w 4464483"/>
              <a:gd name="connsiteY5" fmla="*/ 2232245 h 4464482"/>
              <a:gd name="connsiteX6" fmla="*/ 2232242 w 4464483"/>
              <a:gd name="connsiteY6" fmla="*/ 4179518 h 4464482"/>
              <a:gd name="connsiteX7" fmla="*/ 295023 w 4464483"/>
              <a:gd name="connsiteY7" fmla="*/ 2431342 h 4464482"/>
              <a:gd name="connsiteX8" fmla="*/ 284972 w 4464483"/>
              <a:gd name="connsiteY8" fmla="*/ 2232309 h 4464482"/>
              <a:gd name="connsiteX9" fmla="*/ 0 w 4464483"/>
              <a:gd name="connsiteY9" fmla="*/ 2232320 h 4464482"/>
              <a:gd name="connsiteX10" fmla="*/ 2232300 w 4464483"/>
              <a:gd name="connsiteY10" fmla="*/ 4464482 h 4464482"/>
              <a:gd name="connsiteX11" fmla="*/ 4464483 w 4464483"/>
              <a:gd name="connsiteY11" fmla="*/ 2232202 h 4464482"/>
              <a:gd name="connsiteX12" fmla="*/ 2232223 w 4464483"/>
              <a:gd name="connsiteY12" fmla="*/ 0 h 4464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464483" h="4464482">
                <a:moveTo>
                  <a:pt x="2232223" y="0"/>
                </a:moveTo>
                <a:cubicBezTo>
                  <a:pt x="999397" y="11"/>
                  <a:pt x="1" y="999416"/>
                  <a:pt x="1" y="2232241"/>
                </a:cubicBezTo>
                <a:lnTo>
                  <a:pt x="284969" y="2232240"/>
                </a:lnTo>
                <a:lnTo>
                  <a:pt x="295023" y="2033148"/>
                </a:lnTo>
                <a:cubicBezTo>
                  <a:pt x="394743" y="1051224"/>
                  <a:pt x="1224009" y="284972"/>
                  <a:pt x="2232242" y="284972"/>
                </a:cubicBezTo>
                <a:cubicBezTo>
                  <a:pt x="3307691" y="284972"/>
                  <a:pt x="4179515" y="1156796"/>
                  <a:pt x="4179515" y="2232245"/>
                </a:cubicBezTo>
                <a:cubicBezTo>
                  <a:pt x="4179515" y="3307694"/>
                  <a:pt x="3307691" y="4179518"/>
                  <a:pt x="2232242" y="4179518"/>
                </a:cubicBezTo>
                <a:cubicBezTo>
                  <a:pt x="1224009" y="4179518"/>
                  <a:pt x="394743" y="3413267"/>
                  <a:pt x="295023" y="2431342"/>
                </a:cubicBezTo>
                <a:lnTo>
                  <a:pt x="284972" y="2232309"/>
                </a:lnTo>
                <a:lnTo>
                  <a:pt x="0" y="2232320"/>
                </a:lnTo>
                <a:cubicBezTo>
                  <a:pt x="43" y="3465145"/>
                  <a:pt x="999475" y="4464515"/>
                  <a:pt x="2232300" y="4464482"/>
                </a:cubicBezTo>
                <a:cubicBezTo>
                  <a:pt x="3465125" y="4464450"/>
                  <a:pt x="4464505" y="3465027"/>
                  <a:pt x="4464483" y="2232202"/>
                </a:cubicBezTo>
                <a:cubicBezTo>
                  <a:pt x="4464462" y="999377"/>
                  <a:pt x="3465048" y="-11"/>
                  <a:pt x="2232223" y="0"/>
                </a:cubicBezTo>
                <a:close/>
              </a:path>
            </a:pathLst>
          </a:custGeom>
          <a:solidFill>
            <a:srgbClr val="D8F1F4"/>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0" name="任意多边形 29"/>
          <p:cNvSpPr/>
          <p:nvPr/>
        </p:nvSpPr>
        <p:spPr>
          <a:xfrm rot="16200000" flipH="1">
            <a:off x="2333293" y="1945796"/>
            <a:ext cx="3348418" cy="2894400"/>
          </a:xfrm>
          <a:custGeom>
            <a:avLst/>
            <a:gdLst>
              <a:gd name="connsiteX0" fmla="*/ 0 w 4464557"/>
              <a:gd name="connsiteY0" fmla="*/ 1626829 h 3859200"/>
              <a:gd name="connsiteX1" fmla="*/ 1676929 w 4464557"/>
              <a:gd name="connsiteY1" fmla="*/ 3788816 h 3859200"/>
              <a:gd name="connsiteX2" fmla="*/ 4188156 w 4464557"/>
              <a:gd name="connsiteY2" fmla="*/ 2702530 h 3859200"/>
              <a:gd name="connsiteX3" fmla="*/ 3760830 w 4464557"/>
              <a:gd name="connsiteY3" fmla="*/ 0 h 3859200"/>
              <a:gd name="connsiteX4" fmla="*/ 3564357 w 4464557"/>
              <a:gd name="connsiteY4" fmla="*/ 209091 h 3859200"/>
              <a:gd name="connsiteX5" fmla="*/ 3609172 w 4464557"/>
              <a:gd name="connsiteY5" fmla="*/ 249821 h 3859200"/>
              <a:gd name="connsiteX6" fmla="*/ 4179515 w 4464557"/>
              <a:gd name="connsiteY6" fmla="*/ 1626751 h 3859200"/>
              <a:gd name="connsiteX7" fmla="*/ 2232242 w 4464557"/>
              <a:gd name="connsiteY7" fmla="*/ 3574024 h 3859200"/>
              <a:gd name="connsiteX8" fmla="*/ 295023 w 4464557"/>
              <a:gd name="connsiteY8" fmla="*/ 1825849 h 3859200"/>
              <a:gd name="connsiteX9" fmla="*/ 284973 w 4464557"/>
              <a:gd name="connsiteY9" fmla="*/ 1626819 h 385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64557" h="3859200">
                <a:moveTo>
                  <a:pt x="0" y="1626829"/>
                </a:moveTo>
                <a:cubicBezTo>
                  <a:pt x="36" y="2645754"/>
                  <a:pt x="690036" y="3535339"/>
                  <a:pt x="1676929" y="3788816"/>
                </a:cubicBezTo>
                <a:cubicBezTo>
                  <a:pt x="2663822" y="4042293"/>
                  <a:pt x="3697107" y="3595323"/>
                  <a:pt x="4188156" y="2702530"/>
                </a:cubicBezTo>
                <a:cubicBezTo>
                  <a:pt x="4679204" y="1809737"/>
                  <a:pt x="4503374" y="697737"/>
                  <a:pt x="3760830" y="0"/>
                </a:cubicBezTo>
                <a:lnTo>
                  <a:pt x="3564357" y="209091"/>
                </a:lnTo>
                <a:lnTo>
                  <a:pt x="3609172" y="249821"/>
                </a:lnTo>
                <a:cubicBezTo>
                  <a:pt x="3961559" y="602208"/>
                  <a:pt x="4179515" y="1089027"/>
                  <a:pt x="4179515" y="1626751"/>
                </a:cubicBezTo>
                <a:cubicBezTo>
                  <a:pt x="4179515" y="2702200"/>
                  <a:pt x="3307691" y="3574024"/>
                  <a:pt x="2232242" y="3574024"/>
                </a:cubicBezTo>
                <a:cubicBezTo>
                  <a:pt x="1224009" y="3574024"/>
                  <a:pt x="394743" y="2807773"/>
                  <a:pt x="295023" y="1825849"/>
                </a:cubicBezTo>
                <a:lnTo>
                  <a:pt x="284973" y="1626819"/>
                </a:lnTo>
                <a:close/>
              </a:path>
            </a:pathLst>
          </a:custGeom>
          <a:solidFill>
            <a:srgbClr val="1D6269"/>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1" name="任意多边形 30"/>
          <p:cNvSpPr/>
          <p:nvPr/>
        </p:nvSpPr>
        <p:spPr>
          <a:xfrm flipH="1">
            <a:off x="2491728" y="2104333"/>
            <a:ext cx="2577273" cy="2577273"/>
          </a:xfrm>
          <a:custGeom>
            <a:avLst/>
            <a:gdLst>
              <a:gd name="connsiteX0" fmla="*/ 1718167 w 3436364"/>
              <a:gd name="connsiteY0" fmla="*/ 0 h 3436364"/>
              <a:gd name="connsiteX1" fmla="*/ 0 w 3436364"/>
              <a:gd name="connsiteY1" fmla="*/ 1718182 h 3436364"/>
              <a:gd name="connsiteX2" fmla="*/ 286362 w 3436364"/>
              <a:gd name="connsiteY2" fmla="*/ 1718181 h 3436364"/>
              <a:gd name="connsiteX3" fmla="*/ 293755 w 3436364"/>
              <a:gd name="connsiteY3" fmla="*/ 1571787 h 3436364"/>
              <a:gd name="connsiteX4" fmla="*/ 1718181 w 3436364"/>
              <a:gd name="connsiteY4" fmla="*/ 286364 h 3436364"/>
              <a:gd name="connsiteX5" fmla="*/ 3150000 w 3436364"/>
              <a:gd name="connsiteY5" fmla="*/ 1718182 h 3436364"/>
              <a:gd name="connsiteX6" fmla="*/ 1718181 w 3436364"/>
              <a:gd name="connsiteY6" fmla="*/ 3150000 h 3436364"/>
              <a:gd name="connsiteX7" fmla="*/ 293755 w 3436364"/>
              <a:gd name="connsiteY7" fmla="*/ 1864577 h 3436364"/>
              <a:gd name="connsiteX8" fmla="*/ 286365 w 3436364"/>
              <a:gd name="connsiteY8" fmla="*/ 1718232 h 3436364"/>
              <a:gd name="connsiteX9" fmla="*/ 0 w 3436364"/>
              <a:gd name="connsiteY9" fmla="*/ 1718242 h 3436364"/>
              <a:gd name="connsiteX10" fmla="*/ 1718227 w 3436364"/>
              <a:gd name="connsiteY10" fmla="*/ 3436364 h 3436364"/>
              <a:gd name="connsiteX11" fmla="*/ 3436364 w 3436364"/>
              <a:gd name="connsiteY11" fmla="*/ 1718152 h 3436364"/>
              <a:gd name="connsiteX12" fmla="*/ 1718167 w 3436364"/>
              <a:gd name="connsiteY12" fmla="*/ 0 h 3436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36364" h="3436364">
                <a:moveTo>
                  <a:pt x="1718167" y="0"/>
                </a:moveTo>
                <a:cubicBezTo>
                  <a:pt x="769247" y="8"/>
                  <a:pt x="0" y="769262"/>
                  <a:pt x="0" y="1718182"/>
                </a:cubicBezTo>
                <a:lnTo>
                  <a:pt x="286362" y="1718181"/>
                </a:lnTo>
                <a:lnTo>
                  <a:pt x="293755" y="1571787"/>
                </a:lnTo>
                <a:cubicBezTo>
                  <a:pt x="367078" y="849784"/>
                  <a:pt x="976832" y="286364"/>
                  <a:pt x="1718181" y="286364"/>
                </a:cubicBezTo>
                <a:cubicBezTo>
                  <a:pt x="2508953" y="286364"/>
                  <a:pt x="3150000" y="927411"/>
                  <a:pt x="3150000" y="1718182"/>
                </a:cubicBezTo>
                <a:cubicBezTo>
                  <a:pt x="3150000" y="2508953"/>
                  <a:pt x="2508953" y="3150000"/>
                  <a:pt x="1718181" y="3150000"/>
                </a:cubicBezTo>
                <a:cubicBezTo>
                  <a:pt x="976832" y="3150000"/>
                  <a:pt x="367078" y="2586580"/>
                  <a:pt x="293755" y="1864577"/>
                </a:cubicBezTo>
                <a:lnTo>
                  <a:pt x="286365" y="1718232"/>
                </a:lnTo>
                <a:lnTo>
                  <a:pt x="0" y="1718242"/>
                </a:lnTo>
                <a:cubicBezTo>
                  <a:pt x="33" y="2667162"/>
                  <a:pt x="769307" y="3436389"/>
                  <a:pt x="1718227" y="3436364"/>
                </a:cubicBezTo>
                <a:cubicBezTo>
                  <a:pt x="2667147" y="3436339"/>
                  <a:pt x="3436381" y="2667072"/>
                  <a:pt x="3436364" y="1718152"/>
                </a:cubicBezTo>
                <a:cubicBezTo>
                  <a:pt x="3436347" y="769232"/>
                  <a:pt x="2667087" y="-8"/>
                  <a:pt x="1718167" y="0"/>
                </a:cubicBezTo>
                <a:close/>
              </a:path>
            </a:pathLst>
          </a:custGeom>
          <a:solidFill>
            <a:srgbClr val="D8F1F4"/>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2" name="任意多边形 31"/>
          <p:cNvSpPr/>
          <p:nvPr/>
        </p:nvSpPr>
        <p:spPr>
          <a:xfrm rot="16200000" flipH="1">
            <a:off x="2503790" y="2116479"/>
            <a:ext cx="2577392" cy="2553104"/>
          </a:xfrm>
          <a:custGeom>
            <a:avLst/>
            <a:gdLst>
              <a:gd name="connsiteX0" fmla="*/ 0 w 3436522"/>
              <a:gd name="connsiteY0" fmla="*/ 1685966 h 3404139"/>
              <a:gd name="connsiteX1" fmla="*/ 1607113 w 3436522"/>
              <a:gd name="connsiteY1" fmla="*/ 3400494 h 3404139"/>
              <a:gd name="connsiteX2" fmla="*/ 3421996 w 3436522"/>
              <a:gd name="connsiteY2" fmla="*/ 1907639 h 3404139"/>
              <a:gd name="connsiteX3" fmla="*/ 2049650 w 3436522"/>
              <a:gd name="connsiteY3" fmla="*/ 0 h 3404139"/>
              <a:gd name="connsiteX4" fmla="*/ 1994347 w 3436522"/>
              <a:gd name="connsiteY4" fmla="*/ 281285 h 3404139"/>
              <a:gd name="connsiteX5" fmla="*/ 2006743 w 3436522"/>
              <a:gd name="connsiteY5" fmla="*/ 283177 h 3404139"/>
              <a:gd name="connsiteX6" fmla="*/ 3150000 w 3436522"/>
              <a:gd name="connsiteY6" fmla="*/ 1685907 h 3404139"/>
              <a:gd name="connsiteX7" fmla="*/ 1718182 w 3436522"/>
              <a:gd name="connsiteY7" fmla="*/ 3117726 h 3404139"/>
              <a:gd name="connsiteX8" fmla="*/ 293756 w 3436522"/>
              <a:gd name="connsiteY8" fmla="*/ 1832302 h 3404139"/>
              <a:gd name="connsiteX9" fmla="*/ 286366 w 3436522"/>
              <a:gd name="connsiteY9" fmla="*/ 1685956 h 3404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436522" h="3404139">
                <a:moveTo>
                  <a:pt x="0" y="1685966"/>
                </a:moveTo>
                <a:cubicBezTo>
                  <a:pt x="32" y="2591748"/>
                  <a:pt x="703225" y="3341941"/>
                  <a:pt x="1607113" y="3400494"/>
                </a:cubicBezTo>
                <a:cubicBezTo>
                  <a:pt x="2511000" y="3459047"/>
                  <a:pt x="3305104" y="2805847"/>
                  <a:pt x="3421996" y="1907639"/>
                </a:cubicBezTo>
                <a:cubicBezTo>
                  <a:pt x="3538888" y="1009431"/>
                  <a:pt x="2938417" y="174742"/>
                  <a:pt x="2049650" y="0"/>
                </a:cubicBezTo>
                <a:lnTo>
                  <a:pt x="1994347" y="281285"/>
                </a:lnTo>
                <a:lnTo>
                  <a:pt x="2006743" y="283177"/>
                </a:lnTo>
                <a:cubicBezTo>
                  <a:pt x="2659198" y="416689"/>
                  <a:pt x="3150000" y="993981"/>
                  <a:pt x="3150000" y="1685907"/>
                </a:cubicBezTo>
                <a:cubicBezTo>
                  <a:pt x="3150000" y="2476679"/>
                  <a:pt x="2508953" y="3117726"/>
                  <a:pt x="1718182" y="3117726"/>
                </a:cubicBezTo>
                <a:cubicBezTo>
                  <a:pt x="976834" y="3117726"/>
                  <a:pt x="367079" y="2554306"/>
                  <a:pt x="293756" y="1832302"/>
                </a:cubicBezTo>
                <a:lnTo>
                  <a:pt x="286366" y="1685956"/>
                </a:lnTo>
                <a:close/>
              </a:path>
            </a:pathLst>
          </a:custGeom>
          <a:solidFill>
            <a:srgbClr val="2B8B95"/>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3" name="任意多边形 32"/>
          <p:cNvSpPr/>
          <p:nvPr/>
        </p:nvSpPr>
        <p:spPr>
          <a:xfrm flipH="1">
            <a:off x="2878320" y="2490922"/>
            <a:ext cx="1804093" cy="1804088"/>
          </a:xfrm>
          <a:custGeom>
            <a:avLst/>
            <a:gdLst>
              <a:gd name="connsiteX0" fmla="*/ 1202719 w 2405457"/>
              <a:gd name="connsiteY0" fmla="*/ 0 h 2405450"/>
              <a:gd name="connsiteX1" fmla="*/ 1 w 2405457"/>
              <a:gd name="connsiteY1" fmla="*/ 1202725 h 2405450"/>
              <a:gd name="connsiteX2" fmla="*/ 286365 w 2405457"/>
              <a:gd name="connsiteY2" fmla="*/ 1202725 h 2405450"/>
              <a:gd name="connsiteX3" fmla="*/ 291096 w 2405457"/>
              <a:gd name="connsiteY3" fmla="*/ 1109035 h 2405450"/>
              <a:gd name="connsiteX4" fmla="*/ 1202729 w 2405457"/>
              <a:gd name="connsiteY4" fmla="*/ 286364 h 2405450"/>
              <a:gd name="connsiteX5" fmla="*/ 2119093 w 2405457"/>
              <a:gd name="connsiteY5" fmla="*/ 1202728 h 2405450"/>
              <a:gd name="connsiteX6" fmla="*/ 1202729 w 2405457"/>
              <a:gd name="connsiteY6" fmla="*/ 2119092 h 2405450"/>
              <a:gd name="connsiteX7" fmla="*/ 291096 w 2405457"/>
              <a:gd name="connsiteY7" fmla="*/ 1296421 h 2405450"/>
              <a:gd name="connsiteX8" fmla="*/ 286367 w 2405457"/>
              <a:gd name="connsiteY8" fmla="*/ 1202758 h 2405450"/>
              <a:gd name="connsiteX9" fmla="*/ 0 w 2405457"/>
              <a:gd name="connsiteY9" fmla="*/ 1202767 h 2405450"/>
              <a:gd name="connsiteX10" fmla="*/ 1202760 w 2405457"/>
              <a:gd name="connsiteY10" fmla="*/ 2405450 h 2405450"/>
              <a:gd name="connsiteX11" fmla="*/ 2405457 w 2405457"/>
              <a:gd name="connsiteY11" fmla="*/ 1202704 h 2405450"/>
              <a:gd name="connsiteX12" fmla="*/ 1202719 w 2405457"/>
              <a:gd name="connsiteY12" fmla="*/ 0 h 2405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405457" h="2405450">
                <a:moveTo>
                  <a:pt x="1202719" y="0"/>
                </a:moveTo>
                <a:cubicBezTo>
                  <a:pt x="538474" y="6"/>
                  <a:pt x="1" y="538482"/>
                  <a:pt x="1" y="1202725"/>
                </a:cubicBezTo>
                <a:lnTo>
                  <a:pt x="286365" y="1202725"/>
                </a:lnTo>
                <a:lnTo>
                  <a:pt x="291096" y="1109035"/>
                </a:lnTo>
                <a:cubicBezTo>
                  <a:pt x="338023" y="646953"/>
                  <a:pt x="728266" y="286364"/>
                  <a:pt x="1202729" y="286364"/>
                </a:cubicBezTo>
                <a:cubicBezTo>
                  <a:pt x="1708823" y="286364"/>
                  <a:pt x="2119093" y="696634"/>
                  <a:pt x="2119093" y="1202728"/>
                </a:cubicBezTo>
                <a:cubicBezTo>
                  <a:pt x="2119093" y="1708822"/>
                  <a:pt x="1708823" y="2119092"/>
                  <a:pt x="1202729" y="2119092"/>
                </a:cubicBezTo>
                <a:cubicBezTo>
                  <a:pt x="728266" y="2119092"/>
                  <a:pt x="338023" y="1758503"/>
                  <a:pt x="291096" y="1296421"/>
                </a:cubicBezTo>
                <a:lnTo>
                  <a:pt x="286367" y="1202758"/>
                </a:lnTo>
                <a:lnTo>
                  <a:pt x="0" y="1202767"/>
                </a:lnTo>
                <a:cubicBezTo>
                  <a:pt x="24" y="1867010"/>
                  <a:pt x="538516" y="2405468"/>
                  <a:pt x="1202760" y="2405450"/>
                </a:cubicBezTo>
                <a:cubicBezTo>
                  <a:pt x="1867005" y="2405433"/>
                  <a:pt x="2405469" y="1866947"/>
                  <a:pt x="2405457" y="1202704"/>
                </a:cubicBezTo>
                <a:cubicBezTo>
                  <a:pt x="2405446" y="538461"/>
                  <a:pt x="1866963" y="-6"/>
                  <a:pt x="1202719" y="0"/>
                </a:cubicBezTo>
                <a:close/>
              </a:path>
            </a:pathLst>
          </a:custGeom>
          <a:solidFill>
            <a:srgbClr val="D8F1F4"/>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4" name="任意多边形 33"/>
          <p:cNvSpPr/>
          <p:nvPr/>
        </p:nvSpPr>
        <p:spPr>
          <a:xfrm rot="16200000" flipH="1">
            <a:off x="2878340" y="2490894"/>
            <a:ext cx="1804122" cy="1804185"/>
          </a:xfrm>
          <a:custGeom>
            <a:avLst/>
            <a:gdLst>
              <a:gd name="connsiteX0" fmla="*/ 0 w 2405496"/>
              <a:gd name="connsiteY0" fmla="*/ 1202781 h 2405580"/>
              <a:gd name="connsiteX1" fmla="*/ 909186 w 2405496"/>
              <a:gd name="connsiteY1" fmla="*/ 2369096 h 2405580"/>
              <a:gd name="connsiteX2" fmla="*/ 2262148 w 2405496"/>
              <a:gd name="connsiteY2" fmla="*/ 1772100 h 2405580"/>
              <a:gd name="connsiteX3" fmla="*/ 2013465 w 2405496"/>
              <a:gd name="connsiteY3" fmla="*/ 314340 h 2405580"/>
              <a:gd name="connsiteX4" fmla="*/ 539097 w 2405496"/>
              <a:gd name="connsiteY4" fmla="*/ 199668 h 2405580"/>
              <a:gd name="connsiteX5" fmla="*/ 697242 w 2405496"/>
              <a:gd name="connsiteY5" fmla="*/ 438704 h 2405580"/>
              <a:gd name="connsiteX6" fmla="*/ 765930 w 2405496"/>
              <a:gd name="connsiteY6" fmla="*/ 396975 h 2405580"/>
              <a:gd name="connsiteX7" fmla="*/ 1202724 w 2405496"/>
              <a:gd name="connsiteY7" fmla="*/ 286375 h 2405580"/>
              <a:gd name="connsiteX8" fmla="*/ 2119088 w 2405496"/>
              <a:gd name="connsiteY8" fmla="*/ 1202739 h 2405580"/>
              <a:gd name="connsiteX9" fmla="*/ 1202724 w 2405496"/>
              <a:gd name="connsiteY9" fmla="*/ 2119103 h 2405580"/>
              <a:gd name="connsiteX10" fmla="*/ 291091 w 2405496"/>
              <a:gd name="connsiteY10" fmla="*/ 1296432 h 2405580"/>
              <a:gd name="connsiteX11" fmla="*/ 286361 w 2405496"/>
              <a:gd name="connsiteY11" fmla="*/ 1202771 h 24055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05496" h="2405580">
                <a:moveTo>
                  <a:pt x="0" y="1202781"/>
                </a:moveTo>
                <a:cubicBezTo>
                  <a:pt x="20" y="1753953"/>
                  <a:pt x="374683" y="2234576"/>
                  <a:pt x="909186" y="2369096"/>
                </a:cubicBezTo>
                <a:cubicBezTo>
                  <a:pt x="1443690" y="2503616"/>
                  <a:pt x="2001228" y="2257602"/>
                  <a:pt x="2262148" y="1772100"/>
                </a:cubicBezTo>
                <a:cubicBezTo>
                  <a:pt x="2523067" y="1286600"/>
                  <a:pt x="2420588" y="685877"/>
                  <a:pt x="2013465" y="314340"/>
                </a:cubicBezTo>
                <a:cubicBezTo>
                  <a:pt x="1606340" y="-57198"/>
                  <a:pt x="998772" y="-104453"/>
                  <a:pt x="539097" y="199668"/>
                </a:cubicBezTo>
                <a:lnTo>
                  <a:pt x="697242" y="438704"/>
                </a:lnTo>
                <a:lnTo>
                  <a:pt x="765930" y="396975"/>
                </a:lnTo>
                <a:cubicBezTo>
                  <a:pt x="895773" y="326440"/>
                  <a:pt x="1044569" y="286375"/>
                  <a:pt x="1202724" y="286375"/>
                </a:cubicBezTo>
                <a:cubicBezTo>
                  <a:pt x="1708818" y="286375"/>
                  <a:pt x="2119088" y="696645"/>
                  <a:pt x="2119088" y="1202739"/>
                </a:cubicBezTo>
                <a:cubicBezTo>
                  <a:pt x="2119088" y="1708833"/>
                  <a:pt x="1708818" y="2119103"/>
                  <a:pt x="1202724" y="2119103"/>
                </a:cubicBezTo>
                <a:cubicBezTo>
                  <a:pt x="728261" y="2119103"/>
                  <a:pt x="338018" y="1758514"/>
                  <a:pt x="291091" y="1296432"/>
                </a:cubicBezTo>
                <a:lnTo>
                  <a:pt x="286361" y="1202771"/>
                </a:lnTo>
                <a:close/>
              </a:path>
            </a:pathLst>
          </a:custGeom>
          <a:solidFill>
            <a:srgbClr val="42BAC8"/>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5" name="任意多边形 34"/>
          <p:cNvSpPr/>
          <p:nvPr/>
        </p:nvSpPr>
        <p:spPr>
          <a:xfrm>
            <a:off x="1332263" y="2610275"/>
            <a:ext cx="1818604" cy="268887"/>
          </a:xfrm>
          <a:custGeom>
            <a:avLst/>
            <a:gdLst>
              <a:gd name="connsiteX0" fmla="*/ 2895600 w 2895600"/>
              <a:gd name="connsiteY0" fmla="*/ 165100 h 165100"/>
              <a:gd name="connsiteX1" fmla="*/ 2768600 w 2895600"/>
              <a:gd name="connsiteY1" fmla="*/ 0 h 165100"/>
              <a:gd name="connsiteX2" fmla="*/ 0 w 2895600"/>
              <a:gd name="connsiteY2" fmla="*/ 0 h 165100"/>
              <a:gd name="connsiteX0" fmla="*/ 3060700 w 3060700"/>
              <a:gd name="connsiteY0" fmla="*/ 159452 h 159452"/>
              <a:gd name="connsiteX1" fmla="*/ 2768600 w 3060700"/>
              <a:gd name="connsiteY1" fmla="*/ 0 h 159452"/>
              <a:gd name="connsiteX2" fmla="*/ 0 w 3060700"/>
              <a:gd name="connsiteY2" fmla="*/ 0 h 159452"/>
            </a:gdLst>
            <a:ahLst/>
            <a:cxnLst>
              <a:cxn ang="0">
                <a:pos x="connsiteX0" y="connsiteY0"/>
              </a:cxn>
              <a:cxn ang="0">
                <a:pos x="connsiteX1" y="connsiteY1"/>
              </a:cxn>
              <a:cxn ang="0">
                <a:pos x="connsiteX2" y="connsiteY2"/>
              </a:cxn>
            </a:cxnLst>
            <a:rect l="l" t="t" r="r" b="b"/>
            <a:pathLst>
              <a:path w="3060700" h="159452">
                <a:moveTo>
                  <a:pt x="3060700" y="159452"/>
                </a:moveTo>
                <a:lnTo>
                  <a:pt x="2768600" y="0"/>
                </a:lnTo>
                <a:lnTo>
                  <a:pt x="0" y="0"/>
                </a:lnTo>
              </a:path>
            </a:pathLst>
          </a:custGeom>
          <a:noFill/>
          <a:ln w="19050" cap="flat" cmpd="sng" algn="ctr">
            <a:solidFill>
              <a:sysClr val="window" lastClr="FFFFFF">
                <a:lumMod val="50000"/>
              </a:sysClr>
            </a:solidFill>
            <a:prstDash val="solid"/>
            <a:miter lim="800000"/>
            <a:headEnd type="oval"/>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6" name="任意多边形 35"/>
          <p:cNvSpPr/>
          <p:nvPr/>
        </p:nvSpPr>
        <p:spPr>
          <a:xfrm>
            <a:off x="787653" y="3289988"/>
            <a:ext cx="1818604" cy="268887"/>
          </a:xfrm>
          <a:custGeom>
            <a:avLst/>
            <a:gdLst>
              <a:gd name="connsiteX0" fmla="*/ 2895600 w 2895600"/>
              <a:gd name="connsiteY0" fmla="*/ 165100 h 165100"/>
              <a:gd name="connsiteX1" fmla="*/ 2768600 w 2895600"/>
              <a:gd name="connsiteY1" fmla="*/ 0 h 165100"/>
              <a:gd name="connsiteX2" fmla="*/ 0 w 2895600"/>
              <a:gd name="connsiteY2" fmla="*/ 0 h 165100"/>
              <a:gd name="connsiteX0" fmla="*/ 3060700 w 3060700"/>
              <a:gd name="connsiteY0" fmla="*/ 159452 h 159452"/>
              <a:gd name="connsiteX1" fmla="*/ 2768600 w 3060700"/>
              <a:gd name="connsiteY1" fmla="*/ 0 h 159452"/>
              <a:gd name="connsiteX2" fmla="*/ 0 w 3060700"/>
              <a:gd name="connsiteY2" fmla="*/ 0 h 159452"/>
            </a:gdLst>
            <a:ahLst/>
            <a:cxnLst>
              <a:cxn ang="0">
                <a:pos x="connsiteX0" y="connsiteY0"/>
              </a:cxn>
              <a:cxn ang="0">
                <a:pos x="connsiteX1" y="connsiteY1"/>
              </a:cxn>
              <a:cxn ang="0">
                <a:pos x="connsiteX2" y="connsiteY2"/>
              </a:cxn>
            </a:cxnLst>
            <a:rect l="l" t="t" r="r" b="b"/>
            <a:pathLst>
              <a:path w="3060700" h="159452">
                <a:moveTo>
                  <a:pt x="3060700" y="159452"/>
                </a:moveTo>
                <a:lnTo>
                  <a:pt x="2768600" y="0"/>
                </a:lnTo>
                <a:lnTo>
                  <a:pt x="0" y="0"/>
                </a:lnTo>
              </a:path>
            </a:pathLst>
          </a:custGeom>
          <a:noFill/>
          <a:ln w="19050" cap="flat" cmpd="sng" algn="ctr">
            <a:solidFill>
              <a:sysClr val="window" lastClr="FFFFFF">
                <a:lumMod val="50000"/>
              </a:sysClr>
            </a:solidFill>
            <a:prstDash val="solid"/>
            <a:miter lim="800000"/>
            <a:headEnd type="oval"/>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7" name="任意多边形 36"/>
          <p:cNvSpPr/>
          <p:nvPr/>
        </p:nvSpPr>
        <p:spPr>
          <a:xfrm>
            <a:off x="773226" y="4153886"/>
            <a:ext cx="1818604" cy="268887"/>
          </a:xfrm>
          <a:custGeom>
            <a:avLst/>
            <a:gdLst>
              <a:gd name="connsiteX0" fmla="*/ 2895600 w 2895600"/>
              <a:gd name="connsiteY0" fmla="*/ 165100 h 165100"/>
              <a:gd name="connsiteX1" fmla="*/ 2768600 w 2895600"/>
              <a:gd name="connsiteY1" fmla="*/ 0 h 165100"/>
              <a:gd name="connsiteX2" fmla="*/ 0 w 2895600"/>
              <a:gd name="connsiteY2" fmla="*/ 0 h 165100"/>
              <a:gd name="connsiteX0" fmla="*/ 3060700 w 3060700"/>
              <a:gd name="connsiteY0" fmla="*/ 159452 h 159452"/>
              <a:gd name="connsiteX1" fmla="*/ 2768600 w 3060700"/>
              <a:gd name="connsiteY1" fmla="*/ 0 h 159452"/>
              <a:gd name="connsiteX2" fmla="*/ 0 w 3060700"/>
              <a:gd name="connsiteY2" fmla="*/ 0 h 159452"/>
            </a:gdLst>
            <a:ahLst/>
            <a:cxnLst>
              <a:cxn ang="0">
                <a:pos x="connsiteX0" y="connsiteY0"/>
              </a:cxn>
              <a:cxn ang="0">
                <a:pos x="connsiteX1" y="connsiteY1"/>
              </a:cxn>
              <a:cxn ang="0">
                <a:pos x="connsiteX2" y="connsiteY2"/>
              </a:cxn>
            </a:cxnLst>
            <a:rect l="l" t="t" r="r" b="b"/>
            <a:pathLst>
              <a:path w="3060700" h="159452">
                <a:moveTo>
                  <a:pt x="3060700" y="159452"/>
                </a:moveTo>
                <a:lnTo>
                  <a:pt x="2768600" y="0"/>
                </a:lnTo>
                <a:lnTo>
                  <a:pt x="0" y="0"/>
                </a:lnTo>
              </a:path>
            </a:pathLst>
          </a:custGeom>
          <a:noFill/>
          <a:ln w="19050" cap="flat" cmpd="sng" algn="ctr">
            <a:solidFill>
              <a:sysClr val="window" lastClr="FFFFFF">
                <a:lumMod val="50000"/>
              </a:sysClr>
            </a:solidFill>
            <a:prstDash val="solid"/>
            <a:miter lim="800000"/>
            <a:headEnd type="oval"/>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8" name="上箭头 37"/>
          <p:cNvSpPr/>
          <p:nvPr/>
        </p:nvSpPr>
        <p:spPr>
          <a:xfrm>
            <a:off x="5887719" y="1775211"/>
            <a:ext cx="258287" cy="262445"/>
          </a:xfrm>
          <a:prstGeom prst="upArrow">
            <a:avLst/>
          </a:prstGeom>
          <a:solidFill>
            <a:srgbClr val="42BAC8"/>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9" name="文本框 17"/>
          <p:cNvSpPr txBox="1"/>
          <p:nvPr/>
        </p:nvSpPr>
        <p:spPr>
          <a:xfrm>
            <a:off x="6143452" y="1719799"/>
            <a:ext cx="649537" cy="415498"/>
          </a:xfrm>
          <a:prstGeom prst="rect">
            <a:avLst/>
          </a:prstGeom>
          <a:noFill/>
        </p:spPr>
        <p:txBody>
          <a:bodyPr wrap="none" rtlCol="0">
            <a:spAutoFit/>
          </a:bodyPr>
          <a:lstStyle/>
          <a:p>
            <a:pPr algn="ctr">
              <a:spcBef>
                <a:spcPts val="750"/>
              </a:spcBef>
            </a:pPr>
            <a:r>
              <a:rPr lang="en-US" altLang="zh-CN" sz="2100" b="1" dirty="0">
                <a:solidFill>
                  <a:srgbClr val="42BAC8"/>
                </a:solidFill>
                <a:latin typeface="DFPYanKaiW5-B5" panose="03000500000000000000" pitchFamily="66" charset="-120"/>
                <a:ea typeface="DFPYanKaiW5-B5" panose="03000500000000000000" pitchFamily="66" charset="-120"/>
                <a:cs typeface="DFLiSong-Lt" panose="02020309000000000000" pitchFamily="49" charset="-122"/>
              </a:rPr>
              <a:t>75%</a:t>
            </a:r>
            <a:endParaRPr lang="zh-CN" altLang="en-US" sz="2100" b="1" dirty="0">
              <a:solidFill>
                <a:srgbClr val="42BAC8"/>
              </a:solidFill>
              <a:latin typeface="DFPYanKaiW5-B5" panose="03000500000000000000" pitchFamily="66" charset="-120"/>
              <a:ea typeface="DFPYanKaiW5-B5" panose="03000500000000000000" pitchFamily="66" charset="-120"/>
              <a:cs typeface="DFLiSong-Lt" panose="02020309000000000000" pitchFamily="49" charset="-122"/>
            </a:endParaRPr>
          </a:p>
        </p:txBody>
      </p:sp>
      <p:sp>
        <p:nvSpPr>
          <p:cNvPr id="40" name="文本框 18"/>
          <p:cNvSpPr txBox="1"/>
          <p:nvPr/>
        </p:nvSpPr>
        <p:spPr>
          <a:xfrm>
            <a:off x="5826995" y="2097391"/>
            <a:ext cx="1768176" cy="232628"/>
          </a:xfrm>
          <a:prstGeom prst="rect">
            <a:avLst/>
          </a:prstGeom>
          <a:noFill/>
        </p:spPr>
        <p:txBody>
          <a:bodyPr wrap="square" rtlCol="0">
            <a:spAutoFit/>
          </a:bodyPr>
          <a:lstStyle/>
          <a:p>
            <a:pPr marL="0" marR="0" lvl="0" indent="0" defTabSz="914400" eaLnBrk="1" fontAlgn="auto" latinLnBrk="0" hangingPunct="1">
              <a:lnSpc>
                <a:spcPct val="90000"/>
              </a:lnSpc>
              <a:spcBef>
                <a:spcPts val="750"/>
              </a:spcBef>
              <a:spcAft>
                <a:spcPts val="0"/>
              </a:spcAft>
              <a:buClrTx/>
              <a:buSzTx/>
              <a:buFontTx/>
              <a:buNone/>
              <a:tabLst/>
              <a:defRPr/>
            </a:pPr>
            <a:r>
              <a:rPr kumimoji="0" lang="zh-CN" altLang="en-US" sz="1013"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添加标题</a:t>
            </a:r>
          </a:p>
        </p:txBody>
      </p:sp>
      <p:sp>
        <p:nvSpPr>
          <p:cNvPr id="41" name="文本框 19"/>
          <p:cNvSpPr txBox="1"/>
          <p:nvPr/>
        </p:nvSpPr>
        <p:spPr>
          <a:xfrm>
            <a:off x="5826997" y="2312630"/>
            <a:ext cx="2543780" cy="492443"/>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单击添加文本单击添加文本单击添加文本单击添加文本单击添加文本单击添加文本</a:t>
            </a:r>
            <a:endParaRPr kumimoji="0" lang="en-US" altLang="zh-CN" sz="10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sp>
        <p:nvSpPr>
          <p:cNvPr id="42" name="上箭头 41"/>
          <p:cNvSpPr/>
          <p:nvPr/>
        </p:nvSpPr>
        <p:spPr>
          <a:xfrm>
            <a:off x="5887719" y="2944653"/>
            <a:ext cx="258287" cy="262445"/>
          </a:xfrm>
          <a:prstGeom prst="upArrow">
            <a:avLst/>
          </a:prstGeom>
          <a:solidFill>
            <a:srgbClr val="2B8B9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3" name="文本框 21"/>
          <p:cNvSpPr txBox="1"/>
          <p:nvPr/>
        </p:nvSpPr>
        <p:spPr>
          <a:xfrm>
            <a:off x="6143455" y="2889241"/>
            <a:ext cx="649537" cy="415498"/>
          </a:xfrm>
          <a:prstGeom prst="rect">
            <a:avLst/>
          </a:prstGeom>
          <a:noFill/>
        </p:spPr>
        <p:txBody>
          <a:bodyPr wrap="none" rtlCol="0">
            <a:spAutoFit/>
          </a:bodyPr>
          <a:lstStyle/>
          <a:p>
            <a:pPr algn="ctr">
              <a:spcBef>
                <a:spcPts val="750"/>
              </a:spcBef>
            </a:pPr>
            <a:r>
              <a:rPr lang="en-US" altLang="zh-CN" sz="2100" b="1" dirty="0">
                <a:solidFill>
                  <a:srgbClr val="2B8B95"/>
                </a:solidFill>
                <a:latin typeface="DFPYanKaiW5-B5" panose="03000500000000000000" pitchFamily="66" charset="-120"/>
                <a:ea typeface="DFPYanKaiW5-B5" panose="03000500000000000000" pitchFamily="66" charset="-120"/>
                <a:cs typeface="DFLiSong-Lt" panose="02020309000000000000" pitchFamily="49" charset="-122"/>
              </a:rPr>
              <a:t>45%</a:t>
            </a:r>
            <a:endParaRPr lang="zh-CN" altLang="en-US" sz="2100" b="1" dirty="0">
              <a:solidFill>
                <a:srgbClr val="2B8B95"/>
              </a:solidFill>
              <a:latin typeface="DFPYanKaiW5-B5" panose="03000500000000000000" pitchFamily="66" charset="-120"/>
              <a:ea typeface="DFPYanKaiW5-B5" panose="03000500000000000000" pitchFamily="66" charset="-120"/>
              <a:cs typeface="DFLiSong-Lt" panose="02020309000000000000" pitchFamily="49" charset="-122"/>
            </a:endParaRPr>
          </a:p>
        </p:txBody>
      </p:sp>
      <p:sp>
        <p:nvSpPr>
          <p:cNvPr id="44" name="文本框 22"/>
          <p:cNvSpPr txBox="1"/>
          <p:nvPr/>
        </p:nvSpPr>
        <p:spPr>
          <a:xfrm>
            <a:off x="5826995" y="3266833"/>
            <a:ext cx="1768176" cy="232628"/>
          </a:xfrm>
          <a:prstGeom prst="rect">
            <a:avLst/>
          </a:prstGeom>
          <a:noFill/>
        </p:spPr>
        <p:txBody>
          <a:bodyPr wrap="square" rtlCol="0">
            <a:spAutoFit/>
          </a:bodyPr>
          <a:lstStyle/>
          <a:p>
            <a:pPr marL="0" marR="0" lvl="0" indent="0" defTabSz="914400" eaLnBrk="1" fontAlgn="auto" latinLnBrk="0" hangingPunct="1">
              <a:lnSpc>
                <a:spcPct val="90000"/>
              </a:lnSpc>
              <a:spcBef>
                <a:spcPts val="750"/>
              </a:spcBef>
              <a:spcAft>
                <a:spcPts val="0"/>
              </a:spcAft>
              <a:buClrTx/>
              <a:buSzTx/>
              <a:buFontTx/>
              <a:buNone/>
              <a:tabLst/>
              <a:defRPr/>
            </a:pPr>
            <a:r>
              <a:rPr kumimoji="0" lang="zh-CN" altLang="en-US" sz="1013"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添加标题</a:t>
            </a:r>
          </a:p>
        </p:txBody>
      </p:sp>
      <p:sp>
        <p:nvSpPr>
          <p:cNvPr id="45" name="文本框 23"/>
          <p:cNvSpPr txBox="1"/>
          <p:nvPr/>
        </p:nvSpPr>
        <p:spPr>
          <a:xfrm>
            <a:off x="5826997" y="3482072"/>
            <a:ext cx="2543780" cy="472950"/>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单击添加文本单击添加文本单击添加文本单击添加文本单击添加文本单击添加文本</a:t>
            </a:r>
            <a:endParaRPr kumimoji="0" lang="en-US" altLang="zh-CN" sz="10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sp>
        <p:nvSpPr>
          <p:cNvPr id="46" name="上箭头 45"/>
          <p:cNvSpPr/>
          <p:nvPr/>
        </p:nvSpPr>
        <p:spPr>
          <a:xfrm>
            <a:off x="5887719" y="4114095"/>
            <a:ext cx="258287" cy="262445"/>
          </a:xfrm>
          <a:prstGeom prst="upArrow">
            <a:avLst/>
          </a:prstGeom>
          <a:solidFill>
            <a:srgbClr val="1D626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7" name="文本框 25"/>
          <p:cNvSpPr txBox="1"/>
          <p:nvPr/>
        </p:nvSpPr>
        <p:spPr>
          <a:xfrm>
            <a:off x="6143456" y="4058682"/>
            <a:ext cx="649537" cy="415498"/>
          </a:xfrm>
          <a:prstGeom prst="rect">
            <a:avLst/>
          </a:prstGeom>
          <a:noFill/>
        </p:spPr>
        <p:txBody>
          <a:bodyPr wrap="none" rtlCol="0">
            <a:spAutoFit/>
          </a:bodyPr>
          <a:lstStyle/>
          <a:p>
            <a:pPr algn="ctr">
              <a:spcBef>
                <a:spcPts val="750"/>
              </a:spcBef>
            </a:pPr>
            <a:r>
              <a:rPr lang="en-US" altLang="zh-CN" sz="2100" b="1" dirty="0">
                <a:solidFill>
                  <a:srgbClr val="1D6269"/>
                </a:solidFill>
                <a:latin typeface="DFPYanKaiW5-B5" panose="03000500000000000000" pitchFamily="66" charset="-120"/>
                <a:ea typeface="DFPYanKaiW5-B5" panose="03000500000000000000" pitchFamily="66" charset="-120"/>
                <a:cs typeface="DFLiSong-Lt" panose="02020309000000000000" pitchFamily="49" charset="-122"/>
              </a:rPr>
              <a:t>35%</a:t>
            </a:r>
            <a:endParaRPr lang="zh-CN" altLang="en-US" sz="2100" b="1" dirty="0">
              <a:solidFill>
                <a:srgbClr val="1D6269"/>
              </a:solidFill>
              <a:latin typeface="DFPYanKaiW5-B5" panose="03000500000000000000" pitchFamily="66" charset="-120"/>
              <a:ea typeface="DFPYanKaiW5-B5" panose="03000500000000000000" pitchFamily="66" charset="-120"/>
              <a:cs typeface="DFLiSong-Lt" panose="02020309000000000000" pitchFamily="49" charset="-122"/>
            </a:endParaRPr>
          </a:p>
        </p:txBody>
      </p:sp>
      <p:sp>
        <p:nvSpPr>
          <p:cNvPr id="48" name="文本框 26"/>
          <p:cNvSpPr txBox="1"/>
          <p:nvPr/>
        </p:nvSpPr>
        <p:spPr>
          <a:xfrm>
            <a:off x="5826995" y="4436273"/>
            <a:ext cx="1768176" cy="232628"/>
          </a:xfrm>
          <a:prstGeom prst="rect">
            <a:avLst/>
          </a:prstGeom>
          <a:noFill/>
        </p:spPr>
        <p:txBody>
          <a:bodyPr wrap="square" rtlCol="0">
            <a:spAutoFit/>
          </a:bodyPr>
          <a:lstStyle/>
          <a:p>
            <a:pPr marL="0" marR="0" lvl="0" indent="0" defTabSz="914400" eaLnBrk="1" fontAlgn="auto" latinLnBrk="0" hangingPunct="1">
              <a:lnSpc>
                <a:spcPct val="90000"/>
              </a:lnSpc>
              <a:spcBef>
                <a:spcPts val="750"/>
              </a:spcBef>
              <a:spcAft>
                <a:spcPts val="0"/>
              </a:spcAft>
              <a:buClrTx/>
              <a:buSzTx/>
              <a:buFontTx/>
              <a:buNone/>
              <a:tabLst/>
              <a:defRPr/>
            </a:pPr>
            <a:r>
              <a:rPr kumimoji="0" lang="zh-CN" altLang="en-US" sz="1013"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添加标题</a:t>
            </a:r>
          </a:p>
        </p:txBody>
      </p:sp>
      <p:sp>
        <p:nvSpPr>
          <p:cNvPr id="49" name="文本框 27"/>
          <p:cNvSpPr txBox="1"/>
          <p:nvPr/>
        </p:nvSpPr>
        <p:spPr>
          <a:xfrm>
            <a:off x="5826997" y="4651514"/>
            <a:ext cx="2543780" cy="472950"/>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单击添加文本单击添加文本单击添加文本单击添加文本单击添加文本单击添加文本</a:t>
            </a:r>
            <a:endParaRPr kumimoji="0" lang="en-US" altLang="zh-CN" sz="10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sp>
        <p:nvSpPr>
          <p:cNvPr id="50" name="文本框 28"/>
          <p:cNvSpPr txBox="1"/>
          <p:nvPr/>
        </p:nvSpPr>
        <p:spPr>
          <a:xfrm>
            <a:off x="3164855" y="3214023"/>
            <a:ext cx="1231019" cy="674031"/>
          </a:xfrm>
          <a:prstGeom prst="rect">
            <a:avLst/>
          </a:prstGeom>
          <a:noFill/>
        </p:spPr>
        <p:txBody>
          <a:bodyPr wrap="square" rtlCol="0">
            <a:spAutoFit/>
          </a:bodyPr>
          <a:lstStyle/>
          <a:p>
            <a:pPr marL="0" marR="0" lvl="0" indent="0" algn="ctr" defTabSz="914400" eaLnBrk="1" fontAlgn="auto" latinLnBrk="0" hangingPunct="1">
              <a:lnSpc>
                <a:spcPct val="90000"/>
              </a:lnSpc>
              <a:spcBef>
                <a:spcPts val="750"/>
              </a:spcBef>
              <a:spcAft>
                <a:spcPts val="0"/>
              </a:spcAft>
              <a:buClrTx/>
              <a:buSzTx/>
              <a:buFontTx/>
              <a:buNone/>
              <a:tabLst/>
              <a:defRPr/>
            </a:pPr>
            <a:r>
              <a:rPr kumimoji="0" lang="zh-CN" altLang="en-US" sz="210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添加标题</a:t>
            </a:r>
          </a:p>
        </p:txBody>
      </p:sp>
      <p:sp>
        <p:nvSpPr>
          <p:cNvPr id="51" name="文本框 29"/>
          <p:cNvSpPr txBox="1"/>
          <p:nvPr/>
        </p:nvSpPr>
        <p:spPr>
          <a:xfrm>
            <a:off x="1330579" y="2270794"/>
            <a:ext cx="1644947" cy="294953"/>
          </a:xfrm>
          <a:prstGeom prst="rect">
            <a:avLst/>
          </a:prstGeom>
          <a:noFill/>
        </p:spPr>
        <p:txBody>
          <a:bodyPr wrap="square" rtlCol="0">
            <a:spAutoFit/>
          </a:bodyPr>
          <a:lstStyle/>
          <a:p>
            <a:pPr marL="0" marR="0" lvl="0" indent="0" algn="ctr" defTabSz="914400" eaLnBrk="1" fontAlgn="auto" latinLnBrk="0" hangingPunct="1">
              <a:lnSpc>
                <a:spcPct val="130000"/>
              </a:lnSpc>
              <a:spcBef>
                <a:spcPts val="750"/>
              </a:spcBef>
              <a:spcAft>
                <a:spcPts val="0"/>
              </a:spcAft>
              <a:buClrTx/>
              <a:buSzTx/>
              <a:buFontTx/>
              <a:buNone/>
              <a:tabLst/>
              <a:defRPr/>
            </a:pPr>
            <a:r>
              <a:rPr kumimoji="0" lang="zh-CN" altLang="en-US" sz="1013"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添加标题</a:t>
            </a:r>
          </a:p>
        </p:txBody>
      </p:sp>
      <p:sp>
        <p:nvSpPr>
          <p:cNvPr id="52" name="文本框 30"/>
          <p:cNvSpPr txBox="1"/>
          <p:nvPr/>
        </p:nvSpPr>
        <p:spPr>
          <a:xfrm>
            <a:off x="787655" y="2949478"/>
            <a:ext cx="1644947" cy="294953"/>
          </a:xfrm>
          <a:prstGeom prst="rect">
            <a:avLst/>
          </a:prstGeom>
          <a:noFill/>
        </p:spPr>
        <p:txBody>
          <a:bodyPr wrap="square" rtlCol="0">
            <a:spAutoFit/>
          </a:bodyPr>
          <a:lstStyle/>
          <a:p>
            <a:pPr marL="0" marR="0" lvl="0" indent="0" algn="ctr" defTabSz="914400" eaLnBrk="1" fontAlgn="auto" latinLnBrk="0" hangingPunct="1">
              <a:lnSpc>
                <a:spcPct val="130000"/>
              </a:lnSpc>
              <a:spcBef>
                <a:spcPts val="750"/>
              </a:spcBef>
              <a:spcAft>
                <a:spcPts val="0"/>
              </a:spcAft>
              <a:buClrTx/>
              <a:buSzTx/>
              <a:buFontTx/>
              <a:buNone/>
              <a:tabLst/>
              <a:defRPr/>
            </a:pPr>
            <a:r>
              <a:rPr kumimoji="0" lang="zh-CN" altLang="en-US" sz="1013"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添加标题</a:t>
            </a:r>
          </a:p>
        </p:txBody>
      </p:sp>
      <p:sp>
        <p:nvSpPr>
          <p:cNvPr id="53" name="文本框 31"/>
          <p:cNvSpPr txBox="1"/>
          <p:nvPr/>
        </p:nvSpPr>
        <p:spPr>
          <a:xfrm>
            <a:off x="773229" y="3813274"/>
            <a:ext cx="1644947" cy="294953"/>
          </a:xfrm>
          <a:prstGeom prst="rect">
            <a:avLst/>
          </a:prstGeom>
          <a:noFill/>
        </p:spPr>
        <p:txBody>
          <a:bodyPr wrap="square" rtlCol="0">
            <a:spAutoFit/>
          </a:bodyPr>
          <a:lstStyle/>
          <a:p>
            <a:pPr marL="0" marR="0" lvl="0" indent="0" algn="ctr" defTabSz="914400" eaLnBrk="1" fontAlgn="auto" latinLnBrk="0" hangingPunct="1">
              <a:lnSpc>
                <a:spcPct val="130000"/>
              </a:lnSpc>
              <a:spcBef>
                <a:spcPts val="750"/>
              </a:spcBef>
              <a:spcAft>
                <a:spcPts val="0"/>
              </a:spcAft>
              <a:buClrTx/>
              <a:buSzTx/>
              <a:buFontTx/>
              <a:buNone/>
              <a:tabLst/>
              <a:defRPr/>
            </a:pPr>
            <a:r>
              <a:rPr kumimoji="0" lang="zh-CN" altLang="en-US" sz="1013"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添加标题</a:t>
            </a:r>
          </a:p>
        </p:txBody>
      </p:sp>
    </p:spTree>
    <p:extLst>
      <p:ext uri="{BB962C8B-B14F-4D97-AF65-F5344CB8AC3E}">
        <p14:creationId xmlns:p14="http://schemas.microsoft.com/office/powerpoint/2010/main" val="3994237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p:cTn id="7" dur="500" fill="hold"/>
                                        <p:tgtEl>
                                          <p:spTgt spid="33"/>
                                        </p:tgtEl>
                                        <p:attrNameLst>
                                          <p:attrName>ppt_w</p:attrName>
                                        </p:attrNameLst>
                                      </p:cBhvr>
                                      <p:tavLst>
                                        <p:tav tm="0">
                                          <p:val>
                                            <p:fltVal val="0"/>
                                          </p:val>
                                        </p:tav>
                                        <p:tav tm="100000">
                                          <p:val>
                                            <p:strVal val="#ppt_w"/>
                                          </p:val>
                                        </p:tav>
                                      </p:tavLst>
                                    </p:anim>
                                    <p:anim calcmode="lin" valueType="num">
                                      <p:cBhvr>
                                        <p:cTn id="8" dur="500" fill="hold"/>
                                        <p:tgtEl>
                                          <p:spTgt spid="33"/>
                                        </p:tgtEl>
                                        <p:attrNameLst>
                                          <p:attrName>ppt_h</p:attrName>
                                        </p:attrNameLst>
                                      </p:cBhvr>
                                      <p:tavLst>
                                        <p:tav tm="0">
                                          <p:val>
                                            <p:fltVal val="0"/>
                                          </p:val>
                                        </p:tav>
                                        <p:tav tm="100000">
                                          <p:val>
                                            <p:strVal val="#ppt_h"/>
                                          </p:val>
                                        </p:tav>
                                      </p:tavLst>
                                    </p:anim>
                                    <p:animEffect transition="in" filter="fade">
                                      <p:cBhvr>
                                        <p:cTn id="9" dur="500"/>
                                        <p:tgtEl>
                                          <p:spTgt spid="33"/>
                                        </p:tgtEl>
                                      </p:cBhvr>
                                    </p:animEffect>
                                  </p:childTnLst>
                                </p:cTn>
                              </p:par>
                              <p:par>
                                <p:cTn id="10" presetID="53" presetClass="entr" presetSubtype="16" fill="hold" grpId="0" nodeType="withEffect">
                                  <p:stCondLst>
                                    <p:cond delay="250"/>
                                  </p:stCondLst>
                                  <p:childTnLst>
                                    <p:set>
                                      <p:cBhvr>
                                        <p:cTn id="11" dur="1" fill="hold">
                                          <p:stCondLst>
                                            <p:cond delay="0"/>
                                          </p:stCondLst>
                                        </p:cTn>
                                        <p:tgtEl>
                                          <p:spTgt spid="31"/>
                                        </p:tgtEl>
                                        <p:attrNameLst>
                                          <p:attrName>style.visibility</p:attrName>
                                        </p:attrNameLst>
                                      </p:cBhvr>
                                      <p:to>
                                        <p:strVal val="visible"/>
                                      </p:to>
                                    </p:set>
                                    <p:anim calcmode="lin" valueType="num">
                                      <p:cBhvr>
                                        <p:cTn id="12" dur="500" fill="hold"/>
                                        <p:tgtEl>
                                          <p:spTgt spid="31"/>
                                        </p:tgtEl>
                                        <p:attrNameLst>
                                          <p:attrName>ppt_w</p:attrName>
                                        </p:attrNameLst>
                                      </p:cBhvr>
                                      <p:tavLst>
                                        <p:tav tm="0">
                                          <p:val>
                                            <p:fltVal val="0"/>
                                          </p:val>
                                        </p:tav>
                                        <p:tav tm="100000">
                                          <p:val>
                                            <p:strVal val="#ppt_w"/>
                                          </p:val>
                                        </p:tav>
                                      </p:tavLst>
                                    </p:anim>
                                    <p:anim calcmode="lin" valueType="num">
                                      <p:cBhvr>
                                        <p:cTn id="13" dur="500" fill="hold"/>
                                        <p:tgtEl>
                                          <p:spTgt spid="31"/>
                                        </p:tgtEl>
                                        <p:attrNameLst>
                                          <p:attrName>ppt_h</p:attrName>
                                        </p:attrNameLst>
                                      </p:cBhvr>
                                      <p:tavLst>
                                        <p:tav tm="0">
                                          <p:val>
                                            <p:fltVal val="0"/>
                                          </p:val>
                                        </p:tav>
                                        <p:tav tm="100000">
                                          <p:val>
                                            <p:strVal val="#ppt_h"/>
                                          </p:val>
                                        </p:tav>
                                      </p:tavLst>
                                    </p:anim>
                                    <p:animEffect transition="in" filter="fade">
                                      <p:cBhvr>
                                        <p:cTn id="14" dur="500"/>
                                        <p:tgtEl>
                                          <p:spTgt spid="31"/>
                                        </p:tgtEl>
                                      </p:cBhvr>
                                    </p:animEffect>
                                  </p:childTnLst>
                                </p:cTn>
                              </p:par>
                              <p:par>
                                <p:cTn id="15" presetID="53" presetClass="entr" presetSubtype="16" fill="hold" grpId="0" nodeType="withEffect">
                                  <p:stCondLst>
                                    <p:cond delay="500"/>
                                  </p:stCondLst>
                                  <p:childTnLst>
                                    <p:set>
                                      <p:cBhvr>
                                        <p:cTn id="16" dur="1" fill="hold">
                                          <p:stCondLst>
                                            <p:cond delay="0"/>
                                          </p:stCondLst>
                                        </p:cTn>
                                        <p:tgtEl>
                                          <p:spTgt spid="29"/>
                                        </p:tgtEl>
                                        <p:attrNameLst>
                                          <p:attrName>style.visibility</p:attrName>
                                        </p:attrNameLst>
                                      </p:cBhvr>
                                      <p:to>
                                        <p:strVal val="visible"/>
                                      </p:to>
                                    </p:set>
                                    <p:anim calcmode="lin" valueType="num">
                                      <p:cBhvr>
                                        <p:cTn id="17" dur="500" fill="hold"/>
                                        <p:tgtEl>
                                          <p:spTgt spid="29"/>
                                        </p:tgtEl>
                                        <p:attrNameLst>
                                          <p:attrName>ppt_w</p:attrName>
                                        </p:attrNameLst>
                                      </p:cBhvr>
                                      <p:tavLst>
                                        <p:tav tm="0">
                                          <p:val>
                                            <p:fltVal val="0"/>
                                          </p:val>
                                        </p:tav>
                                        <p:tav tm="100000">
                                          <p:val>
                                            <p:strVal val="#ppt_w"/>
                                          </p:val>
                                        </p:tav>
                                      </p:tavLst>
                                    </p:anim>
                                    <p:anim calcmode="lin" valueType="num">
                                      <p:cBhvr>
                                        <p:cTn id="18" dur="500" fill="hold"/>
                                        <p:tgtEl>
                                          <p:spTgt spid="29"/>
                                        </p:tgtEl>
                                        <p:attrNameLst>
                                          <p:attrName>ppt_h</p:attrName>
                                        </p:attrNameLst>
                                      </p:cBhvr>
                                      <p:tavLst>
                                        <p:tav tm="0">
                                          <p:val>
                                            <p:fltVal val="0"/>
                                          </p:val>
                                        </p:tav>
                                        <p:tav tm="100000">
                                          <p:val>
                                            <p:strVal val="#ppt_h"/>
                                          </p:val>
                                        </p:tav>
                                      </p:tavLst>
                                    </p:anim>
                                    <p:animEffect transition="in" filter="fade">
                                      <p:cBhvr>
                                        <p:cTn id="19" dur="500"/>
                                        <p:tgtEl>
                                          <p:spTgt spid="29"/>
                                        </p:tgtEl>
                                      </p:cBhvr>
                                    </p:animEffect>
                                  </p:childTnLst>
                                </p:cTn>
                              </p:par>
                            </p:childTnLst>
                          </p:cTn>
                        </p:par>
                        <p:par>
                          <p:cTn id="20" fill="hold">
                            <p:stCondLst>
                              <p:cond delay="1000"/>
                            </p:stCondLst>
                            <p:childTnLst>
                              <p:par>
                                <p:cTn id="21" presetID="49" presetClass="entr" presetSubtype="0" decel="100000" fill="hold" grpId="0" nodeType="afterEffect">
                                  <p:stCondLst>
                                    <p:cond delay="0"/>
                                  </p:stCondLst>
                                  <p:childTnLst>
                                    <p:set>
                                      <p:cBhvr>
                                        <p:cTn id="22" dur="1" fill="hold">
                                          <p:stCondLst>
                                            <p:cond delay="0"/>
                                          </p:stCondLst>
                                        </p:cTn>
                                        <p:tgtEl>
                                          <p:spTgt spid="50"/>
                                        </p:tgtEl>
                                        <p:attrNameLst>
                                          <p:attrName>style.visibility</p:attrName>
                                        </p:attrNameLst>
                                      </p:cBhvr>
                                      <p:to>
                                        <p:strVal val="visible"/>
                                      </p:to>
                                    </p:set>
                                    <p:anim calcmode="lin" valueType="num">
                                      <p:cBhvr>
                                        <p:cTn id="23" dur="500" fill="hold"/>
                                        <p:tgtEl>
                                          <p:spTgt spid="50"/>
                                        </p:tgtEl>
                                        <p:attrNameLst>
                                          <p:attrName>ppt_w</p:attrName>
                                        </p:attrNameLst>
                                      </p:cBhvr>
                                      <p:tavLst>
                                        <p:tav tm="0">
                                          <p:val>
                                            <p:fltVal val="0"/>
                                          </p:val>
                                        </p:tav>
                                        <p:tav tm="100000">
                                          <p:val>
                                            <p:strVal val="#ppt_w"/>
                                          </p:val>
                                        </p:tav>
                                      </p:tavLst>
                                    </p:anim>
                                    <p:anim calcmode="lin" valueType="num">
                                      <p:cBhvr>
                                        <p:cTn id="24" dur="500" fill="hold"/>
                                        <p:tgtEl>
                                          <p:spTgt spid="50"/>
                                        </p:tgtEl>
                                        <p:attrNameLst>
                                          <p:attrName>ppt_h</p:attrName>
                                        </p:attrNameLst>
                                      </p:cBhvr>
                                      <p:tavLst>
                                        <p:tav tm="0">
                                          <p:val>
                                            <p:fltVal val="0"/>
                                          </p:val>
                                        </p:tav>
                                        <p:tav tm="100000">
                                          <p:val>
                                            <p:strVal val="#ppt_h"/>
                                          </p:val>
                                        </p:tav>
                                      </p:tavLst>
                                    </p:anim>
                                    <p:anim calcmode="lin" valueType="num">
                                      <p:cBhvr>
                                        <p:cTn id="25" dur="500" fill="hold"/>
                                        <p:tgtEl>
                                          <p:spTgt spid="50"/>
                                        </p:tgtEl>
                                        <p:attrNameLst>
                                          <p:attrName>style.rotation</p:attrName>
                                        </p:attrNameLst>
                                      </p:cBhvr>
                                      <p:tavLst>
                                        <p:tav tm="0">
                                          <p:val>
                                            <p:fltVal val="360"/>
                                          </p:val>
                                        </p:tav>
                                        <p:tav tm="100000">
                                          <p:val>
                                            <p:fltVal val="0"/>
                                          </p:val>
                                        </p:tav>
                                      </p:tavLst>
                                    </p:anim>
                                    <p:animEffect transition="in" filter="fade">
                                      <p:cBhvr>
                                        <p:cTn id="26" dur="500"/>
                                        <p:tgtEl>
                                          <p:spTgt spid="50"/>
                                        </p:tgtEl>
                                      </p:cBhvr>
                                    </p:animEffect>
                                  </p:childTnLst>
                                </p:cTn>
                              </p:par>
                            </p:childTnLst>
                          </p:cTn>
                        </p:par>
                        <p:par>
                          <p:cTn id="27" fill="hold">
                            <p:stCondLst>
                              <p:cond delay="1500"/>
                            </p:stCondLst>
                            <p:childTnLst>
                              <p:par>
                                <p:cTn id="28" presetID="21" presetClass="entr" presetSubtype="1" fill="hold" grpId="0" nodeType="afterEffect">
                                  <p:stCondLst>
                                    <p:cond delay="0"/>
                                  </p:stCondLst>
                                  <p:childTnLst>
                                    <p:set>
                                      <p:cBhvr>
                                        <p:cTn id="29" dur="1" fill="hold">
                                          <p:stCondLst>
                                            <p:cond delay="0"/>
                                          </p:stCondLst>
                                        </p:cTn>
                                        <p:tgtEl>
                                          <p:spTgt spid="30"/>
                                        </p:tgtEl>
                                        <p:attrNameLst>
                                          <p:attrName>style.visibility</p:attrName>
                                        </p:attrNameLst>
                                      </p:cBhvr>
                                      <p:to>
                                        <p:strVal val="visible"/>
                                      </p:to>
                                    </p:set>
                                    <p:animEffect transition="in" filter="wheel(1)">
                                      <p:cBhvr>
                                        <p:cTn id="30" dur="1000"/>
                                        <p:tgtEl>
                                          <p:spTgt spid="30"/>
                                        </p:tgtEl>
                                      </p:cBhvr>
                                    </p:animEffect>
                                  </p:childTnLst>
                                </p:cTn>
                              </p:par>
                            </p:childTnLst>
                          </p:cTn>
                        </p:par>
                        <p:par>
                          <p:cTn id="31" fill="hold">
                            <p:stCondLst>
                              <p:cond delay="2500"/>
                            </p:stCondLst>
                            <p:childTnLst>
                              <p:par>
                                <p:cTn id="32" presetID="21" presetClass="entr" presetSubtype="1" fill="hold" grpId="0" nodeType="afterEffect">
                                  <p:stCondLst>
                                    <p:cond delay="0"/>
                                  </p:stCondLst>
                                  <p:childTnLst>
                                    <p:set>
                                      <p:cBhvr>
                                        <p:cTn id="33" dur="1" fill="hold">
                                          <p:stCondLst>
                                            <p:cond delay="0"/>
                                          </p:stCondLst>
                                        </p:cTn>
                                        <p:tgtEl>
                                          <p:spTgt spid="32"/>
                                        </p:tgtEl>
                                        <p:attrNameLst>
                                          <p:attrName>style.visibility</p:attrName>
                                        </p:attrNameLst>
                                      </p:cBhvr>
                                      <p:to>
                                        <p:strVal val="visible"/>
                                      </p:to>
                                    </p:set>
                                    <p:animEffect transition="in" filter="wheel(1)">
                                      <p:cBhvr>
                                        <p:cTn id="34" dur="1000"/>
                                        <p:tgtEl>
                                          <p:spTgt spid="32"/>
                                        </p:tgtEl>
                                      </p:cBhvr>
                                    </p:animEffect>
                                  </p:childTnLst>
                                </p:cTn>
                              </p:par>
                            </p:childTnLst>
                          </p:cTn>
                        </p:par>
                        <p:par>
                          <p:cTn id="35" fill="hold">
                            <p:stCondLst>
                              <p:cond delay="3500"/>
                            </p:stCondLst>
                            <p:childTnLst>
                              <p:par>
                                <p:cTn id="36" presetID="21" presetClass="entr" presetSubtype="1" fill="hold" grpId="0" nodeType="afterEffect">
                                  <p:stCondLst>
                                    <p:cond delay="0"/>
                                  </p:stCondLst>
                                  <p:childTnLst>
                                    <p:set>
                                      <p:cBhvr>
                                        <p:cTn id="37" dur="1" fill="hold">
                                          <p:stCondLst>
                                            <p:cond delay="0"/>
                                          </p:stCondLst>
                                        </p:cTn>
                                        <p:tgtEl>
                                          <p:spTgt spid="34"/>
                                        </p:tgtEl>
                                        <p:attrNameLst>
                                          <p:attrName>style.visibility</p:attrName>
                                        </p:attrNameLst>
                                      </p:cBhvr>
                                      <p:to>
                                        <p:strVal val="visible"/>
                                      </p:to>
                                    </p:set>
                                    <p:animEffect transition="in" filter="wheel(1)">
                                      <p:cBhvr>
                                        <p:cTn id="38" dur="1000"/>
                                        <p:tgtEl>
                                          <p:spTgt spid="34"/>
                                        </p:tgtEl>
                                      </p:cBhvr>
                                    </p:animEffect>
                                  </p:childTnLst>
                                </p:cTn>
                              </p:par>
                            </p:childTnLst>
                          </p:cTn>
                        </p:par>
                        <p:par>
                          <p:cTn id="39" fill="hold">
                            <p:stCondLst>
                              <p:cond delay="4500"/>
                            </p:stCondLst>
                            <p:childTnLst>
                              <p:par>
                                <p:cTn id="40" presetID="22" presetClass="entr" presetSubtype="2" fill="hold" grpId="0" nodeType="afterEffect">
                                  <p:stCondLst>
                                    <p:cond delay="0"/>
                                  </p:stCondLst>
                                  <p:childTnLst>
                                    <p:set>
                                      <p:cBhvr>
                                        <p:cTn id="41" dur="1" fill="hold">
                                          <p:stCondLst>
                                            <p:cond delay="0"/>
                                          </p:stCondLst>
                                        </p:cTn>
                                        <p:tgtEl>
                                          <p:spTgt spid="35"/>
                                        </p:tgtEl>
                                        <p:attrNameLst>
                                          <p:attrName>style.visibility</p:attrName>
                                        </p:attrNameLst>
                                      </p:cBhvr>
                                      <p:to>
                                        <p:strVal val="visible"/>
                                      </p:to>
                                    </p:set>
                                    <p:animEffect transition="in" filter="wipe(right)">
                                      <p:cBhvr>
                                        <p:cTn id="42" dur="500"/>
                                        <p:tgtEl>
                                          <p:spTgt spid="35"/>
                                        </p:tgtEl>
                                      </p:cBhvr>
                                    </p:animEffect>
                                  </p:childTnLst>
                                </p:cTn>
                              </p:par>
                            </p:childTnLst>
                          </p:cTn>
                        </p:par>
                        <p:par>
                          <p:cTn id="43" fill="hold">
                            <p:stCondLst>
                              <p:cond delay="5000"/>
                            </p:stCondLst>
                            <p:childTnLst>
                              <p:par>
                                <p:cTn id="44" presetID="52" presetClass="entr" presetSubtype="0" fill="hold" grpId="0" nodeType="afterEffect">
                                  <p:stCondLst>
                                    <p:cond delay="0"/>
                                  </p:stCondLst>
                                  <p:childTnLst>
                                    <p:set>
                                      <p:cBhvr>
                                        <p:cTn id="45" dur="1" fill="hold">
                                          <p:stCondLst>
                                            <p:cond delay="0"/>
                                          </p:stCondLst>
                                        </p:cTn>
                                        <p:tgtEl>
                                          <p:spTgt spid="51"/>
                                        </p:tgtEl>
                                        <p:attrNameLst>
                                          <p:attrName>style.visibility</p:attrName>
                                        </p:attrNameLst>
                                      </p:cBhvr>
                                      <p:to>
                                        <p:strVal val="visible"/>
                                      </p:to>
                                    </p:set>
                                    <p:animScale>
                                      <p:cBhvr>
                                        <p:cTn id="46" dur="750" decel="50000" fill="hold">
                                          <p:stCondLst>
                                            <p:cond delay="0"/>
                                          </p:stCondLst>
                                        </p:cTn>
                                        <p:tgtEl>
                                          <p:spTgt spid="5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7" dur="750" decel="50000" fill="hold">
                                          <p:stCondLst>
                                            <p:cond delay="0"/>
                                          </p:stCondLst>
                                        </p:cTn>
                                        <p:tgtEl>
                                          <p:spTgt spid="51"/>
                                        </p:tgtEl>
                                        <p:attrNameLst>
                                          <p:attrName>ppt_x</p:attrName>
                                          <p:attrName>ppt_y</p:attrName>
                                        </p:attrNameLst>
                                      </p:cBhvr>
                                    </p:animMotion>
                                    <p:animEffect transition="in" filter="fade">
                                      <p:cBhvr>
                                        <p:cTn id="48" dur="750"/>
                                        <p:tgtEl>
                                          <p:spTgt spid="51"/>
                                        </p:tgtEl>
                                      </p:cBhvr>
                                    </p:animEffect>
                                  </p:childTnLst>
                                </p:cTn>
                              </p:par>
                            </p:childTnLst>
                          </p:cTn>
                        </p:par>
                        <p:par>
                          <p:cTn id="49" fill="hold">
                            <p:stCondLst>
                              <p:cond delay="5750"/>
                            </p:stCondLst>
                            <p:childTnLst>
                              <p:par>
                                <p:cTn id="50" presetID="22" presetClass="entr" presetSubtype="2" fill="hold" grpId="0" nodeType="afterEffect">
                                  <p:stCondLst>
                                    <p:cond delay="0"/>
                                  </p:stCondLst>
                                  <p:childTnLst>
                                    <p:set>
                                      <p:cBhvr>
                                        <p:cTn id="51" dur="1" fill="hold">
                                          <p:stCondLst>
                                            <p:cond delay="0"/>
                                          </p:stCondLst>
                                        </p:cTn>
                                        <p:tgtEl>
                                          <p:spTgt spid="36"/>
                                        </p:tgtEl>
                                        <p:attrNameLst>
                                          <p:attrName>style.visibility</p:attrName>
                                        </p:attrNameLst>
                                      </p:cBhvr>
                                      <p:to>
                                        <p:strVal val="visible"/>
                                      </p:to>
                                    </p:set>
                                    <p:animEffect transition="in" filter="wipe(right)">
                                      <p:cBhvr>
                                        <p:cTn id="52" dur="500"/>
                                        <p:tgtEl>
                                          <p:spTgt spid="36"/>
                                        </p:tgtEl>
                                      </p:cBhvr>
                                    </p:animEffect>
                                  </p:childTnLst>
                                </p:cTn>
                              </p:par>
                            </p:childTnLst>
                          </p:cTn>
                        </p:par>
                        <p:par>
                          <p:cTn id="53" fill="hold">
                            <p:stCondLst>
                              <p:cond delay="6250"/>
                            </p:stCondLst>
                            <p:childTnLst>
                              <p:par>
                                <p:cTn id="54" presetID="52" presetClass="entr" presetSubtype="0" fill="hold" grpId="0" nodeType="afterEffect">
                                  <p:stCondLst>
                                    <p:cond delay="0"/>
                                  </p:stCondLst>
                                  <p:childTnLst>
                                    <p:set>
                                      <p:cBhvr>
                                        <p:cTn id="55" dur="1" fill="hold">
                                          <p:stCondLst>
                                            <p:cond delay="0"/>
                                          </p:stCondLst>
                                        </p:cTn>
                                        <p:tgtEl>
                                          <p:spTgt spid="52"/>
                                        </p:tgtEl>
                                        <p:attrNameLst>
                                          <p:attrName>style.visibility</p:attrName>
                                        </p:attrNameLst>
                                      </p:cBhvr>
                                      <p:to>
                                        <p:strVal val="visible"/>
                                      </p:to>
                                    </p:set>
                                    <p:animScale>
                                      <p:cBhvr>
                                        <p:cTn id="56" dur="750" decel="50000" fill="hold">
                                          <p:stCondLst>
                                            <p:cond delay="0"/>
                                          </p:stCondLst>
                                        </p:cTn>
                                        <p:tgtEl>
                                          <p:spTgt spid="5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7" dur="750" decel="50000" fill="hold">
                                          <p:stCondLst>
                                            <p:cond delay="0"/>
                                          </p:stCondLst>
                                        </p:cTn>
                                        <p:tgtEl>
                                          <p:spTgt spid="52"/>
                                        </p:tgtEl>
                                        <p:attrNameLst>
                                          <p:attrName>ppt_x</p:attrName>
                                          <p:attrName>ppt_y</p:attrName>
                                        </p:attrNameLst>
                                      </p:cBhvr>
                                    </p:animMotion>
                                    <p:animEffect transition="in" filter="fade">
                                      <p:cBhvr>
                                        <p:cTn id="58" dur="750"/>
                                        <p:tgtEl>
                                          <p:spTgt spid="52"/>
                                        </p:tgtEl>
                                      </p:cBhvr>
                                    </p:animEffect>
                                  </p:childTnLst>
                                </p:cTn>
                              </p:par>
                            </p:childTnLst>
                          </p:cTn>
                        </p:par>
                        <p:par>
                          <p:cTn id="59" fill="hold">
                            <p:stCondLst>
                              <p:cond delay="7000"/>
                            </p:stCondLst>
                            <p:childTnLst>
                              <p:par>
                                <p:cTn id="60" presetID="22" presetClass="entr" presetSubtype="2" fill="hold" grpId="0" nodeType="afterEffect">
                                  <p:stCondLst>
                                    <p:cond delay="0"/>
                                  </p:stCondLst>
                                  <p:childTnLst>
                                    <p:set>
                                      <p:cBhvr>
                                        <p:cTn id="61" dur="1" fill="hold">
                                          <p:stCondLst>
                                            <p:cond delay="0"/>
                                          </p:stCondLst>
                                        </p:cTn>
                                        <p:tgtEl>
                                          <p:spTgt spid="37"/>
                                        </p:tgtEl>
                                        <p:attrNameLst>
                                          <p:attrName>style.visibility</p:attrName>
                                        </p:attrNameLst>
                                      </p:cBhvr>
                                      <p:to>
                                        <p:strVal val="visible"/>
                                      </p:to>
                                    </p:set>
                                    <p:animEffect transition="in" filter="wipe(right)">
                                      <p:cBhvr>
                                        <p:cTn id="62" dur="500"/>
                                        <p:tgtEl>
                                          <p:spTgt spid="37"/>
                                        </p:tgtEl>
                                      </p:cBhvr>
                                    </p:animEffect>
                                  </p:childTnLst>
                                </p:cTn>
                              </p:par>
                            </p:childTnLst>
                          </p:cTn>
                        </p:par>
                        <p:par>
                          <p:cTn id="63" fill="hold">
                            <p:stCondLst>
                              <p:cond delay="7500"/>
                            </p:stCondLst>
                            <p:childTnLst>
                              <p:par>
                                <p:cTn id="64" presetID="52" presetClass="entr" presetSubtype="0" fill="hold" grpId="0" nodeType="afterEffect">
                                  <p:stCondLst>
                                    <p:cond delay="0"/>
                                  </p:stCondLst>
                                  <p:childTnLst>
                                    <p:set>
                                      <p:cBhvr>
                                        <p:cTn id="65" dur="1" fill="hold">
                                          <p:stCondLst>
                                            <p:cond delay="0"/>
                                          </p:stCondLst>
                                        </p:cTn>
                                        <p:tgtEl>
                                          <p:spTgt spid="53"/>
                                        </p:tgtEl>
                                        <p:attrNameLst>
                                          <p:attrName>style.visibility</p:attrName>
                                        </p:attrNameLst>
                                      </p:cBhvr>
                                      <p:to>
                                        <p:strVal val="visible"/>
                                      </p:to>
                                    </p:set>
                                    <p:animScale>
                                      <p:cBhvr>
                                        <p:cTn id="66" dur="750" decel="50000" fill="hold">
                                          <p:stCondLst>
                                            <p:cond delay="0"/>
                                          </p:stCondLst>
                                        </p:cTn>
                                        <p:tgtEl>
                                          <p:spTgt spid="5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7" dur="750" decel="50000" fill="hold">
                                          <p:stCondLst>
                                            <p:cond delay="0"/>
                                          </p:stCondLst>
                                        </p:cTn>
                                        <p:tgtEl>
                                          <p:spTgt spid="53"/>
                                        </p:tgtEl>
                                        <p:attrNameLst>
                                          <p:attrName>ppt_x</p:attrName>
                                          <p:attrName>ppt_y</p:attrName>
                                        </p:attrNameLst>
                                      </p:cBhvr>
                                    </p:animMotion>
                                    <p:animEffect transition="in" filter="fade">
                                      <p:cBhvr>
                                        <p:cTn id="68" dur="750"/>
                                        <p:tgtEl>
                                          <p:spTgt spid="53"/>
                                        </p:tgtEl>
                                      </p:cBhvr>
                                    </p:animEffect>
                                  </p:childTnLst>
                                </p:cTn>
                              </p:par>
                            </p:childTnLst>
                          </p:cTn>
                        </p:par>
                        <p:par>
                          <p:cTn id="69" fill="hold">
                            <p:stCondLst>
                              <p:cond delay="8250"/>
                            </p:stCondLst>
                            <p:childTnLst>
                              <p:par>
                                <p:cTn id="70" presetID="2" presetClass="entr" presetSubtype="4" fill="hold" grpId="0" nodeType="afterEffect">
                                  <p:stCondLst>
                                    <p:cond delay="0"/>
                                  </p:stCondLst>
                                  <p:childTnLst>
                                    <p:set>
                                      <p:cBhvr>
                                        <p:cTn id="71" dur="1" fill="hold">
                                          <p:stCondLst>
                                            <p:cond delay="0"/>
                                          </p:stCondLst>
                                        </p:cTn>
                                        <p:tgtEl>
                                          <p:spTgt spid="38"/>
                                        </p:tgtEl>
                                        <p:attrNameLst>
                                          <p:attrName>style.visibility</p:attrName>
                                        </p:attrNameLst>
                                      </p:cBhvr>
                                      <p:to>
                                        <p:strVal val="visible"/>
                                      </p:to>
                                    </p:set>
                                    <p:anim calcmode="lin" valueType="num">
                                      <p:cBhvr additive="base">
                                        <p:cTn id="72" dur="500" fill="hold"/>
                                        <p:tgtEl>
                                          <p:spTgt spid="38"/>
                                        </p:tgtEl>
                                        <p:attrNameLst>
                                          <p:attrName>ppt_x</p:attrName>
                                        </p:attrNameLst>
                                      </p:cBhvr>
                                      <p:tavLst>
                                        <p:tav tm="0">
                                          <p:val>
                                            <p:strVal val="#ppt_x"/>
                                          </p:val>
                                        </p:tav>
                                        <p:tav tm="100000">
                                          <p:val>
                                            <p:strVal val="#ppt_x"/>
                                          </p:val>
                                        </p:tav>
                                      </p:tavLst>
                                    </p:anim>
                                    <p:anim calcmode="lin" valueType="num">
                                      <p:cBhvr additive="base">
                                        <p:cTn id="73" dur="500" fill="hold"/>
                                        <p:tgtEl>
                                          <p:spTgt spid="38"/>
                                        </p:tgtEl>
                                        <p:attrNameLst>
                                          <p:attrName>ppt_y</p:attrName>
                                        </p:attrNameLst>
                                      </p:cBhvr>
                                      <p:tavLst>
                                        <p:tav tm="0">
                                          <p:val>
                                            <p:strVal val="1+#ppt_h/2"/>
                                          </p:val>
                                        </p:tav>
                                        <p:tav tm="100000">
                                          <p:val>
                                            <p:strVal val="#ppt_y"/>
                                          </p:val>
                                        </p:tav>
                                      </p:tavLst>
                                    </p:anim>
                                  </p:childTnLst>
                                </p:cTn>
                              </p:par>
                            </p:childTnLst>
                          </p:cTn>
                        </p:par>
                        <p:par>
                          <p:cTn id="74" fill="hold">
                            <p:stCondLst>
                              <p:cond delay="8750"/>
                            </p:stCondLst>
                            <p:childTnLst>
                              <p:par>
                                <p:cTn id="75" presetID="41" presetClass="entr" presetSubtype="0" fill="hold" grpId="0" nodeType="afterEffect">
                                  <p:stCondLst>
                                    <p:cond delay="0"/>
                                  </p:stCondLst>
                                  <p:iterate type="lt">
                                    <p:tmPct val="25000"/>
                                  </p:iterate>
                                  <p:childTnLst>
                                    <p:set>
                                      <p:cBhvr>
                                        <p:cTn id="76" dur="1" fill="hold">
                                          <p:stCondLst>
                                            <p:cond delay="0"/>
                                          </p:stCondLst>
                                        </p:cTn>
                                        <p:tgtEl>
                                          <p:spTgt spid="39"/>
                                        </p:tgtEl>
                                        <p:attrNameLst>
                                          <p:attrName>style.visibility</p:attrName>
                                        </p:attrNameLst>
                                      </p:cBhvr>
                                      <p:to>
                                        <p:strVal val="visible"/>
                                      </p:to>
                                    </p:set>
                                    <p:anim calcmode="lin" valueType="num">
                                      <p:cBhvr>
                                        <p:cTn id="77" dur="500" fill="hold"/>
                                        <p:tgtEl>
                                          <p:spTgt spid="39"/>
                                        </p:tgtEl>
                                        <p:attrNameLst>
                                          <p:attrName>ppt_x</p:attrName>
                                        </p:attrNameLst>
                                      </p:cBhvr>
                                      <p:tavLst>
                                        <p:tav tm="0">
                                          <p:val>
                                            <p:strVal val="#ppt_x"/>
                                          </p:val>
                                        </p:tav>
                                        <p:tav tm="50000">
                                          <p:val>
                                            <p:strVal val="#ppt_x+.1"/>
                                          </p:val>
                                        </p:tav>
                                        <p:tav tm="100000">
                                          <p:val>
                                            <p:strVal val="#ppt_x"/>
                                          </p:val>
                                        </p:tav>
                                      </p:tavLst>
                                    </p:anim>
                                    <p:anim calcmode="lin" valueType="num">
                                      <p:cBhvr>
                                        <p:cTn id="78" dur="500" fill="hold"/>
                                        <p:tgtEl>
                                          <p:spTgt spid="39"/>
                                        </p:tgtEl>
                                        <p:attrNameLst>
                                          <p:attrName>ppt_y</p:attrName>
                                        </p:attrNameLst>
                                      </p:cBhvr>
                                      <p:tavLst>
                                        <p:tav tm="0">
                                          <p:val>
                                            <p:strVal val="#ppt_y"/>
                                          </p:val>
                                        </p:tav>
                                        <p:tav tm="100000">
                                          <p:val>
                                            <p:strVal val="#ppt_y"/>
                                          </p:val>
                                        </p:tav>
                                      </p:tavLst>
                                    </p:anim>
                                    <p:anim calcmode="lin" valueType="num">
                                      <p:cBhvr>
                                        <p:cTn id="79" dur="500" fill="hold"/>
                                        <p:tgtEl>
                                          <p:spTgt spid="39"/>
                                        </p:tgtEl>
                                        <p:attrNameLst>
                                          <p:attrName>ppt_h</p:attrName>
                                        </p:attrNameLst>
                                      </p:cBhvr>
                                      <p:tavLst>
                                        <p:tav tm="0">
                                          <p:val>
                                            <p:strVal val="#ppt_h/10"/>
                                          </p:val>
                                        </p:tav>
                                        <p:tav tm="50000">
                                          <p:val>
                                            <p:strVal val="#ppt_h+.01"/>
                                          </p:val>
                                        </p:tav>
                                        <p:tav tm="100000">
                                          <p:val>
                                            <p:strVal val="#ppt_h"/>
                                          </p:val>
                                        </p:tav>
                                      </p:tavLst>
                                    </p:anim>
                                    <p:anim calcmode="lin" valueType="num">
                                      <p:cBhvr>
                                        <p:cTn id="80" dur="500" fill="hold"/>
                                        <p:tgtEl>
                                          <p:spTgt spid="39"/>
                                        </p:tgtEl>
                                        <p:attrNameLst>
                                          <p:attrName>ppt_w</p:attrName>
                                        </p:attrNameLst>
                                      </p:cBhvr>
                                      <p:tavLst>
                                        <p:tav tm="0">
                                          <p:val>
                                            <p:strVal val="#ppt_w/10"/>
                                          </p:val>
                                        </p:tav>
                                        <p:tav tm="50000">
                                          <p:val>
                                            <p:strVal val="#ppt_w+.01"/>
                                          </p:val>
                                        </p:tav>
                                        <p:tav tm="100000">
                                          <p:val>
                                            <p:strVal val="#ppt_w"/>
                                          </p:val>
                                        </p:tav>
                                      </p:tavLst>
                                    </p:anim>
                                    <p:animEffect transition="in" filter="fade">
                                      <p:cBhvr>
                                        <p:cTn id="81" dur="500" tmFilter="0,0; .5, 1; 1, 1"/>
                                        <p:tgtEl>
                                          <p:spTgt spid="39"/>
                                        </p:tgtEl>
                                      </p:cBhvr>
                                    </p:animEffect>
                                  </p:childTnLst>
                                </p:cTn>
                              </p:par>
                            </p:childTnLst>
                          </p:cTn>
                        </p:par>
                        <p:par>
                          <p:cTn id="82" fill="hold">
                            <p:stCondLst>
                              <p:cond delay="9500"/>
                            </p:stCondLst>
                            <p:childTnLst>
                              <p:par>
                                <p:cTn id="83" presetID="2" presetClass="entr" presetSubtype="2" fill="hold" grpId="0" nodeType="afterEffect">
                                  <p:stCondLst>
                                    <p:cond delay="0"/>
                                  </p:stCondLst>
                                  <p:iterate type="lt">
                                    <p:tmPct val="30000"/>
                                  </p:iterate>
                                  <p:childTnLst>
                                    <p:set>
                                      <p:cBhvr>
                                        <p:cTn id="84" dur="1" fill="hold">
                                          <p:stCondLst>
                                            <p:cond delay="0"/>
                                          </p:stCondLst>
                                        </p:cTn>
                                        <p:tgtEl>
                                          <p:spTgt spid="40"/>
                                        </p:tgtEl>
                                        <p:attrNameLst>
                                          <p:attrName>style.visibility</p:attrName>
                                        </p:attrNameLst>
                                      </p:cBhvr>
                                      <p:to>
                                        <p:strVal val="visible"/>
                                      </p:to>
                                    </p:set>
                                    <p:anim calcmode="lin" valueType="num">
                                      <p:cBhvr additive="base">
                                        <p:cTn id="85" dur="500" fill="hold"/>
                                        <p:tgtEl>
                                          <p:spTgt spid="40"/>
                                        </p:tgtEl>
                                        <p:attrNameLst>
                                          <p:attrName>ppt_x</p:attrName>
                                        </p:attrNameLst>
                                      </p:cBhvr>
                                      <p:tavLst>
                                        <p:tav tm="0">
                                          <p:val>
                                            <p:strVal val="1+#ppt_w/2"/>
                                          </p:val>
                                        </p:tav>
                                        <p:tav tm="100000">
                                          <p:val>
                                            <p:strVal val="#ppt_x"/>
                                          </p:val>
                                        </p:tav>
                                      </p:tavLst>
                                    </p:anim>
                                    <p:anim calcmode="lin" valueType="num">
                                      <p:cBhvr additive="base">
                                        <p:cTn id="86" dur="500" fill="hold"/>
                                        <p:tgtEl>
                                          <p:spTgt spid="40"/>
                                        </p:tgtEl>
                                        <p:attrNameLst>
                                          <p:attrName>ppt_y</p:attrName>
                                        </p:attrNameLst>
                                      </p:cBhvr>
                                      <p:tavLst>
                                        <p:tav tm="0">
                                          <p:val>
                                            <p:strVal val="#ppt_y"/>
                                          </p:val>
                                        </p:tav>
                                        <p:tav tm="100000">
                                          <p:val>
                                            <p:strVal val="#ppt_y"/>
                                          </p:val>
                                        </p:tav>
                                      </p:tavLst>
                                    </p:anim>
                                  </p:childTnLst>
                                </p:cTn>
                              </p:par>
                            </p:childTnLst>
                          </p:cTn>
                        </p:par>
                        <p:par>
                          <p:cTn id="87" fill="hold">
                            <p:stCondLst>
                              <p:cond delay="10450"/>
                            </p:stCondLst>
                            <p:childTnLst>
                              <p:par>
                                <p:cTn id="88" presetID="22" presetClass="entr" presetSubtype="1" fill="hold" grpId="0" nodeType="afterEffect">
                                  <p:stCondLst>
                                    <p:cond delay="0"/>
                                  </p:stCondLst>
                                  <p:childTnLst>
                                    <p:set>
                                      <p:cBhvr>
                                        <p:cTn id="89" dur="1" fill="hold">
                                          <p:stCondLst>
                                            <p:cond delay="0"/>
                                          </p:stCondLst>
                                        </p:cTn>
                                        <p:tgtEl>
                                          <p:spTgt spid="41"/>
                                        </p:tgtEl>
                                        <p:attrNameLst>
                                          <p:attrName>style.visibility</p:attrName>
                                        </p:attrNameLst>
                                      </p:cBhvr>
                                      <p:to>
                                        <p:strVal val="visible"/>
                                      </p:to>
                                    </p:set>
                                    <p:animEffect transition="in" filter="wipe(up)">
                                      <p:cBhvr>
                                        <p:cTn id="90" dur="500"/>
                                        <p:tgtEl>
                                          <p:spTgt spid="41"/>
                                        </p:tgtEl>
                                      </p:cBhvr>
                                    </p:animEffect>
                                  </p:childTnLst>
                                </p:cTn>
                              </p:par>
                            </p:childTnLst>
                          </p:cTn>
                        </p:par>
                        <p:par>
                          <p:cTn id="91" fill="hold">
                            <p:stCondLst>
                              <p:cond delay="10950"/>
                            </p:stCondLst>
                            <p:childTnLst>
                              <p:par>
                                <p:cTn id="92" presetID="2" presetClass="entr" presetSubtype="4" fill="hold" grpId="0" nodeType="afterEffect">
                                  <p:stCondLst>
                                    <p:cond delay="0"/>
                                  </p:stCondLst>
                                  <p:childTnLst>
                                    <p:set>
                                      <p:cBhvr>
                                        <p:cTn id="93" dur="1" fill="hold">
                                          <p:stCondLst>
                                            <p:cond delay="0"/>
                                          </p:stCondLst>
                                        </p:cTn>
                                        <p:tgtEl>
                                          <p:spTgt spid="42"/>
                                        </p:tgtEl>
                                        <p:attrNameLst>
                                          <p:attrName>style.visibility</p:attrName>
                                        </p:attrNameLst>
                                      </p:cBhvr>
                                      <p:to>
                                        <p:strVal val="visible"/>
                                      </p:to>
                                    </p:set>
                                    <p:anim calcmode="lin" valueType="num">
                                      <p:cBhvr additive="base">
                                        <p:cTn id="94" dur="500" fill="hold"/>
                                        <p:tgtEl>
                                          <p:spTgt spid="42"/>
                                        </p:tgtEl>
                                        <p:attrNameLst>
                                          <p:attrName>ppt_x</p:attrName>
                                        </p:attrNameLst>
                                      </p:cBhvr>
                                      <p:tavLst>
                                        <p:tav tm="0">
                                          <p:val>
                                            <p:strVal val="#ppt_x"/>
                                          </p:val>
                                        </p:tav>
                                        <p:tav tm="100000">
                                          <p:val>
                                            <p:strVal val="#ppt_x"/>
                                          </p:val>
                                        </p:tav>
                                      </p:tavLst>
                                    </p:anim>
                                    <p:anim calcmode="lin" valueType="num">
                                      <p:cBhvr additive="base">
                                        <p:cTn id="95" dur="500" fill="hold"/>
                                        <p:tgtEl>
                                          <p:spTgt spid="42"/>
                                        </p:tgtEl>
                                        <p:attrNameLst>
                                          <p:attrName>ppt_y</p:attrName>
                                        </p:attrNameLst>
                                      </p:cBhvr>
                                      <p:tavLst>
                                        <p:tav tm="0">
                                          <p:val>
                                            <p:strVal val="1+#ppt_h/2"/>
                                          </p:val>
                                        </p:tav>
                                        <p:tav tm="100000">
                                          <p:val>
                                            <p:strVal val="#ppt_y"/>
                                          </p:val>
                                        </p:tav>
                                      </p:tavLst>
                                    </p:anim>
                                  </p:childTnLst>
                                </p:cTn>
                              </p:par>
                            </p:childTnLst>
                          </p:cTn>
                        </p:par>
                        <p:par>
                          <p:cTn id="96" fill="hold">
                            <p:stCondLst>
                              <p:cond delay="11450"/>
                            </p:stCondLst>
                            <p:childTnLst>
                              <p:par>
                                <p:cTn id="97" presetID="41" presetClass="entr" presetSubtype="0" fill="hold" grpId="0" nodeType="afterEffect">
                                  <p:stCondLst>
                                    <p:cond delay="0"/>
                                  </p:stCondLst>
                                  <p:iterate type="lt">
                                    <p:tmPct val="25000"/>
                                  </p:iterate>
                                  <p:childTnLst>
                                    <p:set>
                                      <p:cBhvr>
                                        <p:cTn id="98" dur="1" fill="hold">
                                          <p:stCondLst>
                                            <p:cond delay="0"/>
                                          </p:stCondLst>
                                        </p:cTn>
                                        <p:tgtEl>
                                          <p:spTgt spid="43"/>
                                        </p:tgtEl>
                                        <p:attrNameLst>
                                          <p:attrName>style.visibility</p:attrName>
                                        </p:attrNameLst>
                                      </p:cBhvr>
                                      <p:to>
                                        <p:strVal val="visible"/>
                                      </p:to>
                                    </p:set>
                                    <p:anim calcmode="lin" valueType="num">
                                      <p:cBhvr>
                                        <p:cTn id="99" dur="500" fill="hold"/>
                                        <p:tgtEl>
                                          <p:spTgt spid="43"/>
                                        </p:tgtEl>
                                        <p:attrNameLst>
                                          <p:attrName>ppt_x</p:attrName>
                                        </p:attrNameLst>
                                      </p:cBhvr>
                                      <p:tavLst>
                                        <p:tav tm="0">
                                          <p:val>
                                            <p:strVal val="#ppt_x"/>
                                          </p:val>
                                        </p:tav>
                                        <p:tav tm="50000">
                                          <p:val>
                                            <p:strVal val="#ppt_x+.1"/>
                                          </p:val>
                                        </p:tav>
                                        <p:tav tm="100000">
                                          <p:val>
                                            <p:strVal val="#ppt_x"/>
                                          </p:val>
                                        </p:tav>
                                      </p:tavLst>
                                    </p:anim>
                                    <p:anim calcmode="lin" valueType="num">
                                      <p:cBhvr>
                                        <p:cTn id="100" dur="500" fill="hold"/>
                                        <p:tgtEl>
                                          <p:spTgt spid="43"/>
                                        </p:tgtEl>
                                        <p:attrNameLst>
                                          <p:attrName>ppt_y</p:attrName>
                                        </p:attrNameLst>
                                      </p:cBhvr>
                                      <p:tavLst>
                                        <p:tav tm="0">
                                          <p:val>
                                            <p:strVal val="#ppt_y"/>
                                          </p:val>
                                        </p:tav>
                                        <p:tav tm="100000">
                                          <p:val>
                                            <p:strVal val="#ppt_y"/>
                                          </p:val>
                                        </p:tav>
                                      </p:tavLst>
                                    </p:anim>
                                    <p:anim calcmode="lin" valueType="num">
                                      <p:cBhvr>
                                        <p:cTn id="101" dur="500" fill="hold"/>
                                        <p:tgtEl>
                                          <p:spTgt spid="43"/>
                                        </p:tgtEl>
                                        <p:attrNameLst>
                                          <p:attrName>ppt_h</p:attrName>
                                        </p:attrNameLst>
                                      </p:cBhvr>
                                      <p:tavLst>
                                        <p:tav tm="0">
                                          <p:val>
                                            <p:strVal val="#ppt_h/10"/>
                                          </p:val>
                                        </p:tav>
                                        <p:tav tm="50000">
                                          <p:val>
                                            <p:strVal val="#ppt_h+.01"/>
                                          </p:val>
                                        </p:tav>
                                        <p:tav tm="100000">
                                          <p:val>
                                            <p:strVal val="#ppt_h"/>
                                          </p:val>
                                        </p:tav>
                                      </p:tavLst>
                                    </p:anim>
                                    <p:anim calcmode="lin" valueType="num">
                                      <p:cBhvr>
                                        <p:cTn id="102" dur="500" fill="hold"/>
                                        <p:tgtEl>
                                          <p:spTgt spid="43"/>
                                        </p:tgtEl>
                                        <p:attrNameLst>
                                          <p:attrName>ppt_w</p:attrName>
                                        </p:attrNameLst>
                                      </p:cBhvr>
                                      <p:tavLst>
                                        <p:tav tm="0">
                                          <p:val>
                                            <p:strVal val="#ppt_w/10"/>
                                          </p:val>
                                        </p:tav>
                                        <p:tav tm="50000">
                                          <p:val>
                                            <p:strVal val="#ppt_w+.01"/>
                                          </p:val>
                                        </p:tav>
                                        <p:tav tm="100000">
                                          <p:val>
                                            <p:strVal val="#ppt_w"/>
                                          </p:val>
                                        </p:tav>
                                      </p:tavLst>
                                    </p:anim>
                                    <p:animEffect transition="in" filter="fade">
                                      <p:cBhvr>
                                        <p:cTn id="103" dur="500" tmFilter="0,0; .5, 1; 1, 1"/>
                                        <p:tgtEl>
                                          <p:spTgt spid="43"/>
                                        </p:tgtEl>
                                      </p:cBhvr>
                                    </p:animEffect>
                                  </p:childTnLst>
                                </p:cTn>
                              </p:par>
                            </p:childTnLst>
                          </p:cTn>
                        </p:par>
                        <p:par>
                          <p:cTn id="104" fill="hold">
                            <p:stCondLst>
                              <p:cond delay="12200"/>
                            </p:stCondLst>
                            <p:childTnLst>
                              <p:par>
                                <p:cTn id="105" presetID="2" presetClass="entr" presetSubtype="2" fill="hold" grpId="0" nodeType="afterEffect">
                                  <p:stCondLst>
                                    <p:cond delay="0"/>
                                  </p:stCondLst>
                                  <p:iterate type="lt">
                                    <p:tmPct val="30000"/>
                                  </p:iterate>
                                  <p:childTnLst>
                                    <p:set>
                                      <p:cBhvr>
                                        <p:cTn id="106" dur="1" fill="hold">
                                          <p:stCondLst>
                                            <p:cond delay="0"/>
                                          </p:stCondLst>
                                        </p:cTn>
                                        <p:tgtEl>
                                          <p:spTgt spid="44"/>
                                        </p:tgtEl>
                                        <p:attrNameLst>
                                          <p:attrName>style.visibility</p:attrName>
                                        </p:attrNameLst>
                                      </p:cBhvr>
                                      <p:to>
                                        <p:strVal val="visible"/>
                                      </p:to>
                                    </p:set>
                                    <p:anim calcmode="lin" valueType="num">
                                      <p:cBhvr additive="base">
                                        <p:cTn id="107" dur="500" fill="hold"/>
                                        <p:tgtEl>
                                          <p:spTgt spid="44"/>
                                        </p:tgtEl>
                                        <p:attrNameLst>
                                          <p:attrName>ppt_x</p:attrName>
                                        </p:attrNameLst>
                                      </p:cBhvr>
                                      <p:tavLst>
                                        <p:tav tm="0">
                                          <p:val>
                                            <p:strVal val="1+#ppt_w/2"/>
                                          </p:val>
                                        </p:tav>
                                        <p:tav tm="100000">
                                          <p:val>
                                            <p:strVal val="#ppt_x"/>
                                          </p:val>
                                        </p:tav>
                                      </p:tavLst>
                                    </p:anim>
                                    <p:anim calcmode="lin" valueType="num">
                                      <p:cBhvr additive="base">
                                        <p:cTn id="108" dur="500" fill="hold"/>
                                        <p:tgtEl>
                                          <p:spTgt spid="44"/>
                                        </p:tgtEl>
                                        <p:attrNameLst>
                                          <p:attrName>ppt_y</p:attrName>
                                        </p:attrNameLst>
                                      </p:cBhvr>
                                      <p:tavLst>
                                        <p:tav tm="0">
                                          <p:val>
                                            <p:strVal val="#ppt_y"/>
                                          </p:val>
                                        </p:tav>
                                        <p:tav tm="100000">
                                          <p:val>
                                            <p:strVal val="#ppt_y"/>
                                          </p:val>
                                        </p:tav>
                                      </p:tavLst>
                                    </p:anim>
                                  </p:childTnLst>
                                </p:cTn>
                              </p:par>
                            </p:childTnLst>
                          </p:cTn>
                        </p:par>
                        <p:par>
                          <p:cTn id="109" fill="hold">
                            <p:stCondLst>
                              <p:cond delay="13150"/>
                            </p:stCondLst>
                            <p:childTnLst>
                              <p:par>
                                <p:cTn id="110" presetID="22" presetClass="entr" presetSubtype="1" fill="hold" grpId="0" nodeType="afterEffect">
                                  <p:stCondLst>
                                    <p:cond delay="0"/>
                                  </p:stCondLst>
                                  <p:childTnLst>
                                    <p:set>
                                      <p:cBhvr>
                                        <p:cTn id="111" dur="1" fill="hold">
                                          <p:stCondLst>
                                            <p:cond delay="0"/>
                                          </p:stCondLst>
                                        </p:cTn>
                                        <p:tgtEl>
                                          <p:spTgt spid="45"/>
                                        </p:tgtEl>
                                        <p:attrNameLst>
                                          <p:attrName>style.visibility</p:attrName>
                                        </p:attrNameLst>
                                      </p:cBhvr>
                                      <p:to>
                                        <p:strVal val="visible"/>
                                      </p:to>
                                    </p:set>
                                    <p:animEffect transition="in" filter="wipe(up)">
                                      <p:cBhvr>
                                        <p:cTn id="112" dur="500"/>
                                        <p:tgtEl>
                                          <p:spTgt spid="45"/>
                                        </p:tgtEl>
                                      </p:cBhvr>
                                    </p:animEffect>
                                  </p:childTnLst>
                                </p:cTn>
                              </p:par>
                            </p:childTnLst>
                          </p:cTn>
                        </p:par>
                        <p:par>
                          <p:cTn id="113" fill="hold">
                            <p:stCondLst>
                              <p:cond delay="13650"/>
                            </p:stCondLst>
                            <p:childTnLst>
                              <p:par>
                                <p:cTn id="114" presetID="2" presetClass="entr" presetSubtype="4" fill="hold" grpId="0" nodeType="afterEffect">
                                  <p:stCondLst>
                                    <p:cond delay="0"/>
                                  </p:stCondLst>
                                  <p:childTnLst>
                                    <p:set>
                                      <p:cBhvr>
                                        <p:cTn id="115" dur="1" fill="hold">
                                          <p:stCondLst>
                                            <p:cond delay="0"/>
                                          </p:stCondLst>
                                        </p:cTn>
                                        <p:tgtEl>
                                          <p:spTgt spid="46"/>
                                        </p:tgtEl>
                                        <p:attrNameLst>
                                          <p:attrName>style.visibility</p:attrName>
                                        </p:attrNameLst>
                                      </p:cBhvr>
                                      <p:to>
                                        <p:strVal val="visible"/>
                                      </p:to>
                                    </p:set>
                                    <p:anim calcmode="lin" valueType="num">
                                      <p:cBhvr additive="base">
                                        <p:cTn id="116" dur="500" fill="hold"/>
                                        <p:tgtEl>
                                          <p:spTgt spid="46"/>
                                        </p:tgtEl>
                                        <p:attrNameLst>
                                          <p:attrName>ppt_x</p:attrName>
                                        </p:attrNameLst>
                                      </p:cBhvr>
                                      <p:tavLst>
                                        <p:tav tm="0">
                                          <p:val>
                                            <p:strVal val="#ppt_x"/>
                                          </p:val>
                                        </p:tav>
                                        <p:tav tm="100000">
                                          <p:val>
                                            <p:strVal val="#ppt_x"/>
                                          </p:val>
                                        </p:tav>
                                      </p:tavLst>
                                    </p:anim>
                                    <p:anim calcmode="lin" valueType="num">
                                      <p:cBhvr additive="base">
                                        <p:cTn id="117" dur="500" fill="hold"/>
                                        <p:tgtEl>
                                          <p:spTgt spid="46"/>
                                        </p:tgtEl>
                                        <p:attrNameLst>
                                          <p:attrName>ppt_y</p:attrName>
                                        </p:attrNameLst>
                                      </p:cBhvr>
                                      <p:tavLst>
                                        <p:tav tm="0">
                                          <p:val>
                                            <p:strVal val="1+#ppt_h/2"/>
                                          </p:val>
                                        </p:tav>
                                        <p:tav tm="100000">
                                          <p:val>
                                            <p:strVal val="#ppt_y"/>
                                          </p:val>
                                        </p:tav>
                                      </p:tavLst>
                                    </p:anim>
                                  </p:childTnLst>
                                </p:cTn>
                              </p:par>
                            </p:childTnLst>
                          </p:cTn>
                        </p:par>
                        <p:par>
                          <p:cTn id="118" fill="hold">
                            <p:stCondLst>
                              <p:cond delay="14150"/>
                            </p:stCondLst>
                            <p:childTnLst>
                              <p:par>
                                <p:cTn id="119" presetID="41" presetClass="entr" presetSubtype="0" fill="hold" grpId="0" nodeType="afterEffect">
                                  <p:stCondLst>
                                    <p:cond delay="0"/>
                                  </p:stCondLst>
                                  <p:iterate type="lt">
                                    <p:tmPct val="25000"/>
                                  </p:iterate>
                                  <p:childTnLst>
                                    <p:set>
                                      <p:cBhvr>
                                        <p:cTn id="120" dur="1" fill="hold">
                                          <p:stCondLst>
                                            <p:cond delay="0"/>
                                          </p:stCondLst>
                                        </p:cTn>
                                        <p:tgtEl>
                                          <p:spTgt spid="47"/>
                                        </p:tgtEl>
                                        <p:attrNameLst>
                                          <p:attrName>style.visibility</p:attrName>
                                        </p:attrNameLst>
                                      </p:cBhvr>
                                      <p:to>
                                        <p:strVal val="visible"/>
                                      </p:to>
                                    </p:set>
                                    <p:anim calcmode="lin" valueType="num">
                                      <p:cBhvr>
                                        <p:cTn id="121" dur="500" fill="hold"/>
                                        <p:tgtEl>
                                          <p:spTgt spid="47"/>
                                        </p:tgtEl>
                                        <p:attrNameLst>
                                          <p:attrName>ppt_x</p:attrName>
                                        </p:attrNameLst>
                                      </p:cBhvr>
                                      <p:tavLst>
                                        <p:tav tm="0">
                                          <p:val>
                                            <p:strVal val="#ppt_x"/>
                                          </p:val>
                                        </p:tav>
                                        <p:tav tm="50000">
                                          <p:val>
                                            <p:strVal val="#ppt_x+.1"/>
                                          </p:val>
                                        </p:tav>
                                        <p:tav tm="100000">
                                          <p:val>
                                            <p:strVal val="#ppt_x"/>
                                          </p:val>
                                        </p:tav>
                                      </p:tavLst>
                                    </p:anim>
                                    <p:anim calcmode="lin" valueType="num">
                                      <p:cBhvr>
                                        <p:cTn id="122" dur="500" fill="hold"/>
                                        <p:tgtEl>
                                          <p:spTgt spid="47"/>
                                        </p:tgtEl>
                                        <p:attrNameLst>
                                          <p:attrName>ppt_y</p:attrName>
                                        </p:attrNameLst>
                                      </p:cBhvr>
                                      <p:tavLst>
                                        <p:tav tm="0">
                                          <p:val>
                                            <p:strVal val="#ppt_y"/>
                                          </p:val>
                                        </p:tav>
                                        <p:tav tm="100000">
                                          <p:val>
                                            <p:strVal val="#ppt_y"/>
                                          </p:val>
                                        </p:tav>
                                      </p:tavLst>
                                    </p:anim>
                                    <p:anim calcmode="lin" valueType="num">
                                      <p:cBhvr>
                                        <p:cTn id="123" dur="500" fill="hold"/>
                                        <p:tgtEl>
                                          <p:spTgt spid="47"/>
                                        </p:tgtEl>
                                        <p:attrNameLst>
                                          <p:attrName>ppt_h</p:attrName>
                                        </p:attrNameLst>
                                      </p:cBhvr>
                                      <p:tavLst>
                                        <p:tav tm="0">
                                          <p:val>
                                            <p:strVal val="#ppt_h/10"/>
                                          </p:val>
                                        </p:tav>
                                        <p:tav tm="50000">
                                          <p:val>
                                            <p:strVal val="#ppt_h+.01"/>
                                          </p:val>
                                        </p:tav>
                                        <p:tav tm="100000">
                                          <p:val>
                                            <p:strVal val="#ppt_h"/>
                                          </p:val>
                                        </p:tav>
                                      </p:tavLst>
                                    </p:anim>
                                    <p:anim calcmode="lin" valueType="num">
                                      <p:cBhvr>
                                        <p:cTn id="124" dur="500" fill="hold"/>
                                        <p:tgtEl>
                                          <p:spTgt spid="47"/>
                                        </p:tgtEl>
                                        <p:attrNameLst>
                                          <p:attrName>ppt_w</p:attrName>
                                        </p:attrNameLst>
                                      </p:cBhvr>
                                      <p:tavLst>
                                        <p:tav tm="0">
                                          <p:val>
                                            <p:strVal val="#ppt_w/10"/>
                                          </p:val>
                                        </p:tav>
                                        <p:tav tm="50000">
                                          <p:val>
                                            <p:strVal val="#ppt_w+.01"/>
                                          </p:val>
                                        </p:tav>
                                        <p:tav tm="100000">
                                          <p:val>
                                            <p:strVal val="#ppt_w"/>
                                          </p:val>
                                        </p:tav>
                                      </p:tavLst>
                                    </p:anim>
                                    <p:animEffect transition="in" filter="fade">
                                      <p:cBhvr>
                                        <p:cTn id="125" dur="500" tmFilter="0,0; .5, 1; 1, 1"/>
                                        <p:tgtEl>
                                          <p:spTgt spid="47"/>
                                        </p:tgtEl>
                                      </p:cBhvr>
                                    </p:animEffect>
                                  </p:childTnLst>
                                </p:cTn>
                              </p:par>
                            </p:childTnLst>
                          </p:cTn>
                        </p:par>
                        <p:par>
                          <p:cTn id="126" fill="hold">
                            <p:stCondLst>
                              <p:cond delay="14900"/>
                            </p:stCondLst>
                            <p:childTnLst>
                              <p:par>
                                <p:cTn id="127" presetID="2" presetClass="entr" presetSubtype="2" fill="hold" grpId="0" nodeType="afterEffect">
                                  <p:stCondLst>
                                    <p:cond delay="0"/>
                                  </p:stCondLst>
                                  <p:iterate type="lt">
                                    <p:tmPct val="30000"/>
                                  </p:iterate>
                                  <p:childTnLst>
                                    <p:set>
                                      <p:cBhvr>
                                        <p:cTn id="128" dur="1" fill="hold">
                                          <p:stCondLst>
                                            <p:cond delay="0"/>
                                          </p:stCondLst>
                                        </p:cTn>
                                        <p:tgtEl>
                                          <p:spTgt spid="48"/>
                                        </p:tgtEl>
                                        <p:attrNameLst>
                                          <p:attrName>style.visibility</p:attrName>
                                        </p:attrNameLst>
                                      </p:cBhvr>
                                      <p:to>
                                        <p:strVal val="visible"/>
                                      </p:to>
                                    </p:set>
                                    <p:anim calcmode="lin" valueType="num">
                                      <p:cBhvr additive="base">
                                        <p:cTn id="129" dur="500" fill="hold"/>
                                        <p:tgtEl>
                                          <p:spTgt spid="48"/>
                                        </p:tgtEl>
                                        <p:attrNameLst>
                                          <p:attrName>ppt_x</p:attrName>
                                        </p:attrNameLst>
                                      </p:cBhvr>
                                      <p:tavLst>
                                        <p:tav tm="0">
                                          <p:val>
                                            <p:strVal val="1+#ppt_w/2"/>
                                          </p:val>
                                        </p:tav>
                                        <p:tav tm="100000">
                                          <p:val>
                                            <p:strVal val="#ppt_x"/>
                                          </p:val>
                                        </p:tav>
                                      </p:tavLst>
                                    </p:anim>
                                    <p:anim calcmode="lin" valueType="num">
                                      <p:cBhvr additive="base">
                                        <p:cTn id="130" dur="500" fill="hold"/>
                                        <p:tgtEl>
                                          <p:spTgt spid="48"/>
                                        </p:tgtEl>
                                        <p:attrNameLst>
                                          <p:attrName>ppt_y</p:attrName>
                                        </p:attrNameLst>
                                      </p:cBhvr>
                                      <p:tavLst>
                                        <p:tav tm="0">
                                          <p:val>
                                            <p:strVal val="#ppt_y"/>
                                          </p:val>
                                        </p:tav>
                                        <p:tav tm="100000">
                                          <p:val>
                                            <p:strVal val="#ppt_y"/>
                                          </p:val>
                                        </p:tav>
                                      </p:tavLst>
                                    </p:anim>
                                  </p:childTnLst>
                                </p:cTn>
                              </p:par>
                            </p:childTnLst>
                          </p:cTn>
                        </p:par>
                        <p:par>
                          <p:cTn id="131" fill="hold">
                            <p:stCondLst>
                              <p:cond delay="15850"/>
                            </p:stCondLst>
                            <p:childTnLst>
                              <p:par>
                                <p:cTn id="132" presetID="22" presetClass="entr" presetSubtype="1" fill="hold" grpId="0" nodeType="afterEffect">
                                  <p:stCondLst>
                                    <p:cond delay="0"/>
                                  </p:stCondLst>
                                  <p:childTnLst>
                                    <p:set>
                                      <p:cBhvr>
                                        <p:cTn id="133" dur="1" fill="hold">
                                          <p:stCondLst>
                                            <p:cond delay="0"/>
                                          </p:stCondLst>
                                        </p:cTn>
                                        <p:tgtEl>
                                          <p:spTgt spid="49"/>
                                        </p:tgtEl>
                                        <p:attrNameLst>
                                          <p:attrName>style.visibility</p:attrName>
                                        </p:attrNameLst>
                                      </p:cBhvr>
                                      <p:to>
                                        <p:strVal val="visible"/>
                                      </p:to>
                                    </p:set>
                                    <p:animEffect transition="in" filter="wipe(up)">
                                      <p:cBhvr>
                                        <p:cTn id="134"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p:bldP spid="40" grpId="0"/>
      <p:bldP spid="41" grpId="0"/>
      <p:bldP spid="42" grpId="0" animBg="1"/>
      <p:bldP spid="43" grpId="0"/>
      <p:bldP spid="44" grpId="0"/>
      <p:bldP spid="45" grpId="0"/>
      <p:bldP spid="46" grpId="0" animBg="1"/>
      <p:bldP spid="47" grpId="0"/>
      <p:bldP spid="48" grpId="0"/>
      <p:bldP spid="49" grpId="0"/>
      <p:bldP spid="50" grpId="0"/>
      <p:bldP spid="51" grpId="0"/>
      <p:bldP spid="52" grpId="0"/>
      <p:bldP spid="5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十字箭头 26"/>
          <p:cNvSpPr/>
          <p:nvPr/>
        </p:nvSpPr>
        <p:spPr>
          <a:xfrm>
            <a:off x="3138094" y="2001341"/>
            <a:ext cx="2867819" cy="2867819"/>
          </a:xfrm>
          <a:prstGeom prst="quadArrow">
            <a:avLst>
              <a:gd name="adj1" fmla="val 2000"/>
              <a:gd name="adj2" fmla="val 4000"/>
              <a:gd name="adj3" fmla="val 5000"/>
            </a:avLst>
          </a:prstGeom>
          <a:solidFill>
            <a:sysClr val="windowText" lastClr="000000">
              <a:lumMod val="75000"/>
              <a:lumOff val="25000"/>
            </a:sysClr>
          </a:solidFill>
          <a:ln w="12700" cap="flat" cmpd="sng" algn="ctr">
            <a:solidFill>
              <a:sysClr val="window" lastClr="FFFFFF">
                <a:hueOff val="0"/>
                <a:satOff val="0"/>
                <a:lumOff val="0"/>
                <a:alphaOff val="0"/>
              </a:sysClr>
            </a:solidFill>
            <a:prstDash val="solid"/>
            <a:miter lim="800000"/>
          </a:ln>
          <a:effectLst/>
        </p:spPr>
      </p:sp>
      <p:grpSp>
        <p:nvGrpSpPr>
          <p:cNvPr id="28" name="组合 27"/>
          <p:cNvGrpSpPr/>
          <p:nvPr/>
        </p:nvGrpSpPr>
        <p:grpSpPr>
          <a:xfrm>
            <a:off x="3324503" y="2187750"/>
            <a:ext cx="1147127" cy="1147127"/>
            <a:chOff x="4432666" y="1953520"/>
            <a:chExt cx="1529503" cy="1529503"/>
          </a:xfrm>
        </p:grpSpPr>
        <p:sp>
          <p:nvSpPr>
            <p:cNvPr id="29" name="任意多边形 28"/>
            <p:cNvSpPr/>
            <p:nvPr/>
          </p:nvSpPr>
          <p:spPr>
            <a:xfrm>
              <a:off x="4432666" y="1953520"/>
              <a:ext cx="1529503" cy="1529503"/>
            </a:xfrm>
            <a:custGeom>
              <a:avLst/>
              <a:gdLst>
                <a:gd name="connsiteX0" fmla="*/ 0 w 1529503"/>
                <a:gd name="connsiteY0" fmla="*/ 254922 h 1529503"/>
                <a:gd name="connsiteX1" fmla="*/ 254922 w 1529503"/>
                <a:gd name="connsiteY1" fmla="*/ 0 h 1529503"/>
                <a:gd name="connsiteX2" fmla="*/ 1274581 w 1529503"/>
                <a:gd name="connsiteY2" fmla="*/ 0 h 1529503"/>
                <a:gd name="connsiteX3" fmla="*/ 1529503 w 1529503"/>
                <a:gd name="connsiteY3" fmla="*/ 254922 h 1529503"/>
                <a:gd name="connsiteX4" fmla="*/ 1529503 w 1529503"/>
                <a:gd name="connsiteY4" fmla="*/ 1274581 h 1529503"/>
                <a:gd name="connsiteX5" fmla="*/ 1274581 w 1529503"/>
                <a:gd name="connsiteY5" fmla="*/ 1529503 h 1529503"/>
                <a:gd name="connsiteX6" fmla="*/ 254922 w 1529503"/>
                <a:gd name="connsiteY6" fmla="*/ 1529503 h 1529503"/>
                <a:gd name="connsiteX7" fmla="*/ 0 w 1529503"/>
                <a:gd name="connsiteY7" fmla="*/ 1274581 h 1529503"/>
                <a:gd name="connsiteX8" fmla="*/ 0 w 1529503"/>
                <a:gd name="connsiteY8" fmla="*/ 254922 h 1529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29503" h="1529503">
                  <a:moveTo>
                    <a:pt x="0" y="254922"/>
                  </a:moveTo>
                  <a:cubicBezTo>
                    <a:pt x="0" y="114132"/>
                    <a:pt x="114132" y="0"/>
                    <a:pt x="254922" y="0"/>
                  </a:cubicBezTo>
                  <a:lnTo>
                    <a:pt x="1274581" y="0"/>
                  </a:lnTo>
                  <a:cubicBezTo>
                    <a:pt x="1415371" y="0"/>
                    <a:pt x="1529503" y="114132"/>
                    <a:pt x="1529503" y="254922"/>
                  </a:cubicBezTo>
                  <a:lnTo>
                    <a:pt x="1529503" y="1274581"/>
                  </a:lnTo>
                  <a:cubicBezTo>
                    <a:pt x="1529503" y="1415371"/>
                    <a:pt x="1415371" y="1529503"/>
                    <a:pt x="1274581" y="1529503"/>
                  </a:cubicBezTo>
                  <a:lnTo>
                    <a:pt x="254922" y="1529503"/>
                  </a:lnTo>
                  <a:cubicBezTo>
                    <a:pt x="114132" y="1529503"/>
                    <a:pt x="0" y="1415371"/>
                    <a:pt x="0" y="1274581"/>
                  </a:cubicBezTo>
                  <a:lnTo>
                    <a:pt x="0" y="254922"/>
                  </a:lnTo>
                  <a:close/>
                </a:path>
              </a:pathLst>
            </a:custGeom>
            <a:solidFill>
              <a:srgbClr val="42BAC8"/>
            </a:solidFill>
            <a:ln w="12700" cap="flat" cmpd="sng" algn="ctr">
              <a:solidFill>
                <a:sysClr val="window" lastClr="FFFFFF">
                  <a:hueOff val="0"/>
                  <a:satOff val="0"/>
                  <a:lumOff val="0"/>
                  <a:alphaOff val="0"/>
                </a:sysClr>
              </a:solidFill>
              <a:prstDash val="solid"/>
              <a:miter lim="800000"/>
            </a:ln>
            <a:effectLst/>
          </p:spPr>
          <p:txBody>
            <a:bodyPr spcFirstLastPara="0" vert="horz" wrap="square" lIns="161726" tIns="161726" rIns="161726" bIns="161726" numCol="1" spcCol="1270" anchor="ctr" anchorCtr="0">
              <a:noAutofit/>
            </a:bodyPr>
            <a:lstStyle/>
            <a:p>
              <a:pPr marL="0" marR="0" lvl="0" indent="0" algn="ctr" defTabSz="1233458" eaLnBrk="1" fontAlgn="auto" latinLnBrk="0" hangingPunct="1">
                <a:lnSpc>
                  <a:spcPct val="90000"/>
                </a:lnSpc>
                <a:spcBef>
                  <a:spcPct val="0"/>
                </a:spcBef>
                <a:spcAft>
                  <a:spcPct val="35000"/>
                </a:spcAft>
                <a:buClrTx/>
                <a:buSzTx/>
                <a:buFontTx/>
                <a:buNone/>
                <a:tabLst/>
                <a:defRPr/>
              </a:pPr>
              <a:endParaRPr kumimoji="0" lang="zh-CN" altLang="en-US" sz="2775" b="0" i="0" u="none" strike="noStrike" kern="0" cap="none" spc="0" normalizeH="0" baseline="0" noProof="0" dirty="0">
                <a:ln>
                  <a:noFill/>
                </a:ln>
                <a:solidFill>
                  <a:sysClr val="window" lastClr="FFFFFF"/>
                </a:solidFill>
                <a:effectLst/>
                <a:uLnTx/>
                <a:uFillTx/>
                <a:latin typeface="Calibri"/>
                <a:ea typeface="宋体"/>
                <a:cs typeface="+mn-cs"/>
              </a:endParaRPr>
            </a:p>
          </p:txBody>
        </p:sp>
        <p:pic>
          <p:nvPicPr>
            <p:cNvPr id="30" name="图片 2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795114" y="2315966"/>
              <a:ext cx="804605" cy="804605"/>
            </a:xfrm>
            <a:prstGeom prst="rect">
              <a:avLst/>
            </a:prstGeom>
          </p:spPr>
        </p:pic>
      </p:grpSp>
      <p:grpSp>
        <p:nvGrpSpPr>
          <p:cNvPr id="31" name="组合 30"/>
          <p:cNvGrpSpPr/>
          <p:nvPr/>
        </p:nvGrpSpPr>
        <p:grpSpPr>
          <a:xfrm>
            <a:off x="3324503" y="3535624"/>
            <a:ext cx="1147127" cy="1147127"/>
            <a:chOff x="4432666" y="3750686"/>
            <a:chExt cx="1529503" cy="1529503"/>
          </a:xfrm>
        </p:grpSpPr>
        <p:sp>
          <p:nvSpPr>
            <p:cNvPr id="32" name="任意多边形 31"/>
            <p:cNvSpPr/>
            <p:nvPr/>
          </p:nvSpPr>
          <p:spPr>
            <a:xfrm>
              <a:off x="4432666" y="3750686"/>
              <a:ext cx="1529503" cy="1529503"/>
            </a:xfrm>
            <a:custGeom>
              <a:avLst/>
              <a:gdLst>
                <a:gd name="connsiteX0" fmla="*/ 0 w 1529503"/>
                <a:gd name="connsiteY0" fmla="*/ 254922 h 1529503"/>
                <a:gd name="connsiteX1" fmla="*/ 254922 w 1529503"/>
                <a:gd name="connsiteY1" fmla="*/ 0 h 1529503"/>
                <a:gd name="connsiteX2" fmla="*/ 1274581 w 1529503"/>
                <a:gd name="connsiteY2" fmla="*/ 0 h 1529503"/>
                <a:gd name="connsiteX3" fmla="*/ 1529503 w 1529503"/>
                <a:gd name="connsiteY3" fmla="*/ 254922 h 1529503"/>
                <a:gd name="connsiteX4" fmla="*/ 1529503 w 1529503"/>
                <a:gd name="connsiteY4" fmla="*/ 1274581 h 1529503"/>
                <a:gd name="connsiteX5" fmla="*/ 1274581 w 1529503"/>
                <a:gd name="connsiteY5" fmla="*/ 1529503 h 1529503"/>
                <a:gd name="connsiteX6" fmla="*/ 254922 w 1529503"/>
                <a:gd name="connsiteY6" fmla="*/ 1529503 h 1529503"/>
                <a:gd name="connsiteX7" fmla="*/ 0 w 1529503"/>
                <a:gd name="connsiteY7" fmla="*/ 1274581 h 1529503"/>
                <a:gd name="connsiteX8" fmla="*/ 0 w 1529503"/>
                <a:gd name="connsiteY8" fmla="*/ 254922 h 1529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29503" h="1529503">
                  <a:moveTo>
                    <a:pt x="0" y="254922"/>
                  </a:moveTo>
                  <a:cubicBezTo>
                    <a:pt x="0" y="114132"/>
                    <a:pt x="114132" y="0"/>
                    <a:pt x="254922" y="0"/>
                  </a:cubicBezTo>
                  <a:lnTo>
                    <a:pt x="1274581" y="0"/>
                  </a:lnTo>
                  <a:cubicBezTo>
                    <a:pt x="1415371" y="0"/>
                    <a:pt x="1529503" y="114132"/>
                    <a:pt x="1529503" y="254922"/>
                  </a:cubicBezTo>
                  <a:lnTo>
                    <a:pt x="1529503" y="1274581"/>
                  </a:lnTo>
                  <a:cubicBezTo>
                    <a:pt x="1529503" y="1415371"/>
                    <a:pt x="1415371" y="1529503"/>
                    <a:pt x="1274581" y="1529503"/>
                  </a:cubicBezTo>
                  <a:lnTo>
                    <a:pt x="254922" y="1529503"/>
                  </a:lnTo>
                  <a:cubicBezTo>
                    <a:pt x="114132" y="1529503"/>
                    <a:pt x="0" y="1415371"/>
                    <a:pt x="0" y="1274581"/>
                  </a:cubicBezTo>
                  <a:lnTo>
                    <a:pt x="0" y="254922"/>
                  </a:lnTo>
                  <a:close/>
                </a:path>
              </a:pathLst>
            </a:custGeom>
            <a:solidFill>
              <a:srgbClr val="42BAC8"/>
            </a:solidFill>
            <a:ln w="12700" cap="flat" cmpd="sng" algn="ctr">
              <a:solidFill>
                <a:sysClr val="window" lastClr="FFFFFF">
                  <a:hueOff val="0"/>
                  <a:satOff val="0"/>
                  <a:lumOff val="0"/>
                  <a:alphaOff val="0"/>
                </a:sysClr>
              </a:solidFill>
              <a:prstDash val="solid"/>
              <a:miter lim="800000"/>
            </a:ln>
            <a:effectLst/>
          </p:spPr>
          <p:txBody>
            <a:bodyPr spcFirstLastPara="0" vert="horz" wrap="square" lIns="161726" tIns="161726" rIns="161726" bIns="161726" numCol="1" spcCol="1270" anchor="ctr" anchorCtr="0">
              <a:noAutofit/>
            </a:bodyPr>
            <a:lstStyle/>
            <a:p>
              <a:pPr marL="0" marR="0" lvl="0" indent="0" algn="ctr" defTabSz="1233458" eaLnBrk="1" fontAlgn="auto" latinLnBrk="0" hangingPunct="1">
                <a:lnSpc>
                  <a:spcPct val="90000"/>
                </a:lnSpc>
                <a:spcBef>
                  <a:spcPct val="0"/>
                </a:spcBef>
                <a:spcAft>
                  <a:spcPct val="35000"/>
                </a:spcAft>
                <a:buClrTx/>
                <a:buSzTx/>
                <a:buFontTx/>
                <a:buNone/>
                <a:tabLst/>
                <a:defRPr/>
              </a:pPr>
              <a:endParaRPr kumimoji="0" lang="zh-CN" altLang="en-US" sz="2775" b="0" i="0" u="none" strike="noStrike" kern="0" cap="none" spc="0" normalizeH="0" baseline="0" noProof="0">
                <a:ln>
                  <a:noFill/>
                </a:ln>
                <a:solidFill>
                  <a:sysClr val="window" lastClr="FFFFFF"/>
                </a:solidFill>
                <a:effectLst/>
                <a:uLnTx/>
                <a:uFillTx/>
                <a:latin typeface="Calibri"/>
                <a:ea typeface="宋体"/>
                <a:cs typeface="+mn-cs"/>
              </a:endParaRPr>
            </a:p>
          </p:txBody>
        </p:sp>
        <p:pic>
          <p:nvPicPr>
            <p:cNvPr id="33" name="图片 3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724774" y="4043880"/>
              <a:ext cx="945284" cy="945284"/>
            </a:xfrm>
            <a:prstGeom prst="rect">
              <a:avLst/>
            </a:prstGeom>
          </p:spPr>
        </p:pic>
      </p:grpSp>
      <p:grpSp>
        <p:nvGrpSpPr>
          <p:cNvPr id="34" name="组合 33"/>
          <p:cNvGrpSpPr/>
          <p:nvPr/>
        </p:nvGrpSpPr>
        <p:grpSpPr>
          <a:xfrm>
            <a:off x="4672378" y="2187750"/>
            <a:ext cx="1147127" cy="1147127"/>
            <a:chOff x="6229832" y="1953520"/>
            <a:chExt cx="1529503" cy="1529503"/>
          </a:xfrm>
        </p:grpSpPr>
        <p:sp>
          <p:nvSpPr>
            <p:cNvPr id="35" name="任意多边形 34"/>
            <p:cNvSpPr/>
            <p:nvPr/>
          </p:nvSpPr>
          <p:spPr>
            <a:xfrm>
              <a:off x="6229832" y="1953520"/>
              <a:ext cx="1529503" cy="1529503"/>
            </a:xfrm>
            <a:custGeom>
              <a:avLst/>
              <a:gdLst>
                <a:gd name="connsiteX0" fmla="*/ 0 w 1529503"/>
                <a:gd name="connsiteY0" fmla="*/ 254922 h 1529503"/>
                <a:gd name="connsiteX1" fmla="*/ 254922 w 1529503"/>
                <a:gd name="connsiteY1" fmla="*/ 0 h 1529503"/>
                <a:gd name="connsiteX2" fmla="*/ 1274581 w 1529503"/>
                <a:gd name="connsiteY2" fmla="*/ 0 h 1529503"/>
                <a:gd name="connsiteX3" fmla="*/ 1529503 w 1529503"/>
                <a:gd name="connsiteY3" fmla="*/ 254922 h 1529503"/>
                <a:gd name="connsiteX4" fmla="*/ 1529503 w 1529503"/>
                <a:gd name="connsiteY4" fmla="*/ 1274581 h 1529503"/>
                <a:gd name="connsiteX5" fmla="*/ 1274581 w 1529503"/>
                <a:gd name="connsiteY5" fmla="*/ 1529503 h 1529503"/>
                <a:gd name="connsiteX6" fmla="*/ 254922 w 1529503"/>
                <a:gd name="connsiteY6" fmla="*/ 1529503 h 1529503"/>
                <a:gd name="connsiteX7" fmla="*/ 0 w 1529503"/>
                <a:gd name="connsiteY7" fmla="*/ 1274581 h 1529503"/>
                <a:gd name="connsiteX8" fmla="*/ 0 w 1529503"/>
                <a:gd name="connsiteY8" fmla="*/ 254922 h 1529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29503" h="1529503">
                  <a:moveTo>
                    <a:pt x="0" y="254922"/>
                  </a:moveTo>
                  <a:cubicBezTo>
                    <a:pt x="0" y="114132"/>
                    <a:pt x="114132" y="0"/>
                    <a:pt x="254922" y="0"/>
                  </a:cubicBezTo>
                  <a:lnTo>
                    <a:pt x="1274581" y="0"/>
                  </a:lnTo>
                  <a:cubicBezTo>
                    <a:pt x="1415371" y="0"/>
                    <a:pt x="1529503" y="114132"/>
                    <a:pt x="1529503" y="254922"/>
                  </a:cubicBezTo>
                  <a:lnTo>
                    <a:pt x="1529503" y="1274581"/>
                  </a:lnTo>
                  <a:cubicBezTo>
                    <a:pt x="1529503" y="1415371"/>
                    <a:pt x="1415371" y="1529503"/>
                    <a:pt x="1274581" y="1529503"/>
                  </a:cubicBezTo>
                  <a:lnTo>
                    <a:pt x="254922" y="1529503"/>
                  </a:lnTo>
                  <a:cubicBezTo>
                    <a:pt x="114132" y="1529503"/>
                    <a:pt x="0" y="1415371"/>
                    <a:pt x="0" y="1274581"/>
                  </a:cubicBezTo>
                  <a:lnTo>
                    <a:pt x="0" y="254922"/>
                  </a:lnTo>
                  <a:close/>
                </a:path>
              </a:pathLst>
            </a:custGeom>
            <a:solidFill>
              <a:srgbClr val="42BAC8"/>
            </a:solidFill>
            <a:ln w="12700" cap="flat" cmpd="sng" algn="ctr">
              <a:solidFill>
                <a:sysClr val="window" lastClr="FFFFFF">
                  <a:hueOff val="0"/>
                  <a:satOff val="0"/>
                  <a:lumOff val="0"/>
                  <a:alphaOff val="0"/>
                </a:sysClr>
              </a:solidFill>
              <a:prstDash val="solid"/>
              <a:miter lim="800000"/>
            </a:ln>
            <a:effectLst/>
          </p:spPr>
          <p:txBody>
            <a:bodyPr spcFirstLastPara="0" vert="horz" wrap="square" lIns="161726" tIns="161726" rIns="161726" bIns="161726" numCol="1" spcCol="1270" anchor="ctr" anchorCtr="0">
              <a:noAutofit/>
            </a:bodyPr>
            <a:lstStyle/>
            <a:p>
              <a:pPr marL="0" marR="0" lvl="0" indent="0" algn="ctr" defTabSz="1233458" eaLnBrk="1" fontAlgn="auto" latinLnBrk="0" hangingPunct="1">
                <a:lnSpc>
                  <a:spcPct val="90000"/>
                </a:lnSpc>
                <a:spcBef>
                  <a:spcPct val="0"/>
                </a:spcBef>
                <a:spcAft>
                  <a:spcPct val="35000"/>
                </a:spcAft>
                <a:buClrTx/>
                <a:buSzTx/>
                <a:buFontTx/>
                <a:buNone/>
                <a:tabLst/>
                <a:defRPr/>
              </a:pPr>
              <a:endParaRPr kumimoji="0" lang="zh-CN" altLang="en-US" sz="2775" b="0" i="0" u="none" strike="noStrike" kern="0" cap="none" spc="0" normalizeH="0" baseline="0" noProof="0">
                <a:ln>
                  <a:noFill/>
                </a:ln>
                <a:solidFill>
                  <a:sysClr val="window" lastClr="FFFFFF"/>
                </a:solidFill>
                <a:effectLst/>
                <a:uLnTx/>
                <a:uFillTx/>
                <a:latin typeface="Calibri"/>
                <a:ea typeface="宋体"/>
                <a:cs typeface="+mn-cs"/>
              </a:endParaRPr>
            </a:p>
          </p:txBody>
        </p:sp>
        <p:pic>
          <p:nvPicPr>
            <p:cNvPr id="36" name="图片 3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470767" y="2435557"/>
              <a:ext cx="1046362" cy="565425"/>
            </a:xfrm>
            <a:prstGeom prst="rect">
              <a:avLst/>
            </a:prstGeom>
          </p:spPr>
        </p:pic>
      </p:grpSp>
      <p:grpSp>
        <p:nvGrpSpPr>
          <p:cNvPr id="37" name="组合 36"/>
          <p:cNvGrpSpPr/>
          <p:nvPr/>
        </p:nvGrpSpPr>
        <p:grpSpPr>
          <a:xfrm>
            <a:off x="4672378" y="3535624"/>
            <a:ext cx="1147127" cy="1147127"/>
            <a:chOff x="6229832" y="3750686"/>
            <a:chExt cx="1529503" cy="1529503"/>
          </a:xfrm>
        </p:grpSpPr>
        <p:sp>
          <p:nvSpPr>
            <p:cNvPr id="38" name="任意多边形 37"/>
            <p:cNvSpPr/>
            <p:nvPr/>
          </p:nvSpPr>
          <p:spPr>
            <a:xfrm>
              <a:off x="6229832" y="3750686"/>
              <a:ext cx="1529503" cy="1529503"/>
            </a:xfrm>
            <a:custGeom>
              <a:avLst/>
              <a:gdLst>
                <a:gd name="connsiteX0" fmla="*/ 0 w 1529503"/>
                <a:gd name="connsiteY0" fmla="*/ 254922 h 1529503"/>
                <a:gd name="connsiteX1" fmla="*/ 254922 w 1529503"/>
                <a:gd name="connsiteY1" fmla="*/ 0 h 1529503"/>
                <a:gd name="connsiteX2" fmla="*/ 1274581 w 1529503"/>
                <a:gd name="connsiteY2" fmla="*/ 0 h 1529503"/>
                <a:gd name="connsiteX3" fmla="*/ 1529503 w 1529503"/>
                <a:gd name="connsiteY3" fmla="*/ 254922 h 1529503"/>
                <a:gd name="connsiteX4" fmla="*/ 1529503 w 1529503"/>
                <a:gd name="connsiteY4" fmla="*/ 1274581 h 1529503"/>
                <a:gd name="connsiteX5" fmla="*/ 1274581 w 1529503"/>
                <a:gd name="connsiteY5" fmla="*/ 1529503 h 1529503"/>
                <a:gd name="connsiteX6" fmla="*/ 254922 w 1529503"/>
                <a:gd name="connsiteY6" fmla="*/ 1529503 h 1529503"/>
                <a:gd name="connsiteX7" fmla="*/ 0 w 1529503"/>
                <a:gd name="connsiteY7" fmla="*/ 1274581 h 1529503"/>
                <a:gd name="connsiteX8" fmla="*/ 0 w 1529503"/>
                <a:gd name="connsiteY8" fmla="*/ 254922 h 1529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29503" h="1529503">
                  <a:moveTo>
                    <a:pt x="0" y="254922"/>
                  </a:moveTo>
                  <a:cubicBezTo>
                    <a:pt x="0" y="114132"/>
                    <a:pt x="114132" y="0"/>
                    <a:pt x="254922" y="0"/>
                  </a:cubicBezTo>
                  <a:lnTo>
                    <a:pt x="1274581" y="0"/>
                  </a:lnTo>
                  <a:cubicBezTo>
                    <a:pt x="1415371" y="0"/>
                    <a:pt x="1529503" y="114132"/>
                    <a:pt x="1529503" y="254922"/>
                  </a:cubicBezTo>
                  <a:lnTo>
                    <a:pt x="1529503" y="1274581"/>
                  </a:lnTo>
                  <a:cubicBezTo>
                    <a:pt x="1529503" y="1415371"/>
                    <a:pt x="1415371" y="1529503"/>
                    <a:pt x="1274581" y="1529503"/>
                  </a:cubicBezTo>
                  <a:lnTo>
                    <a:pt x="254922" y="1529503"/>
                  </a:lnTo>
                  <a:cubicBezTo>
                    <a:pt x="114132" y="1529503"/>
                    <a:pt x="0" y="1415371"/>
                    <a:pt x="0" y="1274581"/>
                  </a:cubicBezTo>
                  <a:lnTo>
                    <a:pt x="0" y="254922"/>
                  </a:lnTo>
                  <a:close/>
                </a:path>
              </a:pathLst>
            </a:custGeom>
            <a:solidFill>
              <a:srgbClr val="42BAC8"/>
            </a:solidFill>
            <a:ln w="12700" cap="flat" cmpd="sng" algn="ctr">
              <a:solidFill>
                <a:sysClr val="window" lastClr="FFFFFF">
                  <a:hueOff val="0"/>
                  <a:satOff val="0"/>
                  <a:lumOff val="0"/>
                  <a:alphaOff val="0"/>
                </a:sysClr>
              </a:solidFill>
              <a:prstDash val="solid"/>
              <a:miter lim="800000"/>
            </a:ln>
            <a:effectLst/>
          </p:spPr>
          <p:txBody>
            <a:bodyPr spcFirstLastPara="0" vert="horz" wrap="square" lIns="161726" tIns="161726" rIns="161726" bIns="161726" numCol="1" spcCol="1270" anchor="ctr" anchorCtr="0">
              <a:noAutofit/>
            </a:bodyPr>
            <a:lstStyle/>
            <a:p>
              <a:pPr marL="0" marR="0" lvl="0" indent="0" algn="ctr" defTabSz="1233458" eaLnBrk="1" fontAlgn="auto" latinLnBrk="0" hangingPunct="1">
                <a:lnSpc>
                  <a:spcPct val="90000"/>
                </a:lnSpc>
                <a:spcBef>
                  <a:spcPct val="0"/>
                </a:spcBef>
                <a:spcAft>
                  <a:spcPct val="35000"/>
                </a:spcAft>
                <a:buClrTx/>
                <a:buSzTx/>
                <a:buFontTx/>
                <a:buNone/>
                <a:tabLst/>
                <a:defRPr/>
              </a:pPr>
              <a:endParaRPr kumimoji="0" lang="zh-CN" altLang="en-US" sz="2775" b="0" i="0" u="none" strike="noStrike" kern="0" cap="none" spc="0" normalizeH="0" baseline="0" noProof="0">
                <a:ln>
                  <a:noFill/>
                </a:ln>
                <a:solidFill>
                  <a:sysClr val="window" lastClr="FFFFFF"/>
                </a:solidFill>
                <a:effectLst/>
                <a:uLnTx/>
                <a:uFillTx/>
                <a:latin typeface="Calibri"/>
                <a:ea typeface="宋体"/>
                <a:cs typeface="+mn-cs"/>
              </a:endParaRPr>
            </a:p>
          </p:txBody>
        </p:sp>
        <p:pic>
          <p:nvPicPr>
            <p:cNvPr id="39" name="图片 3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566360" y="4090165"/>
              <a:ext cx="855175" cy="855175"/>
            </a:xfrm>
            <a:prstGeom prst="rect">
              <a:avLst/>
            </a:prstGeom>
          </p:spPr>
        </p:pic>
      </p:grpSp>
      <p:grpSp>
        <p:nvGrpSpPr>
          <p:cNvPr id="40" name="组合 39"/>
          <p:cNvGrpSpPr/>
          <p:nvPr/>
        </p:nvGrpSpPr>
        <p:grpSpPr>
          <a:xfrm>
            <a:off x="845628" y="2166461"/>
            <a:ext cx="2106059" cy="1139929"/>
            <a:chOff x="1127500" y="1925139"/>
            <a:chExt cx="2808078" cy="1519904"/>
          </a:xfrm>
        </p:grpSpPr>
        <p:sp>
          <p:nvSpPr>
            <p:cNvPr id="41" name="文本框 20"/>
            <p:cNvSpPr txBox="1"/>
            <p:nvPr/>
          </p:nvSpPr>
          <p:spPr>
            <a:xfrm>
              <a:off x="1127501" y="1925139"/>
              <a:ext cx="2808075" cy="310170"/>
            </a:xfrm>
            <a:prstGeom prst="rect">
              <a:avLst/>
            </a:prstGeom>
            <a:noFill/>
          </p:spPr>
          <p:txBody>
            <a:bodyPr wrap="square" rtlCol="0">
              <a:spAutoFit/>
            </a:bodyPr>
            <a:lstStyle/>
            <a:p>
              <a:pPr marL="0" marR="0" lvl="0" indent="0" algn="r" defTabSz="914400" eaLnBrk="1" fontAlgn="auto" latinLnBrk="0" hangingPunct="1">
                <a:lnSpc>
                  <a:spcPct val="90000"/>
                </a:lnSpc>
                <a:spcBef>
                  <a:spcPts val="750"/>
                </a:spcBef>
                <a:spcAft>
                  <a:spcPts val="0"/>
                </a:spcAft>
                <a:buClrTx/>
                <a:buSzTx/>
                <a:buFontTx/>
                <a:buNone/>
                <a:tabLst/>
                <a:defRPr/>
              </a:pPr>
              <a:r>
                <a:rPr kumimoji="0" lang="zh-CN" altLang="en-US" sz="1013" b="1" i="0" u="none" strike="noStrike" kern="0" cap="none" spc="0" normalizeH="0" baseline="0" noProof="0" dirty="0">
                  <a:ln>
                    <a:noFill/>
                  </a:ln>
                  <a:solidFill>
                    <a:srgbClr val="42BAC8"/>
                  </a:solidFill>
                  <a:effectLst/>
                  <a:uLnTx/>
                  <a:uFillTx/>
                  <a:latin typeface="微软雅黑" panose="020B0503020204020204" pitchFamily="34" charset="-122"/>
                  <a:ea typeface="微软雅黑" panose="020B0503020204020204" pitchFamily="34" charset="-122"/>
                </a:rPr>
                <a:t>添加标题</a:t>
              </a:r>
            </a:p>
          </p:txBody>
        </p:sp>
        <p:sp>
          <p:nvSpPr>
            <p:cNvPr id="42" name="文本框 21"/>
            <p:cNvSpPr txBox="1"/>
            <p:nvPr/>
          </p:nvSpPr>
          <p:spPr>
            <a:xfrm>
              <a:off x="1127500" y="2201626"/>
              <a:ext cx="2808078" cy="1243417"/>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单击添加文本单击添加文本单击添加文本单击添加文本单击添加文本单击添加文本单击添加文本单击添加文本单击添加文本</a:t>
              </a:r>
              <a:endParaRPr kumimoji="0" lang="en-US" altLang="zh-CN"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grpSp>
      <p:grpSp>
        <p:nvGrpSpPr>
          <p:cNvPr id="43" name="组合 42"/>
          <p:cNvGrpSpPr/>
          <p:nvPr/>
        </p:nvGrpSpPr>
        <p:grpSpPr>
          <a:xfrm>
            <a:off x="845628" y="3514336"/>
            <a:ext cx="2106059" cy="1139929"/>
            <a:chOff x="1127500" y="3722304"/>
            <a:chExt cx="2808078" cy="1519904"/>
          </a:xfrm>
        </p:grpSpPr>
        <p:sp>
          <p:nvSpPr>
            <p:cNvPr id="44" name="文本框 23"/>
            <p:cNvSpPr txBox="1"/>
            <p:nvPr/>
          </p:nvSpPr>
          <p:spPr>
            <a:xfrm>
              <a:off x="1127501" y="3722304"/>
              <a:ext cx="2808075" cy="310170"/>
            </a:xfrm>
            <a:prstGeom prst="rect">
              <a:avLst/>
            </a:prstGeom>
            <a:noFill/>
          </p:spPr>
          <p:txBody>
            <a:bodyPr wrap="square" rtlCol="0">
              <a:spAutoFit/>
            </a:bodyPr>
            <a:lstStyle/>
            <a:p>
              <a:pPr marL="0" marR="0" lvl="0" indent="0" algn="r" defTabSz="914400" eaLnBrk="1" fontAlgn="auto" latinLnBrk="0" hangingPunct="1">
                <a:lnSpc>
                  <a:spcPct val="90000"/>
                </a:lnSpc>
                <a:spcBef>
                  <a:spcPts val="750"/>
                </a:spcBef>
                <a:spcAft>
                  <a:spcPts val="0"/>
                </a:spcAft>
                <a:buClrTx/>
                <a:buSzTx/>
                <a:buFontTx/>
                <a:buNone/>
                <a:tabLst/>
                <a:defRPr/>
              </a:pPr>
              <a:r>
                <a:rPr kumimoji="0" lang="zh-CN" altLang="en-US" sz="1013" b="1" i="0" u="none" strike="noStrike" kern="0" cap="none" spc="0" normalizeH="0" baseline="0" noProof="0" dirty="0">
                  <a:ln>
                    <a:noFill/>
                  </a:ln>
                  <a:solidFill>
                    <a:srgbClr val="42BAC8"/>
                  </a:solidFill>
                  <a:effectLst/>
                  <a:uLnTx/>
                  <a:uFillTx/>
                  <a:latin typeface="微软雅黑" panose="020B0503020204020204" pitchFamily="34" charset="-122"/>
                  <a:ea typeface="微软雅黑" panose="020B0503020204020204" pitchFamily="34" charset="-122"/>
                </a:rPr>
                <a:t>添加标题</a:t>
              </a:r>
            </a:p>
          </p:txBody>
        </p:sp>
        <p:sp>
          <p:nvSpPr>
            <p:cNvPr id="45" name="文本框 24"/>
            <p:cNvSpPr txBox="1"/>
            <p:nvPr/>
          </p:nvSpPr>
          <p:spPr>
            <a:xfrm>
              <a:off x="1127500" y="3998791"/>
              <a:ext cx="2808078" cy="1243417"/>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单击添加文本单击添加文本单击添加文本单击添加文本单击添加文本单击添加文本单击添加文本单击添加文本单击添加文本</a:t>
              </a:r>
              <a:endParaRPr kumimoji="0" lang="en-US" altLang="zh-CN"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grpSp>
      <p:grpSp>
        <p:nvGrpSpPr>
          <p:cNvPr id="46" name="组合 45"/>
          <p:cNvGrpSpPr/>
          <p:nvPr/>
        </p:nvGrpSpPr>
        <p:grpSpPr>
          <a:xfrm>
            <a:off x="6186613" y="2166461"/>
            <a:ext cx="2106059" cy="1139929"/>
            <a:chOff x="8248814" y="1925139"/>
            <a:chExt cx="2808078" cy="1519904"/>
          </a:xfrm>
        </p:grpSpPr>
        <p:sp>
          <p:nvSpPr>
            <p:cNvPr id="47" name="文本框 26"/>
            <p:cNvSpPr txBox="1"/>
            <p:nvPr/>
          </p:nvSpPr>
          <p:spPr>
            <a:xfrm>
              <a:off x="8248815" y="1925139"/>
              <a:ext cx="2808075" cy="310170"/>
            </a:xfrm>
            <a:prstGeom prst="rect">
              <a:avLst/>
            </a:prstGeom>
            <a:noFill/>
          </p:spPr>
          <p:txBody>
            <a:bodyPr wrap="square" rtlCol="0">
              <a:spAutoFit/>
            </a:bodyPr>
            <a:lstStyle/>
            <a:p>
              <a:pPr marL="0" marR="0" lvl="0" indent="0" defTabSz="914400" eaLnBrk="1" fontAlgn="auto" latinLnBrk="0" hangingPunct="1">
                <a:lnSpc>
                  <a:spcPct val="90000"/>
                </a:lnSpc>
                <a:spcBef>
                  <a:spcPts val="750"/>
                </a:spcBef>
                <a:spcAft>
                  <a:spcPts val="0"/>
                </a:spcAft>
                <a:buClrTx/>
                <a:buSzTx/>
                <a:buFontTx/>
                <a:buNone/>
                <a:tabLst/>
                <a:defRPr/>
              </a:pPr>
              <a:r>
                <a:rPr kumimoji="0" lang="zh-CN" altLang="en-US" sz="1013" b="1" i="0" u="none" strike="noStrike" kern="0" cap="none" spc="0" normalizeH="0" baseline="0" noProof="0" dirty="0">
                  <a:ln>
                    <a:noFill/>
                  </a:ln>
                  <a:solidFill>
                    <a:srgbClr val="42BAC8"/>
                  </a:solidFill>
                  <a:effectLst/>
                  <a:uLnTx/>
                  <a:uFillTx/>
                  <a:latin typeface="微软雅黑" panose="020B0503020204020204" pitchFamily="34" charset="-122"/>
                  <a:ea typeface="微软雅黑" panose="020B0503020204020204" pitchFamily="34" charset="-122"/>
                </a:rPr>
                <a:t>添加标题</a:t>
              </a:r>
            </a:p>
          </p:txBody>
        </p:sp>
        <p:sp>
          <p:nvSpPr>
            <p:cNvPr id="48" name="文本框 27"/>
            <p:cNvSpPr txBox="1"/>
            <p:nvPr/>
          </p:nvSpPr>
          <p:spPr>
            <a:xfrm>
              <a:off x="8248814" y="2201626"/>
              <a:ext cx="2808078" cy="1243417"/>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单击添加文本单击添加文本单击添加文本单击添加文本单击添加文本单击添加文本单击添加文本单击添加文本单击添加文本</a:t>
              </a:r>
              <a:endParaRPr kumimoji="0" lang="en-US" altLang="zh-CN"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grpSp>
      <p:grpSp>
        <p:nvGrpSpPr>
          <p:cNvPr id="49" name="组合 48"/>
          <p:cNvGrpSpPr/>
          <p:nvPr/>
        </p:nvGrpSpPr>
        <p:grpSpPr>
          <a:xfrm>
            <a:off x="6186613" y="3514336"/>
            <a:ext cx="2106059" cy="1139929"/>
            <a:chOff x="8248814" y="3722304"/>
            <a:chExt cx="2808078" cy="1519904"/>
          </a:xfrm>
        </p:grpSpPr>
        <p:sp>
          <p:nvSpPr>
            <p:cNvPr id="50" name="文本框 29"/>
            <p:cNvSpPr txBox="1"/>
            <p:nvPr/>
          </p:nvSpPr>
          <p:spPr>
            <a:xfrm>
              <a:off x="8248815" y="3722304"/>
              <a:ext cx="2808075" cy="310170"/>
            </a:xfrm>
            <a:prstGeom prst="rect">
              <a:avLst/>
            </a:prstGeom>
            <a:noFill/>
          </p:spPr>
          <p:txBody>
            <a:bodyPr wrap="square" rtlCol="0">
              <a:spAutoFit/>
            </a:bodyPr>
            <a:lstStyle/>
            <a:p>
              <a:pPr marL="0" marR="0" lvl="0" indent="0" defTabSz="914400" eaLnBrk="1" fontAlgn="auto" latinLnBrk="0" hangingPunct="1">
                <a:lnSpc>
                  <a:spcPct val="90000"/>
                </a:lnSpc>
                <a:spcBef>
                  <a:spcPts val="750"/>
                </a:spcBef>
                <a:spcAft>
                  <a:spcPts val="0"/>
                </a:spcAft>
                <a:buClrTx/>
                <a:buSzTx/>
                <a:buFontTx/>
                <a:buNone/>
                <a:tabLst/>
                <a:defRPr/>
              </a:pPr>
              <a:r>
                <a:rPr kumimoji="0" lang="zh-CN" altLang="en-US" sz="1013" b="1" i="0" u="none" strike="noStrike" kern="0" cap="none" spc="0" normalizeH="0" baseline="0" noProof="0" dirty="0">
                  <a:ln>
                    <a:noFill/>
                  </a:ln>
                  <a:solidFill>
                    <a:srgbClr val="42BAC8"/>
                  </a:solidFill>
                  <a:effectLst/>
                  <a:uLnTx/>
                  <a:uFillTx/>
                  <a:latin typeface="微软雅黑" panose="020B0503020204020204" pitchFamily="34" charset="-122"/>
                  <a:ea typeface="微软雅黑" panose="020B0503020204020204" pitchFamily="34" charset="-122"/>
                </a:rPr>
                <a:t>添加标题</a:t>
              </a:r>
            </a:p>
          </p:txBody>
        </p:sp>
        <p:sp>
          <p:nvSpPr>
            <p:cNvPr id="51" name="文本框 30"/>
            <p:cNvSpPr txBox="1"/>
            <p:nvPr/>
          </p:nvSpPr>
          <p:spPr>
            <a:xfrm>
              <a:off x="8248814" y="3998791"/>
              <a:ext cx="2808078" cy="1243417"/>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单击添加文本单击添加文本单击添加文本单击添加文本单击添加文本单击添加文本单击添加文本单击添加文本单击添加文本</a:t>
              </a:r>
              <a:endParaRPr kumimoji="0" lang="en-US" altLang="zh-CN"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4240704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circle(out)">
                                      <p:cBhvr>
                                        <p:cTn id="7" dur="1000"/>
                                        <p:tgtEl>
                                          <p:spTgt spid="27"/>
                                        </p:tgtEl>
                                      </p:cBhvr>
                                    </p:animEffect>
                                  </p:childTnLst>
                                </p:cTn>
                              </p:par>
                            </p:childTnLst>
                          </p:cTn>
                        </p:par>
                        <p:par>
                          <p:cTn id="8" fill="hold">
                            <p:stCondLst>
                              <p:cond delay="1000"/>
                            </p:stCondLst>
                            <p:childTnLst>
                              <p:par>
                                <p:cTn id="9" presetID="18" presetClass="entr" presetSubtype="9"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strips(upLeft)">
                                      <p:cBhvr>
                                        <p:cTn id="11" dur="500"/>
                                        <p:tgtEl>
                                          <p:spTgt spid="28"/>
                                        </p:tgtEl>
                                      </p:cBhvr>
                                    </p:animEffect>
                                  </p:childTnLst>
                                </p:cTn>
                              </p:par>
                              <p:par>
                                <p:cTn id="12" presetID="18" presetClass="entr" presetSubtype="3" fill="hold" nodeType="withEffect">
                                  <p:stCondLst>
                                    <p:cond delay="0"/>
                                  </p:stCondLst>
                                  <p:childTnLst>
                                    <p:set>
                                      <p:cBhvr>
                                        <p:cTn id="13" dur="1" fill="hold">
                                          <p:stCondLst>
                                            <p:cond delay="0"/>
                                          </p:stCondLst>
                                        </p:cTn>
                                        <p:tgtEl>
                                          <p:spTgt spid="34"/>
                                        </p:tgtEl>
                                        <p:attrNameLst>
                                          <p:attrName>style.visibility</p:attrName>
                                        </p:attrNameLst>
                                      </p:cBhvr>
                                      <p:to>
                                        <p:strVal val="visible"/>
                                      </p:to>
                                    </p:set>
                                    <p:animEffect transition="in" filter="strips(upRight)">
                                      <p:cBhvr>
                                        <p:cTn id="14" dur="500"/>
                                        <p:tgtEl>
                                          <p:spTgt spid="34"/>
                                        </p:tgtEl>
                                      </p:cBhvr>
                                    </p:animEffect>
                                  </p:childTnLst>
                                </p:cTn>
                              </p:par>
                              <p:par>
                                <p:cTn id="15" presetID="18" presetClass="entr" presetSubtype="6" fill="hold" nodeType="withEffect">
                                  <p:stCondLst>
                                    <p:cond delay="0"/>
                                  </p:stCondLst>
                                  <p:childTnLst>
                                    <p:set>
                                      <p:cBhvr>
                                        <p:cTn id="16" dur="1" fill="hold">
                                          <p:stCondLst>
                                            <p:cond delay="0"/>
                                          </p:stCondLst>
                                        </p:cTn>
                                        <p:tgtEl>
                                          <p:spTgt spid="37"/>
                                        </p:tgtEl>
                                        <p:attrNameLst>
                                          <p:attrName>style.visibility</p:attrName>
                                        </p:attrNameLst>
                                      </p:cBhvr>
                                      <p:to>
                                        <p:strVal val="visible"/>
                                      </p:to>
                                    </p:set>
                                    <p:animEffect transition="in" filter="strips(downRight)">
                                      <p:cBhvr>
                                        <p:cTn id="17" dur="500"/>
                                        <p:tgtEl>
                                          <p:spTgt spid="37"/>
                                        </p:tgtEl>
                                      </p:cBhvr>
                                    </p:animEffect>
                                  </p:childTnLst>
                                </p:cTn>
                              </p:par>
                              <p:par>
                                <p:cTn id="18" presetID="18" presetClass="entr" presetSubtype="12" fill="hold" nodeType="withEffect">
                                  <p:stCondLst>
                                    <p:cond delay="0"/>
                                  </p:stCondLst>
                                  <p:childTnLst>
                                    <p:set>
                                      <p:cBhvr>
                                        <p:cTn id="19" dur="1" fill="hold">
                                          <p:stCondLst>
                                            <p:cond delay="0"/>
                                          </p:stCondLst>
                                        </p:cTn>
                                        <p:tgtEl>
                                          <p:spTgt spid="31"/>
                                        </p:tgtEl>
                                        <p:attrNameLst>
                                          <p:attrName>style.visibility</p:attrName>
                                        </p:attrNameLst>
                                      </p:cBhvr>
                                      <p:to>
                                        <p:strVal val="visible"/>
                                      </p:to>
                                    </p:set>
                                    <p:animEffect transition="in" filter="strips(downLeft)">
                                      <p:cBhvr>
                                        <p:cTn id="20" dur="500"/>
                                        <p:tgtEl>
                                          <p:spTgt spid="31"/>
                                        </p:tgtEl>
                                      </p:cBhvr>
                                    </p:animEffect>
                                  </p:childTnLst>
                                </p:cTn>
                              </p:par>
                            </p:childTnLst>
                          </p:cTn>
                        </p:par>
                        <p:par>
                          <p:cTn id="21" fill="hold">
                            <p:stCondLst>
                              <p:cond delay="1500"/>
                            </p:stCondLst>
                            <p:childTnLst>
                              <p:par>
                                <p:cTn id="22" presetID="49" presetClass="entr" presetSubtype="0" decel="100000" fill="hold" nodeType="afterEffect">
                                  <p:stCondLst>
                                    <p:cond delay="0"/>
                                  </p:stCondLst>
                                  <p:childTnLst>
                                    <p:set>
                                      <p:cBhvr>
                                        <p:cTn id="23" dur="1" fill="hold">
                                          <p:stCondLst>
                                            <p:cond delay="0"/>
                                          </p:stCondLst>
                                        </p:cTn>
                                        <p:tgtEl>
                                          <p:spTgt spid="40"/>
                                        </p:tgtEl>
                                        <p:attrNameLst>
                                          <p:attrName>style.visibility</p:attrName>
                                        </p:attrNameLst>
                                      </p:cBhvr>
                                      <p:to>
                                        <p:strVal val="visible"/>
                                      </p:to>
                                    </p:set>
                                    <p:anim calcmode="lin" valueType="num">
                                      <p:cBhvr>
                                        <p:cTn id="24" dur="500" fill="hold"/>
                                        <p:tgtEl>
                                          <p:spTgt spid="40"/>
                                        </p:tgtEl>
                                        <p:attrNameLst>
                                          <p:attrName>ppt_w</p:attrName>
                                        </p:attrNameLst>
                                      </p:cBhvr>
                                      <p:tavLst>
                                        <p:tav tm="0">
                                          <p:val>
                                            <p:fltVal val="0"/>
                                          </p:val>
                                        </p:tav>
                                        <p:tav tm="100000">
                                          <p:val>
                                            <p:strVal val="#ppt_w"/>
                                          </p:val>
                                        </p:tav>
                                      </p:tavLst>
                                    </p:anim>
                                    <p:anim calcmode="lin" valueType="num">
                                      <p:cBhvr>
                                        <p:cTn id="25" dur="500" fill="hold"/>
                                        <p:tgtEl>
                                          <p:spTgt spid="40"/>
                                        </p:tgtEl>
                                        <p:attrNameLst>
                                          <p:attrName>ppt_h</p:attrName>
                                        </p:attrNameLst>
                                      </p:cBhvr>
                                      <p:tavLst>
                                        <p:tav tm="0">
                                          <p:val>
                                            <p:fltVal val="0"/>
                                          </p:val>
                                        </p:tav>
                                        <p:tav tm="100000">
                                          <p:val>
                                            <p:strVal val="#ppt_h"/>
                                          </p:val>
                                        </p:tav>
                                      </p:tavLst>
                                    </p:anim>
                                    <p:anim calcmode="lin" valueType="num">
                                      <p:cBhvr>
                                        <p:cTn id="26" dur="500" fill="hold"/>
                                        <p:tgtEl>
                                          <p:spTgt spid="40"/>
                                        </p:tgtEl>
                                        <p:attrNameLst>
                                          <p:attrName>style.rotation</p:attrName>
                                        </p:attrNameLst>
                                      </p:cBhvr>
                                      <p:tavLst>
                                        <p:tav tm="0">
                                          <p:val>
                                            <p:fltVal val="360"/>
                                          </p:val>
                                        </p:tav>
                                        <p:tav tm="100000">
                                          <p:val>
                                            <p:fltVal val="0"/>
                                          </p:val>
                                        </p:tav>
                                      </p:tavLst>
                                    </p:anim>
                                    <p:animEffect transition="in" filter="fade">
                                      <p:cBhvr>
                                        <p:cTn id="27" dur="500"/>
                                        <p:tgtEl>
                                          <p:spTgt spid="40"/>
                                        </p:tgtEl>
                                      </p:cBhvr>
                                    </p:animEffect>
                                  </p:childTnLst>
                                </p:cTn>
                              </p:par>
                              <p:par>
                                <p:cTn id="28" presetID="49" presetClass="entr" presetSubtype="0" decel="100000" fill="hold" nodeType="withEffect">
                                  <p:stCondLst>
                                    <p:cond delay="0"/>
                                  </p:stCondLst>
                                  <p:childTnLst>
                                    <p:set>
                                      <p:cBhvr>
                                        <p:cTn id="29" dur="1" fill="hold">
                                          <p:stCondLst>
                                            <p:cond delay="0"/>
                                          </p:stCondLst>
                                        </p:cTn>
                                        <p:tgtEl>
                                          <p:spTgt spid="43"/>
                                        </p:tgtEl>
                                        <p:attrNameLst>
                                          <p:attrName>style.visibility</p:attrName>
                                        </p:attrNameLst>
                                      </p:cBhvr>
                                      <p:to>
                                        <p:strVal val="visible"/>
                                      </p:to>
                                    </p:set>
                                    <p:anim calcmode="lin" valueType="num">
                                      <p:cBhvr>
                                        <p:cTn id="30" dur="500" fill="hold"/>
                                        <p:tgtEl>
                                          <p:spTgt spid="43"/>
                                        </p:tgtEl>
                                        <p:attrNameLst>
                                          <p:attrName>ppt_w</p:attrName>
                                        </p:attrNameLst>
                                      </p:cBhvr>
                                      <p:tavLst>
                                        <p:tav tm="0">
                                          <p:val>
                                            <p:fltVal val="0"/>
                                          </p:val>
                                        </p:tav>
                                        <p:tav tm="100000">
                                          <p:val>
                                            <p:strVal val="#ppt_w"/>
                                          </p:val>
                                        </p:tav>
                                      </p:tavLst>
                                    </p:anim>
                                    <p:anim calcmode="lin" valueType="num">
                                      <p:cBhvr>
                                        <p:cTn id="31" dur="500" fill="hold"/>
                                        <p:tgtEl>
                                          <p:spTgt spid="43"/>
                                        </p:tgtEl>
                                        <p:attrNameLst>
                                          <p:attrName>ppt_h</p:attrName>
                                        </p:attrNameLst>
                                      </p:cBhvr>
                                      <p:tavLst>
                                        <p:tav tm="0">
                                          <p:val>
                                            <p:fltVal val="0"/>
                                          </p:val>
                                        </p:tav>
                                        <p:tav tm="100000">
                                          <p:val>
                                            <p:strVal val="#ppt_h"/>
                                          </p:val>
                                        </p:tav>
                                      </p:tavLst>
                                    </p:anim>
                                    <p:anim calcmode="lin" valueType="num">
                                      <p:cBhvr>
                                        <p:cTn id="32" dur="500" fill="hold"/>
                                        <p:tgtEl>
                                          <p:spTgt spid="43"/>
                                        </p:tgtEl>
                                        <p:attrNameLst>
                                          <p:attrName>style.rotation</p:attrName>
                                        </p:attrNameLst>
                                      </p:cBhvr>
                                      <p:tavLst>
                                        <p:tav tm="0">
                                          <p:val>
                                            <p:fltVal val="360"/>
                                          </p:val>
                                        </p:tav>
                                        <p:tav tm="100000">
                                          <p:val>
                                            <p:fltVal val="0"/>
                                          </p:val>
                                        </p:tav>
                                      </p:tavLst>
                                    </p:anim>
                                    <p:animEffect transition="in" filter="fade">
                                      <p:cBhvr>
                                        <p:cTn id="33" dur="500"/>
                                        <p:tgtEl>
                                          <p:spTgt spid="43"/>
                                        </p:tgtEl>
                                      </p:cBhvr>
                                    </p:animEffect>
                                  </p:childTnLst>
                                </p:cTn>
                              </p:par>
                              <p:par>
                                <p:cTn id="34" presetID="49" presetClass="entr" presetSubtype="0" decel="100000" fill="hold" nodeType="withEffect">
                                  <p:stCondLst>
                                    <p:cond delay="0"/>
                                  </p:stCondLst>
                                  <p:childTnLst>
                                    <p:set>
                                      <p:cBhvr>
                                        <p:cTn id="35" dur="1" fill="hold">
                                          <p:stCondLst>
                                            <p:cond delay="0"/>
                                          </p:stCondLst>
                                        </p:cTn>
                                        <p:tgtEl>
                                          <p:spTgt spid="46"/>
                                        </p:tgtEl>
                                        <p:attrNameLst>
                                          <p:attrName>style.visibility</p:attrName>
                                        </p:attrNameLst>
                                      </p:cBhvr>
                                      <p:to>
                                        <p:strVal val="visible"/>
                                      </p:to>
                                    </p:set>
                                    <p:anim calcmode="lin" valueType="num">
                                      <p:cBhvr>
                                        <p:cTn id="36" dur="500" fill="hold"/>
                                        <p:tgtEl>
                                          <p:spTgt spid="46"/>
                                        </p:tgtEl>
                                        <p:attrNameLst>
                                          <p:attrName>ppt_w</p:attrName>
                                        </p:attrNameLst>
                                      </p:cBhvr>
                                      <p:tavLst>
                                        <p:tav tm="0">
                                          <p:val>
                                            <p:fltVal val="0"/>
                                          </p:val>
                                        </p:tav>
                                        <p:tav tm="100000">
                                          <p:val>
                                            <p:strVal val="#ppt_w"/>
                                          </p:val>
                                        </p:tav>
                                      </p:tavLst>
                                    </p:anim>
                                    <p:anim calcmode="lin" valueType="num">
                                      <p:cBhvr>
                                        <p:cTn id="37" dur="500" fill="hold"/>
                                        <p:tgtEl>
                                          <p:spTgt spid="46"/>
                                        </p:tgtEl>
                                        <p:attrNameLst>
                                          <p:attrName>ppt_h</p:attrName>
                                        </p:attrNameLst>
                                      </p:cBhvr>
                                      <p:tavLst>
                                        <p:tav tm="0">
                                          <p:val>
                                            <p:fltVal val="0"/>
                                          </p:val>
                                        </p:tav>
                                        <p:tav tm="100000">
                                          <p:val>
                                            <p:strVal val="#ppt_h"/>
                                          </p:val>
                                        </p:tav>
                                      </p:tavLst>
                                    </p:anim>
                                    <p:anim calcmode="lin" valueType="num">
                                      <p:cBhvr>
                                        <p:cTn id="38" dur="500" fill="hold"/>
                                        <p:tgtEl>
                                          <p:spTgt spid="46"/>
                                        </p:tgtEl>
                                        <p:attrNameLst>
                                          <p:attrName>style.rotation</p:attrName>
                                        </p:attrNameLst>
                                      </p:cBhvr>
                                      <p:tavLst>
                                        <p:tav tm="0">
                                          <p:val>
                                            <p:fltVal val="360"/>
                                          </p:val>
                                        </p:tav>
                                        <p:tav tm="100000">
                                          <p:val>
                                            <p:fltVal val="0"/>
                                          </p:val>
                                        </p:tav>
                                      </p:tavLst>
                                    </p:anim>
                                    <p:animEffect transition="in" filter="fade">
                                      <p:cBhvr>
                                        <p:cTn id="39" dur="500"/>
                                        <p:tgtEl>
                                          <p:spTgt spid="46"/>
                                        </p:tgtEl>
                                      </p:cBhvr>
                                    </p:animEffect>
                                  </p:childTnLst>
                                </p:cTn>
                              </p:par>
                              <p:par>
                                <p:cTn id="40" presetID="49" presetClass="entr" presetSubtype="0" decel="100000" fill="hold" nodeType="withEffect">
                                  <p:stCondLst>
                                    <p:cond delay="0"/>
                                  </p:stCondLst>
                                  <p:childTnLst>
                                    <p:set>
                                      <p:cBhvr>
                                        <p:cTn id="41" dur="1" fill="hold">
                                          <p:stCondLst>
                                            <p:cond delay="0"/>
                                          </p:stCondLst>
                                        </p:cTn>
                                        <p:tgtEl>
                                          <p:spTgt spid="49"/>
                                        </p:tgtEl>
                                        <p:attrNameLst>
                                          <p:attrName>style.visibility</p:attrName>
                                        </p:attrNameLst>
                                      </p:cBhvr>
                                      <p:to>
                                        <p:strVal val="visible"/>
                                      </p:to>
                                    </p:set>
                                    <p:anim calcmode="lin" valueType="num">
                                      <p:cBhvr>
                                        <p:cTn id="42" dur="500" fill="hold"/>
                                        <p:tgtEl>
                                          <p:spTgt spid="49"/>
                                        </p:tgtEl>
                                        <p:attrNameLst>
                                          <p:attrName>ppt_w</p:attrName>
                                        </p:attrNameLst>
                                      </p:cBhvr>
                                      <p:tavLst>
                                        <p:tav tm="0">
                                          <p:val>
                                            <p:fltVal val="0"/>
                                          </p:val>
                                        </p:tav>
                                        <p:tav tm="100000">
                                          <p:val>
                                            <p:strVal val="#ppt_w"/>
                                          </p:val>
                                        </p:tav>
                                      </p:tavLst>
                                    </p:anim>
                                    <p:anim calcmode="lin" valueType="num">
                                      <p:cBhvr>
                                        <p:cTn id="43" dur="500" fill="hold"/>
                                        <p:tgtEl>
                                          <p:spTgt spid="49"/>
                                        </p:tgtEl>
                                        <p:attrNameLst>
                                          <p:attrName>ppt_h</p:attrName>
                                        </p:attrNameLst>
                                      </p:cBhvr>
                                      <p:tavLst>
                                        <p:tav tm="0">
                                          <p:val>
                                            <p:fltVal val="0"/>
                                          </p:val>
                                        </p:tav>
                                        <p:tav tm="100000">
                                          <p:val>
                                            <p:strVal val="#ppt_h"/>
                                          </p:val>
                                        </p:tav>
                                      </p:tavLst>
                                    </p:anim>
                                    <p:anim calcmode="lin" valueType="num">
                                      <p:cBhvr>
                                        <p:cTn id="44" dur="500" fill="hold"/>
                                        <p:tgtEl>
                                          <p:spTgt spid="49"/>
                                        </p:tgtEl>
                                        <p:attrNameLst>
                                          <p:attrName>style.rotation</p:attrName>
                                        </p:attrNameLst>
                                      </p:cBhvr>
                                      <p:tavLst>
                                        <p:tav tm="0">
                                          <p:val>
                                            <p:fltVal val="360"/>
                                          </p:val>
                                        </p:tav>
                                        <p:tav tm="100000">
                                          <p:val>
                                            <p:fltVal val="0"/>
                                          </p:val>
                                        </p:tav>
                                      </p:tavLst>
                                    </p:anim>
                                    <p:animEffect transition="in" filter="fade">
                                      <p:cBhvr>
                                        <p:cTn id="45"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3014665" y="1638415"/>
            <a:ext cx="3114675" cy="3114675"/>
          </a:xfrm>
          <a:prstGeom prst="rect">
            <a:avLst/>
          </a:prstGeom>
          <a:solidFill>
            <a:srgbClr val="42BAC8"/>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 name="文本框 4"/>
          <p:cNvSpPr txBox="1"/>
          <p:nvPr/>
        </p:nvSpPr>
        <p:spPr>
          <a:xfrm>
            <a:off x="3014665" y="1545301"/>
            <a:ext cx="3114675" cy="332385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999" b="0" i="0" u="none" strike="noStrike" kern="0" cap="none" spc="0" normalizeH="0" baseline="0" noProof="0" dirty="0" smtClean="0">
                <a:ln>
                  <a:noFill/>
                </a:ln>
                <a:solidFill>
                  <a:sysClr val="window" lastClr="FFFFFF"/>
                </a:solidFill>
                <a:effectLst>
                  <a:outerShdw blurRad="50800" algn="ctr" rotWithShape="0">
                    <a:prstClr val="black">
                      <a:alpha val="40000"/>
                    </a:prstClr>
                  </a:outerShdw>
                </a:effectLst>
                <a:uLnTx/>
                <a:uFillTx/>
                <a:latin typeface="Impact" panose="020B0806030902050204" pitchFamily="34" charset="0"/>
              </a:rPr>
              <a:t>03</a:t>
            </a:r>
            <a:endParaRPr kumimoji="0" lang="zh-CN" altLang="en-US" sz="20999" b="0" i="0" u="none" strike="noStrike" kern="0" cap="none" spc="0" normalizeH="0" baseline="0" noProof="0" dirty="0">
              <a:ln>
                <a:noFill/>
              </a:ln>
              <a:solidFill>
                <a:sysClr val="window" lastClr="FFFFFF"/>
              </a:solidFill>
              <a:effectLst>
                <a:outerShdw blurRad="50800" algn="ctr" rotWithShape="0">
                  <a:prstClr val="black">
                    <a:alpha val="40000"/>
                  </a:prstClr>
                </a:outerShdw>
              </a:effectLst>
              <a:uLnTx/>
              <a:uFillTx/>
              <a:latin typeface="Impact" panose="020B0806030902050204" pitchFamily="34" charset="0"/>
            </a:endParaRPr>
          </a:p>
        </p:txBody>
      </p:sp>
      <p:sp>
        <p:nvSpPr>
          <p:cNvPr id="8" name="矩形 7"/>
          <p:cNvSpPr/>
          <p:nvPr/>
        </p:nvSpPr>
        <p:spPr>
          <a:xfrm>
            <a:off x="0" y="2655751"/>
            <a:ext cx="9144000" cy="1080000"/>
          </a:xfrm>
          <a:prstGeom prst="rect">
            <a:avLst/>
          </a:prstGeom>
          <a:solidFill>
            <a:srgbClr val="42BAC8">
              <a:alpha val="4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 name="文本框 6"/>
          <p:cNvSpPr txBox="1"/>
          <p:nvPr/>
        </p:nvSpPr>
        <p:spPr>
          <a:xfrm>
            <a:off x="1926456" y="2911828"/>
            <a:ext cx="5291090" cy="590931"/>
          </a:xfrm>
          <a:prstGeom prst="rect">
            <a:avLst/>
          </a:prstGeom>
          <a:noFill/>
        </p:spPr>
        <p:txBody>
          <a:bodyPr wrap="square" rtlCol="0">
            <a:spAutoFit/>
          </a:bodyPr>
          <a:lstStyle/>
          <a:p>
            <a:pPr algn="ctr">
              <a:lnSpc>
                <a:spcPct val="90000"/>
              </a:lnSpc>
              <a:spcBef>
                <a:spcPct val="0"/>
              </a:spcBef>
            </a:pPr>
            <a:r>
              <a:rPr lang="zh-CN" altLang="en-US" sz="3600" b="1" dirty="0">
                <a:solidFill>
                  <a:srgbClr val="08181A"/>
                </a:solidFill>
                <a:latin typeface="微软雅黑" panose="020B0503020204020204" pitchFamily="34" charset="-122"/>
                <a:ea typeface="微软雅黑" panose="020B0503020204020204" pitchFamily="34" charset="-122"/>
                <a:cs typeface="+mj-cs"/>
              </a:rPr>
              <a:t>单击此处添加标题</a:t>
            </a:r>
          </a:p>
        </p:txBody>
      </p:sp>
    </p:spTree>
    <p:extLst>
      <p:ext uri="{BB962C8B-B14F-4D97-AF65-F5344CB8AC3E}">
        <p14:creationId xmlns:p14="http://schemas.microsoft.com/office/powerpoint/2010/main" val="4046052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anim calcmode="lin" valueType="num">
                                      <p:cBhvr>
                                        <p:cTn id="8" dur="500" fill="hold"/>
                                        <p:tgtEl>
                                          <p:spTgt spid="6"/>
                                        </p:tgtEl>
                                        <p:attrNameLst>
                                          <p:attrName>ppt_x</p:attrName>
                                        </p:attrNameLst>
                                      </p:cBhvr>
                                      <p:tavLst>
                                        <p:tav tm="0">
                                          <p:val>
                                            <p:strVal val="#ppt_x"/>
                                          </p:val>
                                        </p:tav>
                                        <p:tav tm="100000">
                                          <p:val>
                                            <p:strVal val="#ppt_x"/>
                                          </p:val>
                                        </p:tav>
                                      </p:tavLst>
                                    </p:anim>
                                    <p:anim calcmode="lin" valueType="num">
                                      <p:cBhvr>
                                        <p:cTn id="9" dur="450" decel="100000" fill="hold"/>
                                        <p:tgtEl>
                                          <p:spTgt spid="6"/>
                                        </p:tgtEl>
                                        <p:attrNameLst>
                                          <p:attrName>ppt_y</p:attrName>
                                        </p:attrNameLst>
                                      </p:cBhvr>
                                      <p:tavLst>
                                        <p:tav tm="0">
                                          <p:val>
                                            <p:strVal val="#ppt_y+1"/>
                                          </p:val>
                                        </p:tav>
                                        <p:tav tm="100000">
                                          <p:val>
                                            <p:strVal val="#ppt_y-.03"/>
                                          </p:val>
                                        </p:tav>
                                      </p:tavLst>
                                    </p:anim>
                                    <p:anim calcmode="lin" valueType="num">
                                      <p:cBhvr>
                                        <p:cTn id="10" dur="50" accel="100000" fill="hold">
                                          <p:stCondLst>
                                            <p:cond delay="450"/>
                                          </p:stCondLst>
                                        </p:cTn>
                                        <p:tgtEl>
                                          <p:spTgt spid="6"/>
                                        </p:tgtEl>
                                        <p:attrNameLst>
                                          <p:attrName>ppt_y</p:attrName>
                                        </p:attrNameLst>
                                      </p:cBhvr>
                                      <p:tavLst>
                                        <p:tav tm="0">
                                          <p:val>
                                            <p:strVal val="#ppt_y-.03"/>
                                          </p:val>
                                        </p:tav>
                                        <p:tav tm="100000">
                                          <p:val>
                                            <p:strVal val="#ppt_y"/>
                                          </p:val>
                                        </p:tav>
                                      </p:tavLst>
                                    </p:anim>
                                  </p:childTnLst>
                                </p:cTn>
                              </p:par>
                            </p:childTnLst>
                          </p:cTn>
                        </p:par>
                        <p:par>
                          <p:cTn id="11" fill="hold">
                            <p:stCondLst>
                              <p:cond delay="500"/>
                            </p:stCondLst>
                            <p:childTnLst>
                              <p:par>
                                <p:cTn id="12" presetID="16" presetClass="entr" presetSubtype="37" fill="hold" grpId="0" nodeType="after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barn(outVertical)">
                                      <p:cBhvr>
                                        <p:cTn id="14" dur="500"/>
                                        <p:tgtEl>
                                          <p:spTgt spid="8"/>
                                        </p:tgtEl>
                                      </p:cBhvr>
                                    </p:animEffect>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anim calcmode="lin" valueType="num">
                                      <p:cBhvr>
                                        <p:cTn id="19" dur="500" fill="hold"/>
                                        <p:tgtEl>
                                          <p:spTgt spid="7"/>
                                        </p:tgtEl>
                                        <p:attrNameLst>
                                          <p:attrName>ppt_x</p:attrName>
                                        </p:attrNameLst>
                                      </p:cBhvr>
                                      <p:tavLst>
                                        <p:tav tm="0">
                                          <p:val>
                                            <p:strVal val="#ppt_x"/>
                                          </p:val>
                                        </p:tav>
                                        <p:tav tm="100000">
                                          <p:val>
                                            <p:strVal val="#ppt_x"/>
                                          </p:val>
                                        </p:tav>
                                      </p:tavLst>
                                    </p:anim>
                                    <p:anim calcmode="lin" valueType="num">
                                      <p:cBhvr>
                                        <p:cTn id="20" dur="500" fill="hold"/>
                                        <p:tgtEl>
                                          <p:spTgt spid="7"/>
                                        </p:tgtEl>
                                        <p:attrNameLst>
                                          <p:attrName>ppt_y</p:attrName>
                                        </p:attrNameLst>
                                      </p:cBhvr>
                                      <p:tavLst>
                                        <p:tav tm="0">
                                          <p:val>
                                            <p:strVal val="#ppt_y+.1"/>
                                          </p:val>
                                        </p:tav>
                                        <p:tav tm="100000">
                                          <p:val>
                                            <p:strVal val="#ppt_y"/>
                                          </p:val>
                                        </p:tav>
                                      </p:tavLst>
                                    </p:anim>
                                  </p:childTnLst>
                                </p:cTn>
                              </p:par>
                              <p:par>
                                <p:cTn id="21" presetID="2" presetClass="entr" presetSubtype="4" fill="hold" grpId="0" nodeType="withEffect">
                                  <p:stCondLst>
                                    <p:cond delay="25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ppt_x"/>
                                          </p:val>
                                        </p:tav>
                                        <p:tav tm="100000">
                                          <p:val>
                                            <p:strVal val="#ppt_x"/>
                                          </p:val>
                                        </p:tav>
                                      </p:tavLst>
                                    </p:anim>
                                    <p:anim calcmode="lin" valueType="num">
                                      <p:cBhvr additive="base">
                                        <p:cTn id="2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animBg="1"/>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椭圆 28"/>
          <p:cNvSpPr/>
          <p:nvPr/>
        </p:nvSpPr>
        <p:spPr>
          <a:xfrm>
            <a:off x="1559036" y="1901957"/>
            <a:ext cx="1485000" cy="1485000"/>
          </a:xfrm>
          <a:prstGeom prst="ellipse">
            <a:avLst/>
          </a:prstGeom>
          <a:solidFill>
            <a:srgbClr val="AFE2E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30" name="组合 29"/>
          <p:cNvGrpSpPr/>
          <p:nvPr/>
        </p:nvGrpSpPr>
        <p:grpSpPr>
          <a:xfrm>
            <a:off x="1728931" y="2071850"/>
            <a:ext cx="1145219" cy="1145219"/>
            <a:chOff x="2305236" y="1854909"/>
            <a:chExt cx="1526959" cy="1526959"/>
          </a:xfrm>
        </p:grpSpPr>
        <p:sp>
          <p:nvSpPr>
            <p:cNvPr id="31" name="椭圆 30"/>
            <p:cNvSpPr/>
            <p:nvPr/>
          </p:nvSpPr>
          <p:spPr>
            <a:xfrm>
              <a:off x="2305236" y="1854909"/>
              <a:ext cx="1526959" cy="1526959"/>
            </a:xfrm>
            <a:prstGeom prst="ellipse">
              <a:avLst/>
            </a:prstGeom>
            <a:solidFill>
              <a:srgbClr val="42BAC8"/>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2" name="弧形 31"/>
            <p:cNvSpPr/>
            <p:nvPr/>
          </p:nvSpPr>
          <p:spPr>
            <a:xfrm>
              <a:off x="2420715" y="1970388"/>
              <a:ext cx="1296000" cy="1296000"/>
            </a:xfrm>
            <a:prstGeom prst="arc">
              <a:avLst>
                <a:gd name="adj1" fmla="val 16200000"/>
                <a:gd name="adj2" fmla="val 19665491"/>
              </a:avLst>
            </a:prstGeom>
            <a:noFill/>
            <a:ln w="19050" cap="flat" cmpd="sng" algn="ctr">
              <a:solidFill>
                <a:srgbClr val="C8ECF0"/>
              </a:solidFill>
              <a:prstDash val="solid"/>
              <a:miter lim="800000"/>
              <a:headEnd type="oval" w="med" len="med"/>
              <a:tailEnd type="oval" w="med" len="me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Calibri"/>
                <a:ea typeface="宋体"/>
                <a:cs typeface="+mn-cs"/>
              </a:endParaRPr>
            </a:p>
          </p:txBody>
        </p:sp>
      </p:grpSp>
      <p:sp>
        <p:nvSpPr>
          <p:cNvPr id="33" name="文本框 10"/>
          <p:cNvSpPr txBox="1"/>
          <p:nvPr/>
        </p:nvSpPr>
        <p:spPr>
          <a:xfrm>
            <a:off x="1917460" y="2464408"/>
            <a:ext cx="768159" cy="383182"/>
          </a:xfrm>
          <a:prstGeom prst="rect">
            <a:avLst/>
          </a:prstGeom>
          <a:noFill/>
        </p:spPr>
        <p:txBody>
          <a:bodyPr wrap="none" rtlCol="0">
            <a:spAutoFit/>
          </a:bodyPr>
          <a:lstStyle/>
          <a:p>
            <a:pPr algn="ctr">
              <a:lnSpc>
                <a:spcPct val="90000"/>
              </a:lnSpc>
              <a:spcBef>
                <a:spcPts val="750"/>
              </a:spcBef>
            </a:pPr>
            <a:r>
              <a:rPr lang="en-US" altLang="zh-CN" sz="2100" b="1" dirty="0">
                <a:solidFill>
                  <a:srgbClr val="DEF4F6"/>
                </a:solidFill>
                <a:latin typeface="微软雅黑" panose="020B0503020204020204" pitchFamily="34" charset="-122"/>
                <a:ea typeface="微软雅黑" panose="020B0503020204020204" pitchFamily="34" charset="-122"/>
              </a:rPr>
              <a:t>20%</a:t>
            </a:r>
            <a:endParaRPr lang="zh-CN" altLang="en-US" sz="2100" b="1" dirty="0">
              <a:solidFill>
                <a:srgbClr val="DEF4F6"/>
              </a:solidFill>
              <a:latin typeface="微软雅黑" panose="020B0503020204020204" pitchFamily="34" charset="-122"/>
              <a:ea typeface="微软雅黑" panose="020B0503020204020204" pitchFamily="34" charset="-122"/>
            </a:endParaRPr>
          </a:p>
        </p:txBody>
      </p:sp>
      <p:sp>
        <p:nvSpPr>
          <p:cNvPr id="34" name="椭圆 33"/>
          <p:cNvSpPr/>
          <p:nvPr/>
        </p:nvSpPr>
        <p:spPr>
          <a:xfrm>
            <a:off x="3829500" y="1901957"/>
            <a:ext cx="1485000" cy="1485000"/>
          </a:xfrm>
          <a:prstGeom prst="ellipse">
            <a:avLst/>
          </a:prstGeom>
          <a:solidFill>
            <a:srgbClr val="AFE2E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35" name="组合 34"/>
          <p:cNvGrpSpPr/>
          <p:nvPr/>
        </p:nvGrpSpPr>
        <p:grpSpPr>
          <a:xfrm>
            <a:off x="3999394" y="2071850"/>
            <a:ext cx="1145219" cy="1145219"/>
            <a:chOff x="5332521" y="1854909"/>
            <a:chExt cx="1526959" cy="1526959"/>
          </a:xfrm>
        </p:grpSpPr>
        <p:sp>
          <p:nvSpPr>
            <p:cNvPr id="36" name="椭圆 35"/>
            <p:cNvSpPr/>
            <p:nvPr/>
          </p:nvSpPr>
          <p:spPr>
            <a:xfrm>
              <a:off x="5332521" y="1854909"/>
              <a:ext cx="1526959" cy="1526959"/>
            </a:xfrm>
            <a:prstGeom prst="ellipse">
              <a:avLst/>
            </a:prstGeom>
            <a:solidFill>
              <a:srgbClr val="42BAC8"/>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7" name="弧形 36"/>
            <p:cNvSpPr/>
            <p:nvPr/>
          </p:nvSpPr>
          <p:spPr>
            <a:xfrm>
              <a:off x="5448000" y="1970388"/>
              <a:ext cx="1296000" cy="1296000"/>
            </a:xfrm>
            <a:prstGeom prst="arc">
              <a:avLst>
                <a:gd name="adj1" fmla="val 16200000"/>
                <a:gd name="adj2" fmla="val 5050462"/>
              </a:avLst>
            </a:prstGeom>
            <a:noFill/>
            <a:ln w="19050" cap="flat" cmpd="sng" algn="ctr">
              <a:solidFill>
                <a:srgbClr val="C8ECF0"/>
              </a:solidFill>
              <a:prstDash val="solid"/>
              <a:miter lim="800000"/>
              <a:headEnd type="oval" w="med" len="med"/>
              <a:tailEnd type="oval" w="med" len="me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Calibri"/>
                <a:ea typeface="宋体"/>
                <a:cs typeface="+mn-cs"/>
              </a:endParaRPr>
            </a:p>
          </p:txBody>
        </p:sp>
      </p:grpSp>
      <p:sp>
        <p:nvSpPr>
          <p:cNvPr id="38" name="文本框 15"/>
          <p:cNvSpPr txBox="1"/>
          <p:nvPr/>
        </p:nvSpPr>
        <p:spPr>
          <a:xfrm>
            <a:off x="4187923" y="2464408"/>
            <a:ext cx="768159" cy="383182"/>
          </a:xfrm>
          <a:prstGeom prst="rect">
            <a:avLst/>
          </a:prstGeom>
          <a:noFill/>
        </p:spPr>
        <p:txBody>
          <a:bodyPr wrap="none" rtlCol="0">
            <a:spAutoFit/>
          </a:bodyPr>
          <a:lstStyle/>
          <a:p>
            <a:pPr algn="ctr">
              <a:lnSpc>
                <a:spcPct val="90000"/>
              </a:lnSpc>
              <a:spcBef>
                <a:spcPts val="750"/>
              </a:spcBef>
            </a:pPr>
            <a:r>
              <a:rPr lang="en-US" altLang="zh-CN" sz="2100" b="1" dirty="0">
                <a:solidFill>
                  <a:srgbClr val="DEF4F6"/>
                </a:solidFill>
                <a:latin typeface="微软雅黑" panose="020B0503020204020204" pitchFamily="34" charset="-122"/>
                <a:ea typeface="微软雅黑" panose="020B0503020204020204" pitchFamily="34" charset="-122"/>
              </a:rPr>
              <a:t>50%</a:t>
            </a:r>
            <a:endParaRPr lang="zh-CN" altLang="en-US" sz="2100" b="1" dirty="0">
              <a:solidFill>
                <a:srgbClr val="DEF4F6"/>
              </a:solidFill>
              <a:latin typeface="微软雅黑" panose="020B0503020204020204" pitchFamily="34" charset="-122"/>
              <a:ea typeface="微软雅黑" panose="020B0503020204020204" pitchFamily="34" charset="-122"/>
            </a:endParaRPr>
          </a:p>
        </p:txBody>
      </p:sp>
      <p:sp>
        <p:nvSpPr>
          <p:cNvPr id="39" name="椭圆 38"/>
          <p:cNvSpPr/>
          <p:nvPr/>
        </p:nvSpPr>
        <p:spPr>
          <a:xfrm>
            <a:off x="6099964" y="1901957"/>
            <a:ext cx="1485000" cy="1485000"/>
          </a:xfrm>
          <a:prstGeom prst="ellipse">
            <a:avLst/>
          </a:prstGeom>
          <a:solidFill>
            <a:srgbClr val="AFE2E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40" name="组合 39"/>
          <p:cNvGrpSpPr/>
          <p:nvPr/>
        </p:nvGrpSpPr>
        <p:grpSpPr>
          <a:xfrm>
            <a:off x="6269858" y="2071850"/>
            <a:ext cx="1145219" cy="1145219"/>
            <a:chOff x="8359806" y="1854909"/>
            <a:chExt cx="1526959" cy="1526959"/>
          </a:xfrm>
        </p:grpSpPr>
        <p:sp>
          <p:nvSpPr>
            <p:cNvPr id="41" name="椭圆 40"/>
            <p:cNvSpPr/>
            <p:nvPr/>
          </p:nvSpPr>
          <p:spPr>
            <a:xfrm>
              <a:off x="8359806" y="1854909"/>
              <a:ext cx="1526959" cy="1526959"/>
            </a:xfrm>
            <a:prstGeom prst="ellipse">
              <a:avLst/>
            </a:prstGeom>
            <a:solidFill>
              <a:srgbClr val="42BAC8"/>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2" name="弧形 41"/>
            <p:cNvSpPr/>
            <p:nvPr/>
          </p:nvSpPr>
          <p:spPr>
            <a:xfrm>
              <a:off x="8475285" y="1970388"/>
              <a:ext cx="1296000" cy="1296000"/>
            </a:xfrm>
            <a:prstGeom prst="arc">
              <a:avLst>
                <a:gd name="adj1" fmla="val 16200000"/>
                <a:gd name="adj2" fmla="val 12102902"/>
              </a:avLst>
            </a:prstGeom>
            <a:noFill/>
            <a:ln w="19050" cap="flat" cmpd="sng" algn="ctr">
              <a:solidFill>
                <a:srgbClr val="C8ECF0"/>
              </a:solidFill>
              <a:prstDash val="solid"/>
              <a:miter lim="800000"/>
              <a:headEnd type="oval" w="med" len="med"/>
              <a:tailEnd type="oval" w="med" len="me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Calibri"/>
                <a:ea typeface="宋体"/>
                <a:cs typeface="+mn-cs"/>
              </a:endParaRPr>
            </a:p>
          </p:txBody>
        </p:sp>
      </p:grpSp>
      <p:sp>
        <p:nvSpPr>
          <p:cNvPr id="43" name="文本框 20"/>
          <p:cNvSpPr txBox="1"/>
          <p:nvPr/>
        </p:nvSpPr>
        <p:spPr>
          <a:xfrm>
            <a:off x="6458389" y="2464408"/>
            <a:ext cx="768159" cy="383182"/>
          </a:xfrm>
          <a:prstGeom prst="rect">
            <a:avLst/>
          </a:prstGeom>
          <a:noFill/>
        </p:spPr>
        <p:txBody>
          <a:bodyPr wrap="none" rtlCol="0">
            <a:spAutoFit/>
          </a:bodyPr>
          <a:lstStyle/>
          <a:p>
            <a:pPr algn="ctr">
              <a:lnSpc>
                <a:spcPct val="90000"/>
              </a:lnSpc>
              <a:spcBef>
                <a:spcPts val="750"/>
              </a:spcBef>
            </a:pPr>
            <a:r>
              <a:rPr lang="en-US" altLang="zh-CN" sz="2100" b="1" dirty="0">
                <a:solidFill>
                  <a:srgbClr val="DEF4F6"/>
                </a:solidFill>
                <a:latin typeface="微软雅黑" panose="020B0503020204020204" pitchFamily="34" charset="-122"/>
                <a:ea typeface="微软雅黑" panose="020B0503020204020204" pitchFamily="34" charset="-122"/>
              </a:rPr>
              <a:t>80%</a:t>
            </a:r>
            <a:endParaRPr lang="zh-CN" altLang="en-US" sz="2100" b="1" dirty="0">
              <a:solidFill>
                <a:srgbClr val="DEF4F6"/>
              </a:solidFill>
              <a:latin typeface="微软雅黑" panose="020B0503020204020204" pitchFamily="34" charset="-122"/>
              <a:ea typeface="微软雅黑" panose="020B0503020204020204" pitchFamily="34" charset="-122"/>
            </a:endParaRPr>
          </a:p>
        </p:txBody>
      </p:sp>
      <p:grpSp>
        <p:nvGrpSpPr>
          <p:cNvPr id="44" name="组合 43"/>
          <p:cNvGrpSpPr/>
          <p:nvPr/>
        </p:nvGrpSpPr>
        <p:grpSpPr>
          <a:xfrm>
            <a:off x="1506205" y="3532771"/>
            <a:ext cx="1590669" cy="761131"/>
            <a:chOff x="2078715" y="4012772"/>
            <a:chExt cx="2120892" cy="1014842"/>
          </a:xfrm>
        </p:grpSpPr>
        <p:sp>
          <p:nvSpPr>
            <p:cNvPr id="45" name="文本框 22"/>
            <p:cNvSpPr txBox="1"/>
            <p:nvPr/>
          </p:nvSpPr>
          <p:spPr>
            <a:xfrm>
              <a:off x="2078715" y="4717443"/>
              <a:ext cx="2120892" cy="310171"/>
            </a:xfrm>
            <a:prstGeom prst="rect">
              <a:avLst/>
            </a:prstGeom>
            <a:noFill/>
          </p:spPr>
          <p:txBody>
            <a:bodyPr wrap="square" rtlCol="0">
              <a:spAutoFit/>
            </a:bodyPr>
            <a:lstStyle/>
            <a:p>
              <a:pPr marL="0" marR="0" lvl="0" indent="0" algn="ctr" defTabSz="914400" eaLnBrk="1" fontAlgn="auto" latinLnBrk="0" hangingPunct="1">
                <a:lnSpc>
                  <a:spcPct val="90000"/>
                </a:lnSpc>
                <a:spcBef>
                  <a:spcPts val="750"/>
                </a:spcBef>
                <a:spcAft>
                  <a:spcPts val="0"/>
                </a:spcAft>
                <a:buClrTx/>
                <a:buSzTx/>
                <a:buFontTx/>
                <a:buNone/>
                <a:tabLst/>
                <a:defRPr/>
              </a:pPr>
              <a:r>
                <a:rPr kumimoji="0" lang="zh-CN" altLang="en-US" sz="1013" b="1" i="0" u="none" strike="noStrike" kern="0" cap="none" spc="0" normalizeH="0" baseline="0" noProof="0" dirty="0">
                  <a:ln>
                    <a:noFill/>
                  </a:ln>
                  <a:solidFill>
                    <a:srgbClr val="42BAC8"/>
                  </a:solidFill>
                  <a:effectLst/>
                  <a:uLnTx/>
                  <a:uFillTx/>
                  <a:latin typeface="微软雅黑" panose="020B0503020204020204" pitchFamily="34" charset="-122"/>
                  <a:ea typeface="微软雅黑" panose="020B0503020204020204" pitchFamily="34" charset="-122"/>
                </a:rPr>
                <a:t>添加标题</a:t>
              </a:r>
            </a:p>
          </p:txBody>
        </p:sp>
        <p:sp>
          <p:nvSpPr>
            <p:cNvPr id="46" name="文本框 23"/>
            <p:cNvSpPr txBox="1"/>
            <p:nvPr/>
          </p:nvSpPr>
          <p:spPr>
            <a:xfrm>
              <a:off x="2078715" y="4012772"/>
              <a:ext cx="2120891" cy="640175"/>
            </a:xfrm>
            <a:prstGeom prst="rect">
              <a:avLst/>
            </a:prstGeom>
            <a:noFill/>
          </p:spPr>
          <p:txBody>
            <a:bodyPr wrap="square" rtlCol="0">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单击添加文本单击添加文本单击添加文本</a:t>
              </a:r>
              <a:endParaRPr kumimoji="0" lang="en-US" altLang="zh-CN"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grpSp>
      <p:grpSp>
        <p:nvGrpSpPr>
          <p:cNvPr id="47" name="组合 46"/>
          <p:cNvGrpSpPr/>
          <p:nvPr/>
        </p:nvGrpSpPr>
        <p:grpSpPr>
          <a:xfrm>
            <a:off x="3776668" y="3532771"/>
            <a:ext cx="1590669" cy="761131"/>
            <a:chOff x="2078715" y="4012772"/>
            <a:chExt cx="2120892" cy="1014842"/>
          </a:xfrm>
        </p:grpSpPr>
        <p:sp>
          <p:nvSpPr>
            <p:cNvPr id="48" name="文本框 25"/>
            <p:cNvSpPr txBox="1"/>
            <p:nvPr/>
          </p:nvSpPr>
          <p:spPr>
            <a:xfrm>
              <a:off x="2078715" y="4717443"/>
              <a:ext cx="2120892" cy="310171"/>
            </a:xfrm>
            <a:prstGeom prst="rect">
              <a:avLst/>
            </a:prstGeom>
            <a:noFill/>
          </p:spPr>
          <p:txBody>
            <a:bodyPr wrap="square" rtlCol="0">
              <a:spAutoFit/>
            </a:bodyPr>
            <a:lstStyle/>
            <a:p>
              <a:pPr marL="0" marR="0" lvl="0" indent="0" algn="ctr" defTabSz="914400" eaLnBrk="1" fontAlgn="auto" latinLnBrk="0" hangingPunct="1">
                <a:lnSpc>
                  <a:spcPct val="90000"/>
                </a:lnSpc>
                <a:spcBef>
                  <a:spcPts val="750"/>
                </a:spcBef>
                <a:spcAft>
                  <a:spcPts val="0"/>
                </a:spcAft>
                <a:buClrTx/>
                <a:buSzTx/>
                <a:buFontTx/>
                <a:buNone/>
                <a:tabLst/>
                <a:defRPr/>
              </a:pPr>
              <a:r>
                <a:rPr kumimoji="0" lang="zh-CN" altLang="en-US" sz="1013" b="1" i="0" u="none" strike="noStrike" kern="0" cap="none" spc="0" normalizeH="0" baseline="0" noProof="0" dirty="0">
                  <a:ln>
                    <a:noFill/>
                  </a:ln>
                  <a:solidFill>
                    <a:srgbClr val="42BAC8"/>
                  </a:solidFill>
                  <a:effectLst/>
                  <a:uLnTx/>
                  <a:uFillTx/>
                  <a:latin typeface="微软雅黑" panose="020B0503020204020204" pitchFamily="34" charset="-122"/>
                  <a:ea typeface="微软雅黑" panose="020B0503020204020204" pitchFamily="34" charset="-122"/>
                </a:rPr>
                <a:t>添加标题</a:t>
              </a:r>
            </a:p>
          </p:txBody>
        </p:sp>
        <p:sp>
          <p:nvSpPr>
            <p:cNvPr id="49" name="文本框 26"/>
            <p:cNvSpPr txBox="1"/>
            <p:nvPr/>
          </p:nvSpPr>
          <p:spPr>
            <a:xfrm>
              <a:off x="2078715" y="4012772"/>
              <a:ext cx="2120891" cy="640175"/>
            </a:xfrm>
            <a:prstGeom prst="rect">
              <a:avLst/>
            </a:prstGeom>
            <a:noFill/>
          </p:spPr>
          <p:txBody>
            <a:bodyPr wrap="square" rtlCol="0">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单击添加文本单击添加文本单击添加文本</a:t>
              </a:r>
              <a:endParaRPr kumimoji="0" lang="en-US" altLang="zh-CN"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grpSp>
      <p:grpSp>
        <p:nvGrpSpPr>
          <p:cNvPr id="50" name="组合 49"/>
          <p:cNvGrpSpPr/>
          <p:nvPr/>
        </p:nvGrpSpPr>
        <p:grpSpPr>
          <a:xfrm>
            <a:off x="6047131" y="3532771"/>
            <a:ext cx="1590669" cy="761131"/>
            <a:chOff x="2078715" y="4012772"/>
            <a:chExt cx="2120892" cy="1014842"/>
          </a:xfrm>
        </p:grpSpPr>
        <p:sp>
          <p:nvSpPr>
            <p:cNvPr id="51" name="文本框 28"/>
            <p:cNvSpPr txBox="1"/>
            <p:nvPr/>
          </p:nvSpPr>
          <p:spPr>
            <a:xfrm>
              <a:off x="2078715" y="4717443"/>
              <a:ext cx="2120892" cy="310171"/>
            </a:xfrm>
            <a:prstGeom prst="rect">
              <a:avLst/>
            </a:prstGeom>
            <a:noFill/>
          </p:spPr>
          <p:txBody>
            <a:bodyPr wrap="square" rtlCol="0">
              <a:spAutoFit/>
            </a:bodyPr>
            <a:lstStyle/>
            <a:p>
              <a:pPr marL="0" marR="0" lvl="0" indent="0" algn="ctr" defTabSz="914400" eaLnBrk="1" fontAlgn="auto" latinLnBrk="0" hangingPunct="1">
                <a:lnSpc>
                  <a:spcPct val="90000"/>
                </a:lnSpc>
                <a:spcBef>
                  <a:spcPts val="750"/>
                </a:spcBef>
                <a:spcAft>
                  <a:spcPts val="0"/>
                </a:spcAft>
                <a:buClrTx/>
                <a:buSzTx/>
                <a:buFontTx/>
                <a:buNone/>
                <a:tabLst/>
                <a:defRPr/>
              </a:pPr>
              <a:r>
                <a:rPr kumimoji="0" lang="zh-CN" altLang="en-US" sz="1013" b="1" i="0" u="none" strike="noStrike" kern="0" cap="none" spc="0" normalizeH="0" baseline="0" noProof="0" dirty="0">
                  <a:ln>
                    <a:noFill/>
                  </a:ln>
                  <a:solidFill>
                    <a:srgbClr val="42BAC8"/>
                  </a:solidFill>
                  <a:effectLst/>
                  <a:uLnTx/>
                  <a:uFillTx/>
                  <a:latin typeface="微软雅黑" panose="020B0503020204020204" pitchFamily="34" charset="-122"/>
                  <a:ea typeface="微软雅黑" panose="020B0503020204020204" pitchFamily="34" charset="-122"/>
                </a:rPr>
                <a:t>添加标题</a:t>
              </a:r>
            </a:p>
          </p:txBody>
        </p:sp>
        <p:sp>
          <p:nvSpPr>
            <p:cNvPr id="52" name="文本框 29"/>
            <p:cNvSpPr txBox="1"/>
            <p:nvPr/>
          </p:nvSpPr>
          <p:spPr>
            <a:xfrm>
              <a:off x="2078715" y="4012772"/>
              <a:ext cx="2120891" cy="640175"/>
            </a:xfrm>
            <a:prstGeom prst="rect">
              <a:avLst/>
            </a:prstGeom>
            <a:noFill/>
          </p:spPr>
          <p:txBody>
            <a:bodyPr wrap="square" rtlCol="0">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单击添加文本单击添加文本单击添加文本</a:t>
              </a:r>
              <a:endParaRPr kumimoji="0" lang="en-US" altLang="zh-CN"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grpSp>
      <p:pic>
        <p:nvPicPr>
          <p:cNvPr id="53" name="图片 5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307134" y="4483437"/>
            <a:ext cx="529739" cy="529739"/>
          </a:xfrm>
          <a:prstGeom prst="rect">
            <a:avLst/>
          </a:prstGeom>
        </p:spPr>
      </p:pic>
      <p:pic>
        <p:nvPicPr>
          <p:cNvPr id="54" name="图片 5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577597" y="4483437"/>
            <a:ext cx="529739" cy="529739"/>
          </a:xfrm>
          <a:prstGeom prst="rect">
            <a:avLst/>
          </a:prstGeom>
        </p:spPr>
      </p:pic>
      <p:pic>
        <p:nvPicPr>
          <p:cNvPr id="55" name="图片 54"/>
          <p:cNvPicPr>
            <a:picLocks noChangeAspect="1"/>
          </p:cNvPicPr>
          <p:nvPr/>
        </p:nvPicPr>
        <p:blipFill rotWithShape="1">
          <a:blip r:embed="rId4" cstate="screen">
            <a:extLst>
              <a:ext uri="{28A0092B-C50C-407E-A947-70E740481C1C}">
                <a14:useLocalDpi xmlns:a14="http://schemas.microsoft.com/office/drawing/2010/main"/>
              </a:ext>
            </a:extLst>
          </a:blip>
          <a:srcRect t="14015" b="16448"/>
          <a:stretch/>
        </p:blipFill>
        <p:spPr>
          <a:xfrm>
            <a:off x="1913745" y="4469214"/>
            <a:ext cx="775591" cy="539318"/>
          </a:xfrm>
          <a:prstGeom prst="rect">
            <a:avLst/>
          </a:prstGeom>
        </p:spPr>
      </p:pic>
    </p:spTree>
    <p:extLst>
      <p:ext uri="{BB962C8B-B14F-4D97-AF65-F5344CB8AC3E}">
        <p14:creationId xmlns:p14="http://schemas.microsoft.com/office/powerpoint/2010/main" val="3640442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250" fill="hold"/>
                                        <p:tgtEl>
                                          <p:spTgt spid="30"/>
                                        </p:tgtEl>
                                        <p:attrNameLst>
                                          <p:attrName>ppt_w</p:attrName>
                                        </p:attrNameLst>
                                      </p:cBhvr>
                                      <p:tavLst>
                                        <p:tav tm="0">
                                          <p:val>
                                            <p:fltVal val="0"/>
                                          </p:val>
                                        </p:tav>
                                        <p:tav tm="100000">
                                          <p:val>
                                            <p:strVal val="#ppt_w"/>
                                          </p:val>
                                        </p:tav>
                                      </p:tavLst>
                                    </p:anim>
                                    <p:anim calcmode="lin" valueType="num">
                                      <p:cBhvr>
                                        <p:cTn id="8" dur="250" fill="hold"/>
                                        <p:tgtEl>
                                          <p:spTgt spid="30"/>
                                        </p:tgtEl>
                                        <p:attrNameLst>
                                          <p:attrName>ppt_h</p:attrName>
                                        </p:attrNameLst>
                                      </p:cBhvr>
                                      <p:tavLst>
                                        <p:tav tm="0">
                                          <p:val>
                                            <p:fltVal val="0"/>
                                          </p:val>
                                        </p:tav>
                                        <p:tav tm="100000">
                                          <p:val>
                                            <p:strVal val="#ppt_h"/>
                                          </p:val>
                                        </p:tav>
                                      </p:tavLst>
                                    </p:anim>
                                    <p:animEffect transition="in" filter="fade">
                                      <p:cBhvr>
                                        <p:cTn id="9" dur="250"/>
                                        <p:tgtEl>
                                          <p:spTgt spid="30"/>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9"/>
                                        </p:tgtEl>
                                        <p:attrNameLst>
                                          <p:attrName>style.visibility</p:attrName>
                                        </p:attrNameLst>
                                      </p:cBhvr>
                                      <p:to>
                                        <p:strVal val="visible"/>
                                      </p:to>
                                    </p:set>
                                    <p:anim calcmode="lin" valueType="num">
                                      <p:cBhvr>
                                        <p:cTn id="12" dur="250" fill="hold"/>
                                        <p:tgtEl>
                                          <p:spTgt spid="29"/>
                                        </p:tgtEl>
                                        <p:attrNameLst>
                                          <p:attrName>ppt_w</p:attrName>
                                        </p:attrNameLst>
                                      </p:cBhvr>
                                      <p:tavLst>
                                        <p:tav tm="0">
                                          <p:val>
                                            <p:fltVal val="0"/>
                                          </p:val>
                                        </p:tav>
                                        <p:tav tm="100000">
                                          <p:val>
                                            <p:strVal val="#ppt_w"/>
                                          </p:val>
                                        </p:tav>
                                      </p:tavLst>
                                    </p:anim>
                                    <p:anim calcmode="lin" valueType="num">
                                      <p:cBhvr>
                                        <p:cTn id="13" dur="250" fill="hold"/>
                                        <p:tgtEl>
                                          <p:spTgt spid="29"/>
                                        </p:tgtEl>
                                        <p:attrNameLst>
                                          <p:attrName>ppt_h</p:attrName>
                                        </p:attrNameLst>
                                      </p:cBhvr>
                                      <p:tavLst>
                                        <p:tav tm="0">
                                          <p:val>
                                            <p:fltVal val="0"/>
                                          </p:val>
                                        </p:tav>
                                        <p:tav tm="100000">
                                          <p:val>
                                            <p:strVal val="#ppt_h"/>
                                          </p:val>
                                        </p:tav>
                                      </p:tavLst>
                                    </p:anim>
                                    <p:animEffect transition="in" filter="fade">
                                      <p:cBhvr>
                                        <p:cTn id="14" dur="250"/>
                                        <p:tgtEl>
                                          <p:spTgt spid="29"/>
                                        </p:tgtEl>
                                      </p:cBhvr>
                                    </p:animEffect>
                                  </p:childTnLst>
                                </p:cTn>
                              </p:par>
                              <p:par>
                                <p:cTn id="15" presetID="26" presetClass="emph" presetSubtype="0" fill="hold" grpId="1" nodeType="withEffect">
                                  <p:stCondLst>
                                    <p:cond delay="250"/>
                                  </p:stCondLst>
                                  <p:childTnLst>
                                    <p:animEffect transition="out" filter="fade">
                                      <p:cBhvr>
                                        <p:cTn id="16" dur="500" tmFilter="0, 0; .2, .5; .8, .5; 1, 0"/>
                                        <p:tgtEl>
                                          <p:spTgt spid="29"/>
                                        </p:tgtEl>
                                      </p:cBhvr>
                                    </p:animEffect>
                                    <p:animScale>
                                      <p:cBhvr>
                                        <p:cTn id="17" dur="250" autoRev="1" fill="hold"/>
                                        <p:tgtEl>
                                          <p:spTgt spid="29"/>
                                        </p:tgtEl>
                                      </p:cBhvr>
                                      <p:by x="105000" y="105000"/>
                                    </p:animScale>
                                  </p:childTnLst>
                                </p:cTn>
                              </p:par>
                              <p:par>
                                <p:cTn id="18" presetID="10" presetClass="entr" presetSubtype="0" fill="hold" grpId="0" nodeType="withEffect">
                                  <p:stCondLst>
                                    <p:cond delay="750"/>
                                  </p:stCondLst>
                                  <p:childTnLst>
                                    <p:set>
                                      <p:cBhvr>
                                        <p:cTn id="19" dur="1" fill="hold">
                                          <p:stCondLst>
                                            <p:cond delay="0"/>
                                          </p:stCondLst>
                                        </p:cTn>
                                        <p:tgtEl>
                                          <p:spTgt spid="33"/>
                                        </p:tgtEl>
                                        <p:attrNameLst>
                                          <p:attrName>style.visibility</p:attrName>
                                        </p:attrNameLst>
                                      </p:cBhvr>
                                      <p:to>
                                        <p:strVal val="visible"/>
                                      </p:to>
                                    </p:set>
                                    <p:animEffect transition="in" filter="fade">
                                      <p:cBhvr>
                                        <p:cTn id="20" dur="500"/>
                                        <p:tgtEl>
                                          <p:spTgt spid="33"/>
                                        </p:tgtEl>
                                      </p:cBhvr>
                                    </p:animEffect>
                                  </p:childTnLst>
                                </p:cTn>
                              </p:par>
                            </p:childTnLst>
                          </p:cTn>
                        </p:par>
                        <p:par>
                          <p:cTn id="21" fill="hold">
                            <p:stCondLst>
                              <p:cond delay="1250"/>
                            </p:stCondLst>
                            <p:childTnLst>
                              <p:par>
                                <p:cTn id="22" presetID="42" presetClass="entr" presetSubtype="0" fill="hold" nodeType="afterEffect">
                                  <p:stCondLst>
                                    <p:cond delay="0"/>
                                  </p:stCondLst>
                                  <p:childTnLst>
                                    <p:set>
                                      <p:cBhvr>
                                        <p:cTn id="23" dur="1" fill="hold">
                                          <p:stCondLst>
                                            <p:cond delay="0"/>
                                          </p:stCondLst>
                                        </p:cTn>
                                        <p:tgtEl>
                                          <p:spTgt spid="44"/>
                                        </p:tgtEl>
                                        <p:attrNameLst>
                                          <p:attrName>style.visibility</p:attrName>
                                        </p:attrNameLst>
                                      </p:cBhvr>
                                      <p:to>
                                        <p:strVal val="visible"/>
                                      </p:to>
                                    </p:set>
                                    <p:animEffect transition="in" filter="fade">
                                      <p:cBhvr>
                                        <p:cTn id="24" dur="250"/>
                                        <p:tgtEl>
                                          <p:spTgt spid="44"/>
                                        </p:tgtEl>
                                      </p:cBhvr>
                                    </p:animEffect>
                                    <p:anim calcmode="lin" valueType="num">
                                      <p:cBhvr>
                                        <p:cTn id="25" dur="250" fill="hold"/>
                                        <p:tgtEl>
                                          <p:spTgt spid="44"/>
                                        </p:tgtEl>
                                        <p:attrNameLst>
                                          <p:attrName>ppt_x</p:attrName>
                                        </p:attrNameLst>
                                      </p:cBhvr>
                                      <p:tavLst>
                                        <p:tav tm="0">
                                          <p:val>
                                            <p:strVal val="#ppt_x"/>
                                          </p:val>
                                        </p:tav>
                                        <p:tav tm="100000">
                                          <p:val>
                                            <p:strVal val="#ppt_x"/>
                                          </p:val>
                                        </p:tav>
                                      </p:tavLst>
                                    </p:anim>
                                    <p:anim calcmode="lin" valueType="num">
                                      <p:cBhvr>
                                        <p:cTn id="26" dur="250" fill="hold"/>
                                        <p:tgtEl>
                                          <p:spTgt spid="44"/>
                                        </p:tgtEl>
                                        <p:attrNameLst>
                                          <p:attrName>ppt_y</p:attrName>
                                        </p:attrNameLst>
                                      </p:cBhvr>
                                      <p:tavLst>
                                        <p:tav tm="0">
                                          <p:val>
                                            <p:strVal val="#ppt_y+.1"/>
                                          </p:val>
                                        </p:tav>
                                        <p:tav tm="100000">
                                          <p:val>
                                            <p:strVal val="#ppt_y"/>
                                          </p:val>
                                        </p:tav>
                                      </p:tavLst>
                                    </p:anim>
                                  </p:childTnLst>
                                </p:cTn>
                              </p:par>
                            </p:childTnLst>
                          </p:cTn>
                        </p:par>
                        <p:par>
                          <p:cTn id="27" fill="hold">
                            <p:stCondLst>
                              <p:cond delay="1500"/>
                            </p:stCondLst>
                            <p:childTnLst>
                              <p:par>
                                <p:cTn id="28" presetID="53" presetClass="entr" presetSubtype="16" fill="hold" nodeType="afterEffect">
                                  <p:stCondLst>
                                    <p:cond delay="0"/>
                                  </p:stCondLst>
                                  <p:childTnLst>
                                    <p:set>
                                      <p:cBhvr>
                                        <p:cTn id="29" dur="1" fill="hold">
                                          <p:stCondLst>
                                            <p:cond delay="0"/>
                                          </p:stCondLst>
                                        </p:cTn>
                                        <p:tgtEl>
                                          <p:spTgt spid="35"/>
                                        </p:tgtEl>
                                        <p:attrNameLst>
                                          <p:attrName>style.visibility</p:attrName>
                                        </p:attrNameLst>
                                      </p:cBhvr>
                                      <p:to>
                                        <p:strVal val="visible"/>
                                      </p:to>
                                    </p:set>
                                    <p:anim calcmode="lin" valueType="num">
                                      <p:cBhvr>
                                        <p:cTn id="30" dur="250" fill="hold"/>
                                        <p:tgtEl>
                                          <p:spTgt spid="35"/>
                                        </p:tgtEl>
                                        <p:attrNameLst>
                                          <p:attrName>ppt_w</p:attrName>
                                        </p:attrNameLst>
                                      </p:cBhvr>
                                      <p:tavLst>
                                        <p:tav tm="0">
                                          <p:val>
                                            <p:fltVal val="0"/>
                                          </p:val>
                                        </p:tav>
                                        <p:tav tm="100000">
                                          <p:val>
                                            <p:strVal val="#ppt_w"/>
                                          </p:val>
                                        </p:tav>
                                      </p:tavLst>
                                    </p:anim>
                                    <p:anim calcmode="lin" valueType="num">
                                      <p:cBhvr>
                                        <p:cTn id="31" dur="250" fill="hold"/>
                                        <p:tgtEl>
                                          <p:spTgt spid="35"/>
                                        </p:tgtEl>
                                        <p:attrNameLst>
                                          <p:attrName>ppt_h</p:attrName>
                                        </p:attrNameLst>
                                      </p:cBhvr>
                                      <p:tavLst>
                                        <p:tav tm="0">
                                          <p:val>
                                            <p:fltVal val="0"/>
                                          </p:val>
                                        </p:tav>
                                        <p:tav tm="100000">
                                          <p:val>
                                            <p:strVal val="#ppt_h"/>
                                          </p:val>
                                        </p:tav>
                                      </p:tavLst>
                                    </p:anim>
                                    <p:animEffect transition="in" filter="fade">
                                      <p:cBhvr>
                                        <p:cTn id="32" dur="250"/>
                                        <p:tgtEl>
                                          <p:spTgt spid="35"/>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34"/>
                                        </p:tgtEl>
                                        <p:attrNameLst>
                                          <p:attrName>style.visibility</p:attrName>
                                        </p:attrNameLst>
                                      </p:cBhvr>
                                      <p:to>
                                        <p:strVal val="visible"/>
                                      </p:to>
                                    </p:set>
                                    <p:anim calcmode="lin" valueType="num">
                                      <p:cBhvr>
                                        <p:cTn id="35" dur="250" fill="hold"/>
                                        <p:tgtEl>
                                          <p:spTgt spid="34"/>
                                        </p:tgtEl>
                                        <p:attrNameLst>
                                          <p:attrName>ppt_w</p:attrName>
                                        </p:attrNameLst>
                                      </p:cBhvr>
                                      <p:tavLst>
                                        <p:tav tm="0">
                                          <p:val>
                                            <p:fltVal val="0"/>
                                          </p:val>
                                        </p:tav>
                                        <p:tav tm="100000">
                                          <p:val>
                                            <p:strVal val="#ppt_w"/>
                                          </p:val>
                                        </p:tav>
                                      </p:tavLst>
                                    </p:anim>
                                    <p:anim calcmode="lin" valueType="num">
                                      <p:cBhvr>
                                        <p:cTn id="36" dur="250" fill="hold"/>
                                        <p:tgtEl>
                                          <p:spTgt spid="34"/>
                                        </p:tgtEl>
                                        <p:attrNameLst>
                                          <p:attrName>ppt_h</p:attrName>
                                        </p:attrNameLst>
                                      </p:cBhvr>
                                      <p:tavLst>
                                        <p:tav tm="0">
                                          <p:val>
                                            <p:fltVal val="0"/>
                                          </p:val>
                                        </p:tav>
                                        <p:tav tm="100000">
                                          <p:val>
                                            <p:strVal val="#ppt_h"/>
                                          </p:val>
                                        </p:tav>
                                      </p:tavLst>
                                    </p:anim>
                                    <p:animEffect transition="in" filter="fade">
                                      <p:cBhvr>
                                        <p:cTn id="37" dur="250"/>
                                        <p:tgtEl>
                                          <p:spTgt spid="34"/>
                                        </p:tgtEl>
                                      </p:cBhvr>
                                    </p:animEffect>
                                  </p:childTnLst>
                                </p:cTn>
                              </p:par>
                              <p:par>
                                <p:cTn id="38" presetID="26" presetClass="emph" presetSubtype="0" fill="hold" grpId="1" nodeType="withEffect">
                                  <p:stCondLst>
                                    <p:cond delay="250"/>
                                  </p:stCondLst>
                                  <p:childTnLst>
                                    <p:animEffect transition="out" filter="fade">
                                      <p:cBhvr>
                                        <p:cTn id="39" dur="500" tmFilter="0, 0; .2, .5; .8, .5; 1, 0"/>
                                        <p:tgtEl>
                                          <p:spTgt spid="34"/>
                                        </p:tgtEl>
                                      </p:cBhvr>
                                    </p:animEffect>
                                    <p:animScale>
                                      <p:cBhvr>
                                        <p:cTn id="40" dur="250" autoRev="1" fill="hold"/>
                                        <p:tgtEl>
                                          <p:spTgt spid="34"/>
                                        </p:tgtEl>
                                      </p:cBhvr>
                                      <p:by x="105000" y="105000"/>
                                    </p:animScale>
                                  </p:childTnLst>
                                </p:cTn>
                              </p:par>
                              <p:par>
                                <p:cTn id="41" presetID="10" presetClass="entr" presetSubtype="0" fill="hold" grpId="0" nodeType="withEffect">
                                  <p:stCondLst>
                                    <p:cond delay="750"/>
                                  </p:stCondLst>
                                  <p:childTnLst>
                                    <p:set>
                                      <p:cBhvr>
                                        <p:cTn id="42" dur="1" fill="hold">
                                          <p:stCondLst>
                                            <p:cond delay="0"/>
                                          </p:stCondLst>
                                        </p:cTn>
                                        <p:tgtEl>
                                          <p:spTgt spid="38"/>
                                        </p:tgtEl>
                                        <p:attrNameLst>
                                          <p:attrName>style.visibility</p:attrName>
                                        </p:attrNameLst>
                                      </p:cBhvr>
                                      <p:to>
                                        <p:strVal val="visible"/>
                                      </p:to>
                                    </p:set>
                                    <p:animEffect transition="in" filter="fade">
                                      <p:cBhvr>
                                        <p:cTn id="43" dur="500"/>
                                        <p:tgtEl>
                                          <p:spTgt spid="38"/>
                                        </p:tgtEl>
                                      </p:cBhvr>
                                    </p:animEffect>
                                  </p:childTnLst>
                                </p:cTn>
                              </p:par>
                            </p:childTnLst>
                          </p:cTn>
                        </p:par>
                        <p:par>
                          <p:cTn id="44" fill="hold">
                            <p:stCondLst>
                              <p:cond delay="2750"/>
                            </p:stCondLst>
                            <p:childTnLst>
                              <p:par>
                                <p:cTn id="45" presetID="42" presetClass="entr" presetSubtype="0" fill="hold" nodeType="afterEffect">
                                  <p:stCondLst>
                                    <p:cond delay="0"/>
                                  </p:stCondLst>
                                  <p:childTnLst>
                                    <p:set>
                                      <p:cBhvr>
                                        <p:cTn id="46" dur="1" fill="hold">
                                          <p:stCondLst>
                                            <p:cond delay="0"/>
                                          </p:stCondLst>
                                        </p:cTn>
                                        <p:tgtEl>
                                          <p:spTgt spid="47"/>
                                        </p:tgtEl>
                                        <p:attrNameLst>
                                          <p:attrName>style.visibility</p:attrName>
                                        </p:attrNameLst>
                                      </p:cBhvr>
                                      <p:to>
                                        <p:strVal val="visible"/>
                                      </p:to>
                                    </p:set>
                                    <p:animEffect transition="in" filter="fade">
                                      <p:cBhvr>
                                        <p:cTn id="47" dur="250"/>
                                        <p:tgtEl>
                                          <p:spTgt spid="47"/>
                                        </p:tgtEl>
                                      </p:cBhvr>
                                    </p:animEffect>
                                    <p:anim calcmode="lin" valueType="num">
                                      <p:cBhvr>
                                        <p:cTn id="48" dur="250" fill="hold"/>
                                        <p:tgtEl>
                                          <p:spTgt spid="47"/>
                                        </p:tgtEl>
                                        <p:attrNameLst>
                                          <p:attrName>ppt_x</p:attrName>
                                        </p:attrNameLst>
                                      </p:cBhvr>
                                      <p:tavLst>
                                        <p:tav tm="0">
                                          <p:val>
                                            <p:strVal val="#ppt_x"/>
                                          </p:val>
                                        </p:tav>
                                        <p:tav tm="100000">
                                          <p:val>
                                            <p:strVal val="#ppt_x"/>
                                          </p:val>
                                        </p:tav>
                                      </p:tavLst>
                                    </p:anim>
                                    <p:anim calcmode="lin" valueType="num">
                                      <p:cBhvr>
                                        <p:cTn id="49" dur="250" fill="hold"/>
                                        <p:tgtEl>
                                          <p:spTgt spid="47"/>
                                        </p:tgtEl>
                                        <p:attrNameLst>
                                          <p:attrName>ppt_y</p:attrName>
                                        </p:attrNameLst>
                                      </p:cBhvr>
                                      <p:tavLst>
                                        <p:tav tm="0">
                                          <p:val>
                                            <p:strVal val="#ppt_y+.1"/>
                                          </p:val>
                                        </p:tav>
                                        <p:tav tm="100000">
                                          <p:val>
                                            <p:strVal val="#ppt_y"/>
                                          </p:val>
                                        </p:tav>
                                      </p:tavLst>
                                    </p:anim>
                                  </p:childTnLst>
                                </p:cTn>
                              </p:par>
                            </p:childTnLst>
                          </p:cTn>
                        </p:par>
                        <p:par>
                          <p:cTn id="50" fill="hold">
                            <p:stCondLst>
                              <p:cond delay="3000"/>
                            </p:stCondLst>
                            <p:childTnLst>
                              <p:par>
                                <p:cTn id="51" presetID="53" presetClass="entr" presetSubtype="16" fill="hold" nodeType="afterEffect">
                                  <p:stCondLst>
                                    <p:cond delay="0"/>
                                  </p:stCondLst>
                                  <p:childTnLst>
                                    <p:set>
                                      <p:cBhvr>
                                        <p:cTn id="52" dur="1" fill="hold">
                                          <p:stCondLst>
                                            <p:cond delay="0"/>
                                          </p:stCondLst>
                                        </p:cTn>
                                        <p:tgtEl>
                                          <p:spTgt spid="40"/>
                                        </p:tgtEl>
                                        <p:attrNameLst>
                                          <p:attrName>style.visibility</p:attrName>
                                        </p:attrNameLst>
                                      </p:cBhvr>
                                      <p:to>
                                        <p:strVal val="visible"/>
                                      </p:to>
                                    </p:set>
                                    <p:anim calcmode="lin" valueType="num">
                                      <p:cBhvr>
                                        <p:cTn id="53" dur="250" fill="hold"/>
                                        <p:tgtEl>
                                          <p:spTgt spid="40"/>
                                        </p:tgtEl>
                                        <p:attrNameLst>
                                          <p:attrName>ppt_w</p:attrName>
                                        </p:attrNameLst>
                                      </p:cBhvr>
                                      <p:tavLst>
                                        <p:tav tm="0">
                                          <p:val>
                                            <p:fltVal val="0"/>
                                          </p:val>
                                        </p:tav>
                                        <p:tav tm="100000">
                                          <p:val>
                                            <p:strVal val="#ppt_w"/>
                                          </p:val>
                                        </p:tav>
                                      </p:tavLst>
                                    </p:anim>
                                    <p:anim calcmode="lin" valueType="num">
                                      <p:cBhvr>
                                        <p:cTn id="54" dur="250" fill="hold"/>
                                        <p:tgtEl>
                                          <p:spTgt spid="40"/>
                                        </p:tgtEl>
                                        <p:attrNameLst>
                                          <p:attrName>ppt_h</p:attrName>
                                        </p:attrNameLst>
                                      </p:cBhvr>
                                      <p:tavLst>
                                        <p:tav tm="0">
                                          <p:val>
                                            <p:fltVal val="0"/>
                                          </p:val>
                                        </p:tav>
                                        <p:tav tm="100000">
                                          <p:val>
                                            <p:strVal val="#ppt_h"/>
                                          </p:val>
                                        </p:tav>
                                      </p:tavLst>
                                    </p:anim>
                                    <p:animEffect transition="in" filter="fade">
                                      <p:cBhvr>
                                        <p:cTn id="55" dur="250"/>
                                        <p:tgtEl>
                                          <p:spTgt spid="40"/>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39"/>
                                        </p:tgtEl>
                                        <p:attrNameLst>
                                          <p:attrName>style.visibility</p:attrName>
                                        </p:attrNameLst>
                                      </p:cBhvr>
                                      <p:to>
                                        <p:strVal val="visible"/>
                                      </p:to>
                                    </p:set>
                                    <p:anim calcmode="lin" valueType="num">
                                      <p:cBhvr>
                                        <p:cTn id="58" dur="250" fill="hold"/>
                                        <p:tgtEl>
                                          <p:spTgt spid="39"/>
                                        </p:tgtEl>
                                        <p:attrNameLst>
                                          <p:attrName>ppt_w</p:attrName>
                                        </p:attrNameLst>
                                      </p:cBhvr>
                                      <p:tavLst>
                                        <p:tav tm="0">
                                          <p:val>
                                            <p:fltVal val="0"/>
                                          </p:val>
                                        </p:tav>
                                        <p:tav tm="100000">
                                          <p:val>
                                            <p:strVal val="#ppt_w"/>
                                          </p:val>
                                        </p:tav>
                                      </p:tavLst>
                                    </p:anim>
                                    <p:anim calcmode="lin" valueType="num">
                                      <p:cBhvr>
                                        <p:cTn id="59" dur="250" fill="hold"/>
                                        <p:tgtEl>
                                          <p:spTgt spid="39"/>
                                        </p:tgtEl>
                                        <p:attrNameLst>
                                          <p:attrName>ppt_h</p:attrName>
                                        </p:attrNameLst>
                                      </p:cBhvr>
                                      <p:tavLst>
                                        <p:tav tm="0">
                                          <p:val>
                                            <p:fltVal val="0"/>
                                          </p:val>
                                        </p:tav>
                                        <p:tav tm="100000">
                                          <p:val>
                                            <p:strVal val="#ppt_h"/>
                                          </p:val>
                                        </p:tav>
                                      </p:tavLst>
                                    </p:anim>
                                    <p:animEffect transition="in" filter="fade">
                                      <p:cBhvr>
                                        <p:cTn id="60" dur="250"/>
                                        <p:tgtEl>
                                          <p:spTgt spid="39"/>
                                        </p:tgtEl>
                                      </p:cBhvr>
                                    </p:animEffect>
                                  </p:childTnLst>
                                </p:cTn>
                              </p:par>
                              <p:par>
                                <p:cTn id="61" presetID="26" presetClass="emph" presetSubtype="0" fill="hold" grpId="1" nodeType="withEffect">
                                  <p:stCondLst>
                                    <p:cond delay="250"/>
                                  </p:stCondLst>
                                  <p:childTnLst>
                                    <p:animEffect transition="out" filter="fade">
                                      <p:cBhvr>
                                        <p:cTn id="62" dur="500" tmFilter="0, 0; .2, .5; .8, .5; 1, 0"/>
                                        <p:tgtEl>
                                          <p:spTgt spid="39"/>
                                        </p:tgtEl>
                                      </p:cBhvr>
                                    </p:animEffect>
                                    <p:animScale>
                                      <p:cBhvr>
                                        <p:cTn id="63" dur="250" autoRev="1" fill="hold"/>
                                        <p:tgtEl>
                                          <p:spTgt spid="39"/>
                                        </p:tgtEl>
                                      </p:cBhvr>
                                      <p:by x="105000" y="105000"/>
                                    </p:animScale>
                                  </p:childTnLst>
                                </p:cTn>
                              </p:par>
                              <p:par>
                                <p:cTn id="64" presetID="10" presetClass="entr" presetSubtype="0" fill="hold" grpId="0" nodeType="withEffect">
                                  <p:stCondLst>
                                    <p:cond delay="750"/>
                                  </p:stCondLst>
                                  <p:childTnLst>
                                    <p:set>
                                      <p:cBhvr>
                                        <p:cTn id="65" dur="1" fill="hold">
                                          <p:stCondLst>
                                            <p:cond delay="0"/>
                                          </p:stCondLst>
                                        </p:cTn>
                                        <p:tgtEl>
                                          <p:spTgt spid="43"/>
                                        </p:tgtEl>
                                        <p:attrNameLst>
                                          <p:attrName>style.visibility</p:attrName>
                                        </p:attrNameLst>
                                      </p:cBhvr>
                                      <p:to>
                                        <p:strVal val="visible"/>
                                      </p:to>
                                    </p:set>
                                    <p:animEffect transition="in" filter="fade">
                                      <p:cBhvr>
                                        <p:cTn id="66" dur="500"/>
                                        <p:tgtEl>
                                          <p:spTgt spid="43"/>
                                        </p:tgtEl>
                                      </p:cBhvr>
                                    </p:animEffect>
                                  </p:childTnLst>
                                </p:cTn>
                              </p:par>
                            </p:childTnLst>
                          </p:cTn>
                        </p:par>
                        <p:par>
                          <p:cTn id="67" fill="hold">
                            <p:stCondLst>
                              <p:cond delay="4250"/>
                            </p:stCondLst>
                            <p:childTnLst>
                              <p:par>
                                <p:cTn id="68" presetID="42" presetClass="entr" presetSubtype="0" fill="hold" nodeType="afterEffect">
                                  <p:stCondLst>
                                    <p:cond delay="0"/>
                                  </p:stCondLst>
                                  <p:childTnLst>
                                    <p:set>
                                      <p:cBhvr>
                                        <p:cTn id="69" dur="1" fill="hold">
                                          <p:stCondLst>
                                            <p:cond delay="0"/>
                                          </p:stCondLst>
                                        </p:cTn>
                                        <p:tgtEl>
                                          <p:spTgt spid="50"/>
                                        </p:tgtEl>
                                        <p:attrNameLst>
                                          <p:attrName>style.visibility</p:attrName>
                                        </p:attrNameLst>
                                      </p:cBhvr>
                                      <p:to>
                                        <p:strVal val="visible"/>
                                      </p:to>
                                    </p:set>
                                    <p:animEffect transition="in" filter="fade">
                                      <p:cBhvr>
                                        <p:cTn id="70" dur="250"/>
                                        <p:tgtEl>
                                          <p:spTgt spid="50"/>
                                        </p:tgtEl>
                                      </p:cBhvr>
                                    </p:animEffect>
                                    <p:anim calcmode="lin" valueType="num">
                                      <p:cBhvr>
                                        <p:cTn id="71" dur="250" fill="hold"/>
                                        <p:tgtEl>
                                          <p:spTgt spid="50"/>
                                        </p:tgtEl>
                                        <p:attrNameLst>
                                          <p:attrName>ppt_x</p:attrName>
                                        </p:attrNameLst>
                                      </p:cBhvr>
                                      <p:tavLst>
                                        <p:tav tm="0">
                                          <p:val>
                                            <p:strVal val="#ppt_x"/>
                                          </p:val>
                                        </p:tav>
                                        <p:tav tm="100000">
                                          <p:val>
                                            <p:strVal val="#ppt_x"/>
                                          </p:val>
                                        </p:tav>
                                      </p:tavLst>
                                    </p:anim>
                                    <p:anim calcmode="lin" valueType="num">
                                      <p:cBhvr>
                                        <p:cTn id="72" dur="250" fill="hold"/>
                                        <p:tgtEl>
                                          <p:spTgt spid="50"/>
                                        </p:tgtEl>
                                        <p:attrNameLst>
                                          <p:attrName>ppt_y</p:attrName>
                                        </p:attrNameLst>
                                      </p:cBhvr>
                                      <p:tavLst>
                                        <p:tav tm="0">
                                          <p:val>
                                            <p:strVal val="#ppt_y+.1"/>
                                          </p:val>
                                        </p:tav>
                                        <p:tav tm="100000">
                                          <p:val>
                                            <p:strVal val="#ppt_y"/>
                                          </p:val>
                                        </p:tav>
                                      </p:tavLst>
                                    </p:anim>
                                  </p:childTnLst>
                                </p:cTn>
                              </p:par>
                            </p:childTnLst>
                          </p:cTn>
                        </p:par>
                        <p:par>
                          <p:cTn id="73" fill="hold">
                            <p:stCondLst>
                              <p:cond delay="4500"/>
                            </p:stCondLst>
                            <p:childTnLst>
                              <p:par>
                                <p:cTn id="74" presetID="10" presetClass="entr" presetSubtype="0" repeatCount="2000" fill="hold" nodeType="afterEffect">
                                  <p:stCondLst>
                                    <p:cond delay="0"/>
                                  </p:stCondLst>
                                  <p:childTnLst>
                                    <p:set>
                                      <p:cBhvr>
                                        <p:cTn id="75" dur="1" fill="hold">
                                          <p:stCondLst>
                                            <p:cond delay="0"/>
                                          </p:stCondLst>
                                        </p:cTn>
                                        <p:tgtEl>
                                          <p:spTgt spid="55"/>
                                        </p:tgtEl>
                                        <p:attrNameLst>
                                          <p:attrName>style.visibility</p:attrName>
                                        </p:attrNameLst>
                                      </p:cBhvr>
                                      <p:to>
                                        <p:strVal val="visible"/>
                                      </p:to>
                                    </p:set>
                                    <p:animEffect transition="in" filter="fade">
                                      <p:cBhvr>
                                        <p:cTn id="76" dur="500"/>
                                        <p:tgtEl>
                                          <p:spTgt spid="55"/>
                                        </p:tgtEl>
                                      </p:cBhvr>
                                    </p:animEffect>
                                  </p:childTnLst>
                                </p:cTn>
                              </p:par>
                              <p:par>
                                <p:cTn id="77" presetID="10" presetClass="entr" presetSubtype="0" repeatCount="2000" fill="hold" nodeType="withEffect">
                                  <p:stCondLst>
                                    <p:cond delay="0"/>
                                  </p:stCondLst>
                                  <p:childTnLst>
                                    <p:set>
                                      <p:cBhvr>
                                        <p:cTn id="78" dur="1" fill="hold">
                                          <p:stCondLst>
                                            <p:cond delay="0"/>
                                          </p:stCondLst>
                                        </p:cTn>
                                        <p:tgtEl>
                                          <p:spTgt spid="53"/>
                                        </p:tgtEl>
                                        <p:attrNameLst>
                                          <p:attrName>style.visibility</p:attrName>
                                        </p:attrNameLst>
                                      </p:cBhvr>
                                      <p:to>
                                        <p:strVal val="visible"/>
                                      </p:to>
                                    </p:set>
                                    <p:animEffect transition="in" filter="fade">
                                      <p:cBhvr>
                                        <p:cTn id="79" dur="500"/>
                                        <p:tgtEl>
                                          <p:spTgt spid="53"/>
                                        </p:tgtEl>
                                      </p:cBhvr>
                                    </p:animEffect>
                                  </p:childTnLst>
                                </p:cTn>
                              </p:par>
                              <p:par>
                                <p:cTn id="80" presetID="10" presetClass="entr" presetSubtype="0" repeatCount="2000" fill="hold" nodeType="withEffect">
                                  <p:stCondLst>
                                    <p:cond delay="0"/>
                                  </p:stCondLst>
                                  <p:childTnLst>
                                    <p:set>
                                      <p:cBhvr>
                                        <p:cTn id="81" dur="1" fill="hold">
                                          <p:stCondLst>
                                            <p:cond delay="0"/>
                                          </p:stCondLst>
                                        </p:cTn>
                                        <p:tgtEl>
                                          <p:spTgt spid="54"/>
                                        </p:tgtEl>
                                        <p:attrNameLst>
                                          <p:attrName>style.visibility</p:attrName>
                                        </p:attrNameLst>
                                      </p:cBhvr>
                                      <p:to>
                                        <p:strVal val="visible"/>
                                      </p:to>
                                    </p:set>
                                    <p:animEffect transition="in" filter="fade">
                                      <p:cBhvr>
                                        <p:cTn id="82"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9" grpId="1" animBg="1"/>
      <p:bldP spid="33" grpId="0"/>
      <p:bldP spid="34" grpId="0" animBg="1"/>
      <p:bldP spid="34" grpId="1" animBg="1"/>
      <p:bldP spid="38" grpId="0"/>
      <p:bldP spid="39" grpId="0" animBg="1"/>
      <p:bldP spid="39" grpId="1" animBg="1"/>
      <p:bldP spid="4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椭圆 48"/>
          <p:cNvSpPr/>
          <p:nvPr/>
        </p:nvSpPr>
        <p:spPr>
          <a:xfrm>
            <a:off x="5592619" y="2088727"/>
            <a:ext cx="2658957" cy="2658957"/>
          </a:xfrm>
          <a:prstGeom prst="ellipse">
            <a:avLst/>
          </a:prstGeom>
          <a:solidFill>
            <a:sysClr val="window" lastClr="FFFFFF"/>
          </a:solidFill>
          <a:ln w="12700" cap="flat" cmpd="sng" algn="ctr">
            <a:solidFill>
              <a:srgbClr val="42BAC8"/>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0" name="椭圆 49"/>
          <p:cNvSpPr/>
          <p:nvPr/>
        </p:nvSpPr>
        <p:spPr>
          <a:xfrm>
            <a:off x="6049690" y="2545799"/>
            <a:ext cx="1744812" cy="1744812"/>
          </a:xfrm>
          <a:prstGeom prst="ellipse">
            <a:avLst/>
          </a:prstGeom>
          <a:solidFill>
            <a:srgbClr val="ACE0E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51" name="组合 50"/>
          <p:cNvGrpSpPr/>
          <p:nvPr/>
        </p:nvGrpSpPr>
        <p:grpSpPr>
          <a:xfrm>
            <a:off x="5433237" y="3745447"/>
            <a:ext cx="674996" cy="674997"/>
            <a:chOff x="7244314" y="4054233"/>
            <a:chExt cx="899995" cy="899996"/>
          </a:xfrm>
        </p:grpSpPr>
        <p:sp>
          <p:nvSpPr>
            <p:cNvPr id="52" name="任意多边形 51"/>
            <p:cNvSpPr/>
            <p:nvPr/>
          </p:nvSpPr>
          <p:spPr>
            <a:xfrm>
              <a:off x="7244314" y="4054233"/>
              <a:ext cx="899995" cy="899996"/>
            </a:xfrm>
            <a:custGeom>
              <a:avLst/>
              <a:gdLst>
                <a:gd name="connsiteX0" fmla="*/ 0 w 899995"/>
                <a:gd name="connsiteY0" fmla="*/ 449998 h 899996"/>
                <a:gd name="connsiteX1" fmla="*/ 449998 w 899995"/>
                <a:gd name="connsiteY1" fmla="*/ 0 h 899996"/>
                <a:gd name="connsiteX2" fmla="*/ 899996 w 899995"/>
                <a:gd name="connsiteY2" fmla="*/ 449998 h 899996"/>
                <a:gd name="connsiteX3" fmla="*/ 449998 w 899995"/>
                <a:gd name="connsiteY3" fmla="*/ 899996 h 899996"/>
                <a:gd name="connsiteX4" fmla="*/ 0 w 899995"/>
                <a:gd name="connsiteY4" fmla="*/ 449998 h 899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9995" h="899996">
                  <a:moveTo>
                    <a:pt x="0" y="449998"/>
                  </a:moveTo>
                  <a:cubicBezTo>
                    <a:pt x="0" y="201471"/>
                    <a:pt x="201471" y="0"/>
                    <a:pt x="449998" y="0"/>
                  </a:cubicBezTo>
                  <a:cubicBezTo>
                    <a:pt x="698525" y="0"/>
                    <a:pt x="899996" y="201471"/>
                    <a:pt x="899996" y="449998"/>
                  </a:cubicBezTo>
                  <a:cubicBezTo>
                    <a:pt x="899996" y="698525"/>
                    <a:pt x="698525" y="899996"/>
                    <a:pt x="449998" y="899996"/>
                  </a:cubicBezTo>
                  <a:cubicBezTo>
                    <a:pt x="201471" y="899996"/>
                    <a:pt x="0" y="698525"/>
                    <a:pt x="0" y="449998"/>
                  </a:cubicBezTo>
                  <a:close/>
                </a:path>
              </a:pathLst>
            </a:custGeom>
            <a:solidFill>
              <a:srgbClr val="42BAC8"/>
            </a:solidFill>
            <a:ln w="12700" cap="flat" cmpd="sng" algn="ctr">
              <a:noFill/>
              <a:prstDash val="solid"/>
              <a:miter lim="800000"/>
            </a:ln>
            <a:effectLst/>
          </p:spPr>
          <p:txBody>
            <a:bodyPr spcFirstLastPara="0" vert="horz" wrap="square" lIns="147428" tIns="147428" rIns="147428" bIns="147428" numCol="1" spcCol="1270" anchor="ctr" anchorCtr="0">
              <a:noAutofit/>
            </a:bodyPr>
            <a:lstStyle/>
            <a:p>
              <a:pPr marL="0" marR="0" lvl="0" indent="0" algn="ctr" defTabSz="566724" eaLnBrk="1" fontAlgn="auto" latinLnBrk="0" hangingPunct="1">
                <a:lnSpc>
                  <a:spcPct val="90000"/>
                </a:lnSpc>
                <a:spcBef>
                  <a:spcPct val="0"/>
                </a:spcBef>
                <a:spcAft>
                  <a:spcPct val="35000"/>
                </a:spcAft>
                <a:buClrTx/>
                <a:buSzTx/>
                <a:buFontTx/>
                <a:buNone/>
                <a:tabLst/>
                <a:defRPr/>
              </a:pPr>
              <a:endParaRPr kumimoji="0" lang="zh-CN" altLang="en-US" sz="1275" b="0" i="0" u="none" strike="noStrike" kern="0" cap="none" spc="0" normalizeH="0" baseline="0" noProof="0">
                <a:ln>
                  <a:noFill/>
                </a:ln>
                <a:solidFill>
                  <a:sysClr val="window" lastClr="FFFFFF"/>
                </a:solidFill>
                <a:effectLst/>
                <a:uLnTx/>
                <a:uFillTx/>
                <a:latin typeface="Calibri"/>
                <a:ea typeface="宋体"/>
                <a:cs typeface="+mn-cs"/>
              </a:endParaRPr>
            </a:p>
          </p:txBody>
        </p:sp>
        <p:pic>
          <p:nvPicPr>
            <p:cNvPr id="53" name="图片 5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507220" y="4317140"/>
              <a:ext cx="374183" cy="374183"/>
            </a:xfrm>
            <a:prstGeom prst="rect">
              <a:avLst/>
            </a:prstGeom>
          </p:spPr>
        </p:pic>
      </p:grpSp>
      <p:grpSp>
        <p:nvGrpSpPr>
          <p:cNvPr id="54" name="组合 53"/>
          <p:cNvGrpSpPr/>
          <p:nvPr/>
        </p:nvGrpSpPr>
        <p:grpSpPr>
          <a:xfrm>
            <a:off x="6584599" y="1751230"/>
            <a:ext cx="674996" cy="674997"/>
            <a:chOff x="8779464" y="1395277"/>
            <a:chExt cx="899995" cy="899996"/>
          </a:xfrm>
        </p:grpSpPr>
        <p:sp>
          <p:nvSpPr>
            <p:cNvPr id="55" name="任意多边形 54"/>
            <p:cNvSpPr/>
            <p:nvPr/>
          </p:nvSpPr>
          <p:spPr>
            <a:xfrm>
              <a:off x="8779464" y="1395277"/>
              <a:ext cx="899995" cy="899996"/>
            </a:xfrm>
            <a:custGeom>
              <a:avLst/>
              <a:gdLst>
                <a:gd name="connsiteX0" fmla="*/ 0 w 899995"/>
                <a:gd name="connsiteY0" fmla="*/ 449998 h 899996"/>
                <a:gd name="connsiteX1" fmla="*/ 449998 w 899995"/>
                <a:gd name="connsiteY1" fmla="*/ 0 h 899996"/>
                <a:gd name="connsiteX2" fmla="*/ 899996 w 899995"/>
                <a:gd name="connsiteY2" fmla="*/ 449998 h 899996"/>
                <a:gd name="connsiteX3" fmla="*/ 449998 w 899995"/>
                <a:gd name="connsiteY3" fmla="*/ 899996 h 899996"/>
                <a:gd name="connsiteX4" fmla="*/ 0 w 899995"/>
                <a:gd name="connsiteY4" fmla="*/ 449998 h 899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9995" h="899996">
                  <a:moveTo>
                    <a:pt x="0" y="449998"/>
                  </a:moveTo>
                  <a:cubicBezTo>
                    <a:pt x="0" y="201471"/>
                    <a:pt x="201471" y="0"/>
                    <a:pt x="449998" y="0"/>
                  </a:cubicBezTo>
                  <a:cubicBezTo>
                    <a:pt x="698525" y="0"/>
                    <a:pt x="899996" y="201471"/>
                    <a:pt x="899996" y="449998"/>
                  </a:cubicBezTo>
                  <a:cubicBezTo>
                    <a:pt x="899996" y="698525"/>
                    <a:pt x="698525" y="899996"/>
                    <a:pt x="449998" y="899996"/>
                  </a:cubicBezTo>
                  <a:cubicBezTo>
                    <a:pt x="201471" y="899996"/>
                    <a:pt x="0" y="698525"/>
                    <a:pt x="0" y="449998"/>
                  </a:cubicBezTo>
                  <a:close/>
                </a:path>
              </a:pathLst>
            </a:custGeom>
            <a:solidFill>
              <a:srgbClr val="42BAC8"/>
            </a:solidFill>
            <a:ln w="12700" cap="flat" cmpd="sng" algn="ctr">
              <a:noFill/>
              <a:prstDash val="solid"/>
              <a:miter lim="800000"/>
            </a:ln>
            <a:effectLst/>
          </p:spPr>
          <p:txBody>
            <a:bodyPr spcFirstLastPara="0" vert="horz" wrap="square" lIns="147428" tIns="147428" rIns="147428" bIns="147428" numCol="1" spcCol="1270" anchor="ctr" anchorCtr="0">
              <a:noAutofit/>
            </a:bodyPr>
            <a:lstStyle/>
            <a:p>
              <a:pPr marL="0" marR="0" lvl="0" indent="0" algn="ctr" defTabSz="566724" eaLnBrk="1" fontAlgn="auto" latinLnBrk="0" hangingPunct="1">
                <a:lnSpc>
                  <a:spcPct val="90000"/>
                </a:lnSpc>
                <a:spcBef>
                  <a:spcPct val="0"/>
                </a:spcBef>
                <a:spcAft>
                  <a:spcPct val="35000"/>
                </a:spcAft>
                <a:buClrTx/>
                <a:buSzTx/>
                <a:buFontTx/>
                <a:buNone/>
                <a:tabLst/>
                <a:defRPr/>
              </a:pPr>
              <a:endParaRPr kumimoji="0" lang="zh-CN" altLang="en-US" sz="1275" b="0" i="0" u="none" strike="noStrike" kern="0" cap="none" spc="0" normalizeH="0" baseline="0" noProof="0">
                <a:ln>
                  <a:noFill/>
                </a:ln>
                <a:solidFill>
                  <a:sysClr val="window" lastClr="FFFFFF"/>
                </a:solidFill>
                <a:effectLst/>
                <a:uLnTx/>
                <a:uFillTx/>
                <a:latin typeface="Calibri"/>
                <a:ea typeface="宋体"/>
                <a:cs typeface="+mn-cs"/>
              </a:endParaRPr>
            </a:p>
          </p:txBody>
        </p:sp>
        <p:pic>
          <p:nvPicPr>
            <p:cNvPr id="56" name="图片 5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047757" y="1663571"/>
              <a:ext cx="363408" cy="363408"/>
            </a:xfrm>
            <a:prstGeom prst="rect">
              <a:avLst/>
            </a:prstGeom>
          </p:spPr>
        </p:pic>
      </p:grpSp>
      <p:grpSp>
        <p:nvGrpSpPr>
          <p:cNvPr id="57" name="组合 56"/>
          <p:cNvGrpSpPr/>
          <p:nvPr/>
        </p:nvGrpSpPr>
        <p:grpSpPr>
          <a:xfrm>
            <a:off x="7735960" y="3745447"/>
            <a:ext cx="674996" cy="674997"/>
            <a:chOff x="10314613" y="4054233"/>
            <a:chExt cx="899995" cy="899996"/>
          </a:xfrm>
        </p:grpSpPr>
        <p:sp>
          <p:nvSpPr>
            <p:cNvPr id="58" name="任意多边形 57"/>
            <p:cNvSpPr/>
            <p:nvPr/>
          </p:nvSpPr>
          <p:spPr>
            <a:xfrm>
              <a:off x="10314613" y="4054233"/>
              <a:ext cx="899995" cy="899996"/>
            </a:xfrm>
            <a:custGeom>
              <a:avLst/>
              <a:gdLst>
                <a:gd name="connsiteX0" fmla="*/ 0 w 899995"/>
                <a:gd name="connsiteY0" fmla="*/ 449998 h 899996"/>
                <a:gd name="connsiteX1" fmla="*/ 449998 w 899995"/>
                <a:gd name="connsiteY1" fmla="*/ 0 h 899996"/>
                <a:gd name="connsiteX2" fmla="*/ 899996 w 899995"/>
                <a:gd name="connsiteY2" fmla="*/ 449998 h 899996"/>
                <a:gd name="connsiteX3" fmla="*/ 449998 w 899995"/>
                <a:gd name="connsiteY3" fmla="*/ 899996 h 899996"/>
                <a:gd name="connsiteX4" fmla="*/ 0 w 899995"/>
                <a:gd name="connsiteY4" fmla="*/ 449998 h 899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9995" h="899996">
                  <a:moveTo>
                    <a:pt x="0" y="449998"/>
                  </a:moveTo>
                  <a:cubicBezTo>
                    <a:pt x="0" y="201471"/>
                    <a:pt x="201471" y="0"/>
                    <a:pt x="449998" y="0"/>
                  </a:cubicBezTo>
                  <a:cubicBezTo>
                    <a:pt x="698525" y="0"/>
                    <a:pt x="899996" y="201471"/>
                    <a:pt x="899996" y="449998"/>
                  </a:cubicBezTo>
                  <a:cubicBezTo>
                    <a:pt x="899996" y="698525"/>
                    <a:pt x="698525" y="899996"/>
                    <a:pt x="449998" y="899996"/>
                  </a:cubicBezTo>
                  <a:cubicBezTo>
                    <a:pt x="201471" y="899996"/>
                    <a:pt x="0" y="698525"/>
                    <a:pt x="0" y="449998"/>
                  </a:cubicBezTo>
                  <a:close/>
                </a:path>
              </a:pathLst>
            </a:custGeom>
            <a:solidFill>
              <a:srgbClr val="42BAC8"/>
            </a:solidFill>
            <a:ln w="12700" cap="flat" cmpd="sng" algn="ctr">
              <a:noFill/>
              <a:prstDash val="solid"/>
              <a:miter lim="800000"/>
            </a:ln>
            <a:effectLst/>
          </p:spPr>
          <p:txBody>
            <a:bodyPr spcFirstLastPara="0" vert="horz" wrap="square" lIns="147428" tIns="147428" rIns="147428" bIns="147428" numCol="1" spcCol="1270" anchor="ctr" anchorCtr="0">
              <a:noAutofit/>
            </a:bodyPr>
            <a:lstStyle/>
            <a:p>
              <a:pPr marL="0" marR="0" lvl="0" indent="0" algn="ctr" defTabSz="566724" eaLnBrk="1" fontAlgn="auto" latinLnBrk="0" hangingPunct="1">
                <a:lnSpc>
                  <a:spcPct val="90000"/>
                </a:lnSpc>
                <a:spcBef>
                  <a:spcPct val="0"/>
                </a:spcBef>
                <a:spcAft>
                  <a:spcPct val="35000"/>
                </a:spcAft>
                <a:buClrTx/>
                <a:buSzTx/>
                <a:buFontTx/>
                <a:buNone/>
                <a:tabLst/>
                <a:defRPr/>
              </a:pPr>
              <a:endParaRPr kumimoji="0" lang="zh-CN" altLang="en-US" sz="1275" b="0" i="0" u="none" strike="noStrike" kern="0" cap="none" spc="0" normalizeH="0" baseline="0" noProof="0">
                <a:ln>
                  <a:noFill/>
                </a:ln>
                <a:solidFill>
                  <a:sysClr val="window" lastClr="FFFFFF"/>
                </a:solidFill>
                <a:effectLst/>
                <a:uLnTx/>
                <a:uFillTx/>
                <a:latin typeface="Calibri"/>
                <a:ea typeface="宋体"/>
                <a:cs typeface="+mn-cs"/>
              </a:endParaRPr>
            </a:p>
          </p:txBody>
        </p:sp>
        <p:pic>
          <p:nvPicPr>
            <p:cNvPr id="59" name="图片 5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553852" y="4346162"/>
              <a:ext cx="421517" cy="316138"/>
            </a:xfrm>
            <a:prstGeom prst="rect">
              <a:avLst/>
            </a:prstGeom>
          </p:spPr>
        </p:pic>
      </p:grpSp>
      <p:grpSp>
        <p:nvGrpSpPr>
          <p:cNvPr id="60" name="组合 59"/>
          <p:cNvGrpSpPr/>
          <p:nvPr/>
        </p:nvGrpSpPr>
        <p:grpSpPr>
          <a:xfrm>
            <a:off x="6584599" y="4410187"/>
            <a:ext cx="674996" cy="674997"/>
            <a:chOff x="8779464" y="4940552"/>
            <a:chExt cx="899995" cy="899996"/>
          </a:xfrm>
        </p:grpSpPr>
        <p:sp>
          <p:nvSpPr>
            <p:cNvPr id="61" name="任意多边形 60"/>
            <p:cNvSpPr/>
            <p:nvPr/>
          </p:nvSpPr>
          <p:spPr>
            <a:xfrm>
              <a:off x="8779464" y="4940552"/>
              <a:ext cx="899995" cy="899996"/>
            </a:xfrm>
            <a:custGeom>
              <a:avLst/>
              <a:gdLst>
                <a:gd name="connsiteX0" fmla="*/ 0 w 899995"/>
                <a:gd name="connsiteY0" fmla="*/ 449998 h 899996"/>
                <a:gd name="connsiteX1" fmla="*/ 449998 w 899995"/>
                <a:gd name="connsiteY1" fmla="*/ 0 h 899996"/>
                <a:gd name="connsiteX2" fmla="*/ 899996 w 899995"/>
                <a:gd name="connsiteY2" fmla="*/ 449998 h 899996"/>
                <a:gd name="connsiteX3" fmla="*/ 449998 w 899995"/>
                <a:gd name="connsiteY3" fmla="*/ 899996 h 899996"/>
                <a:gd name="connsiteX4" fmla="*/ 0 w 899995"/>
                <a:gd name="connsiteY4" fmla="*/ 449998 h 899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9995" h="899996">
                  <a:moveTo>
                    <a:pt x="0" y="449998"/>
                  </a:moveTo>
                  <a:cubicBezTo>
                    <a:pt x="0" y="201471"/>
                    <a:pt x="201471" y="0"/>
                    <a:pt x="449998" y="0"/>
                  </a:cubicBezTo>
                  <a:cubicBezTo>
                    <a:pt x="698525" y="0"/>
                    <a:pt x="899996" y="201471"/>
                    <a:pt x="899996" y="449998"/>
                  </a:cubicBezTo>
                  <a:cubicBezTo>
                    <a:pt x="899996" y="698525"/>
                    <a:pt x="698525" y="899996"/>
                    <a:pt x="449998" y="899996"/>
                  </a:cubicBezTo>
                  <a:cubicBezTo>
                    <a:pt x="201471" y="899996"/>
                    <a:pt x="0" y="698525"/>
                    <a:pt x="0" y="449998"/>
                  </a:cubicBezTo>
                  <a:close/>
                </a:path>
              </a:pathLst>
            </a:custGeom>
            <a:solidFill>
              <a:srgbClr val="42BAC8"/>
            </a:solidFill>
            <a:ln w="12700" cap="flat" cmpd="sng" algn="ctr">
              <a:solidFill>
                <a:sysClr val="window" lastClr="FFFFFF">
                  <a:hueOff val="0"/>
                  <a:satOff val="0"/>
                  <a:lumOff val="0"/>
                  <a:alphaOff val="0"/>
                </a:sysClr>
              </a:solidFill>
              <a:prstDash val="solid"/>
              <a:miter lim="800000"/>
            </a:ln>
            <a:effectLst/>
          </p:spPr>
          <p:txBody>
            <a:bodyPr spcFirstLastPara="0" vert="horz" wrap="square" lIns="181718" tIns="181718" rIns="181718" bIns="181718" numCol="1" spcCol="1270" anchor="ctr" anchorCtr="0">
              <a:noAutofit/>
            </a:bodyPr>
            <a:lstStyle/>
            <a:p>
              <a:pPr marL="0" marR="0" lvl="0" indent="0" algn="ctr" defTabSz="966764" eaLnBrk="1" fontAlgn="auto" latinLnBrk="0" hangingPunct="1">
                <a:lnSpc>
                  <a:spcPct val="90000"/>
                </a:lnSpc>
                <a:spcBef>
                  <a:spcPct val="0"/>
                </a:spcBef>
                <a:spcAft>
                  <a:spcPct val="35000"/>
                </a:spcAft>
                <a:buClrTx/>
                <a:buSzTx/>
                <a:buFontTx/>
                <a:buNone/>
                <a:tabLst/>
                <a:defRPr/>
              </a:pPr>
              <a:endParaRPr kumimoji="0" lang="zh-CN" altLang="en-US" sz="2175" b="0" i="0" u="none" strike="noStrike" kern="0" cap="none" spc="0" normalizeH="0" baseline="0" noProof="0">
                <a:ln>
                  <a:noFill/>
                </a:ln>
                <a:solidFill>
                  <a:sysClr val="window" lastClr="FFFFFF"/>
                </a:solidFill>
                <a:effectLst/>
                <a:uLnTx/>
                <a:uFillTx/>
                <a:latin typeface="Calibri"/>
                <a:ea typeface="宋体"/>
                <a:cs typeface="+mn-cs"/>
              </a:endParaRPr>
            </a:p>
          </p:txBody>
        </p:sp>
        <p:pic>
          <p:nvPicPr>
            <p:cNvPr id="62" name="图片 6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047347" y="5207893"/>
              <a:ext cx="367200" cy="368297"/>
            </a:xfrm>
            <a:prstGeom prst="rect">
              <a:avLst/>
            </a:prstGeom>
          </p:spPr>
        </p:pic>
      </p:grpSp>
      <p:grpSp>
        <p:nvGrpSpPr>
          <p:cNvPr id="63" name="组合 62"/>
          <p:cNvGrpSpPr/>
          <p:nvPr/>
        </p:nvGrpSpPr>
        <p:grpSpPr>
          <a:xfrm>
            <a:off x="7735960" y="2415967"/>
            <a:ext cx="674996" cy="674997"/>
            <a:chOff x="10314613" y="2281595"/>
            <a:chExt cx="899995" cy="899996"/>
          </a:xfrm>
        </p:grpSpPr>
        <p:sp>
          <p:nvSpPr>
            <p:cNvPr id="64" name="任意多边形 63"/>
            <p:cNvSpPr/>
            <p:nvPr/>
          </p:nvSpPr>
          <p:spPr>
            <a:xfrm>
              <a:off x="10314613" y="2281595"/>
              <a:ext cx="899995" cy="899996"/>
            </a:xfrm>
            <a:custGeom>
              <a:avLst/>
              <a:gdLst>
                <a:gd name="connsiteX0" fmla="*/ 0 w 899995"/>
                <a:gd name="connsiteY0" fmla="*/ 449998 h 899996"/>
                <a:gd name="connsiteX1" fmla="*/ 449998 w 899995"/>
                <a:gd name="connsiteY1" fmla="*/ 0 h 899996"/>
                <a:gd name="connsiteX2" fmla="*/ 899996 w 899995"/>
                <a:gd name="connsiteY2" fmla="*/ 449998 h 899996"/>
                <a:gd name="connsiteX3" fmla="*/ 449998 w 899995"/>
                <a:gd name="connsiteY3" fmla="*/ 899996 h 899996"/>
                <a:gd name="connsiteX4" fmla="*/ 0 w 899995"/>
                <a:gd name="connsiteY4" fmla="*/ 449998 h 899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9995" h="899996">
                  <a:moveTo>
                    <a:pt x="0" y="449998"/>
                  </a:moveTo>
                  <a:cubicBezTo>
                    <a:pt x="0" y="201471"/>
                    <a:pt x="201471" y="0"/>
                    <a:pt x="449998" y="0"/>
                  </a:cubicBezTo>
                  <a:cubicBezTo>
                    <a:pt x="698525" y="0"/>
                    <a:pt x="899996" y="201471"/>
                    <a:pt x="899996" y="449998"/>
                  </a:cubicBezTo>
                  <a:cubicBezTo>
                    <a:pt x="899996" y="698525"/>
                    <a:pt x="698525" y="899996"/>
                    <a:pt x="449998" y="899996"/>
                  </a:cubicBezTo>
                  <a:cubicBezTo>
                    <a:pt x="201471" y="899996"/>
                    <a:pt x="0" y="698525"/>
                    <a:pt x="0" y="449998"/>
                  </a:cubicBezTo>
                  <a:close/>
                </a:path>
              </a:pathLst>
            </a:custGeom>
            <a:solidFill>
              <a:srgbClr val="42BAC8"/>
            </a:solidFill>
            <a:ln w="12700" cap="flat" cmpd="sng" algn="ctr">
              <a:noFill/>
              <a:prstDash val="solid"/>
              <a:miter lim="800000"/>
            </a:ln>
            <a:effectLst/>
          </p:spPr>
          <p:txBody>
            <a:bodyPr spcFirstLastPara="0" vert="horz" wrap="square" lIns="147428" tIns="147428" rIns="147428" bIns="147428" numCol="1" spcCol="1270" anchor="ctr" anchorCtr="0">
              <a:noAutofit/>
            </a:bodyPr>
            <a:lstStyle/>
            <a:p>
              <a:pPr marL="0" marR="0" lvl="0" indent="0" algn="ctr" defTabSz="566724" eaLnBrk="1" fontAlgn="auto" latinLnBrk="0" hangingPunct="1">
                <a:lnSpc>
                  <a:spcPct val="90000"/>
                </a:lnSpc>
                <a:spcBef>
                  <a:spcPct val="0"/>
                </a:spcBef>
                <a:spcAft>
                  <a:spcPct val="35000"/>
                </a:spcAft>
                <a:buClrTx/>
                <a:buSzTx/>
                <a:buFontTx/>
                <a:buNone/>
                <a:tabLst/>
                <a:defRPr/>
              </a:pPr>
              <a:endParaRPr kumimoji="0" lang="zh-CN" altLang="en-US" sz="1275" b="0" i="0" u="none" strike="noStrike" kern="0" cap="none" spc="0" normalizeH="0" baseline="0" noProof="0">
                <a:ln>
                  <a:noFill/>
                </a:ln>
                <a:solidFill>
                  <a:sysClr val="window" lastClr="FFFFFF"/>
                </a:solidFill>
                <a:effectLst/>
                <a:uLnTx/>
                <a:uFillTx/>
                <a:latin typeface="Calibri"/>
                <a:ea typeface="宋体"/>
                <a:cs typeface="+mn-cs"/>
              </a:endParaRPr>
            </a:p>
          </p:txBody>
        </p:sp>
        <p:pic>
          <p:nvPicPr>
            <p:cNvPr id="65" name="图片 6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568702" y="2535685"/>
              <a:ext cx="391816" cy="391816"/>
            </a:xfrm>
            <a:prstGeom prst="rect">
              <a:avLst/>
            </a:prstGeom>
          </p:spPr>
        </p:pic>
      </p:grpSp>
      <p:grpSp>
        <p:nvGrpSpPr>
          <p:cNvPr id="66" name="组合 65"/>
          <p:cNvGrpSpPr/>
          <p:nvPr/>
        </p:nvGrpSpPr>
        <p:grpSpPr>
          <a:xfrm>
            <a:off x="5433237" y="2415967"/>
            <a:ext cx="674996" cy="674997"/>
            <a:chOff x="7244314" y="2281595"/>
            <a:chExt cx="899995" cy="899996"/>
          </a:xfrm>
        </p:grpSpPr>
        <p:sp>
          <p:nvSpPr>
            <p:cNvPr id="67" name="任意多边形 66"/>
            <p:cNvSpPr/>
            <p:nvPr/>
          </p:nvSpPr>
          <p:spPr>
            <a:xfrm>
              <a:off x="7244314" y="2281595"/>
              <a:ext cx="899995" cy="899996"/>
            </a:xfrm>
            <a:custGeom>
              <a:avLst/>
              <a:gdLst>
                <a:gd name="connsiteX0" fmla="*/ 0 w 899995"/>
                <a:gd name="connsiteY0" fmla="*/ 449998 h 899996"/>
                <a:gd name="connsiteX1" fmla="*/ 449998 w 899995"/>
                <a:gd name="connsiteY1" fmla="*/ 0 h 899996"/>
                <a:gd name="connsiteX2" fmla="*/ 899996 w 899995"/>
                <a:gd name="connsiteY2" fmla="*/ 449998 h 899996"/>
                <a:gd name="connsiteX3" fmla="*/ 449998 w 899995"/>
                <a:gd name="connsiteY3" fmla="*/ 899996 h 899996"/>
                <a:gd name="connsiteX4" fmla="*/ 0 w 899995"/>
                <a:gd name="connsiteY4" fmla="*/ 449998 h 899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9995" h="899996">
                  <a:moveTo>
                    <a:pt x="0" y="449998"/>
                  </a:moveTo>
                  <a:cubicBezTo>
                    <a:pt x="0" y="201471"/>
                    <a:pt x="201471" y="0"/>
                    <a:pt x="449998" y="0"/>
                  </a:cubicBezTo>
                  <a:cubicBezTo>
                    <a:pt x="698525" y="0"/>
                    <a:pt x="899996" y="201471"/>
                    <a:pt x="899996" y="449998"/>
                  </a:cubicBezTo>
                  <a:cubicBezTo>
                    <a:pt x="899996" y="698525"/>
                    <a:pt x="698525" y="899996"/>
                    <a:pt x="449998" y="899996"/>
                  </a:cubicBezTo>
                  <a:cubicBezTo>
                    <a:pt x="201471" y="899996"/>
                    <a:pt x="0" y="698525"/>
                    <a:pt x="0" y="449998"/>
                  </a:cubicBezTo>
                  <a:close/>
                </a:path>
              </a:pathLst>
            </a:custGeom>
            <a:solidFill>
              <a:srgbClr val="42BAC8"/>
            </a:solidFill>
            <a:ln w="12700" cap="flat" cmpd="sng" algn="ctr">
              <a:noFill/>
              <a:prstDash val="solid"/>
              <a:miter lim="800000"/>
            </a:ln>
            <a:effectLst/>
          </p:spPr>
          <p:txBody>
            <a:bodyPr spcFirstLastPara="0" vert="horz" wrap="square" lIns="147428" tIns="147428" rIns="147428" bIns="147428" numCol="1" spcCol="1270" anchor="ctr" anchorCtr="0">
              <a:noAutofit/>
            </a:bodyPr>
            <a:lstStyle/>
            <a:p>
              <a:pPr marL="0" marR="0" lvl="0" indent="0" algn="ctr" defTabSz="566724" eaLnBrk="1" fontAlgn="auto" latinLnBrk="0" hangingPunct="1">
                <a:lnSpc>
                  <a:spcPct val="90000"/>
                </a:lnSpc>
                <a:spcBef>
                  <a:spcPct val="0"/>
                </a:spcBef>
                <a:spcAft>
                  <a:spcPct val="35000"/>
                </a:spcAft>
                <a:buClrTx/>
                <a:buSzTx/>
                <a:buFontTx/>
                <a:buNone/>
                <a:tabLst/>
                <a:defRPr/>
              </a:pPr>
              <a:endParaRPr kumimoji="0" lang="zh-CN" altLang="en-US" sz="1275" b="0" i="0" u="none" strike="noStrike" kern="0" cap="none" spc="0" normalizeH="0" baseline="0" noProof="0">
                <a:ln>
                  <a:noFill/>
                </a:ln>
                <a:solidFill>
                  <a:sysClr val="window" lastClr="FFFFFF"/>
                </a:solidFill>
                <a:effectLst/>
                <a:uLnTx/>
                <a:uFillTx/>
                <a:latin typeface="Calibri"/>
                <a:ea typeface="宋体"/>
                <a:cs typeface="+mn-cs"/>
              </a:endParaRPr>
            </a:p>
          </p:txBody>
        </p:sp>
        <p:pic>
          <p:nvPicPr>
            <p:cNvPr id="68" name="图片 67"/>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496866" y="2533422"/>
              <a:ext cx="394890" cy="396343"/>
            </a:xfrm>
            <a:prstGeom prst="rect">
              <a:avLst/>
            </a:prstGeom>
          </p:spPr>
        </p:pic>
      </p:grpSp>
      <p:cxnSp>
        <p:nvCxnSpPr>
          <p:cNvPr id="69" name="直接连接符 68"/>
          <p:cNvCxnSpPr/>
          <p:nvPr/>
        </p:nvCxnSpPr>
        <p:spPr>
          <a:xfrm>
            <a:off x="2855179" y="2235204"/>
            <a:ext cx="0" cy="2453840"/>
          </a:xfrm>
          <a:prstGeom prst="line">
            <a:avLst/>
          </a:prstGeom>
          <a:noFill/>
          <a:ln w="6350" cap="flat" cmpd="sng" algn="ctr">
            <a:solidFill>
              <a:srgbClr val="42BAC8"/>
            </a:solidFill>
            <a:prstDash val="solid"/>
            <a:miter lim="800000"/>
          </a:ln>
          <a:effectLst/>
        </p:spPr>
      </p:cxnSp>
      <p:grpSp>
        <p:nvGrpSpPr>
          <p:cNvPr id="70" name="组合 69"/>
          <p:cNvGrpSpPr/>
          <p:nvPr/>
        </p:nvGrpSpPr>
        <p:grpSpPr>
          <a:xfrm>
            <a:off x="970819" y="2216166"/>
            <a:ext cx="1808861" cy="716831"/>
            <a:chOff x="1294421" y="2015194"/>
            <a:chExt cx="2411814" cy="955775"/>
          </a:xfrm>
        </p:grpSpPr>
        <p:sp>
          <p:nvSpPr>
            <p:cNvPr id="71" name="文本框 28"/>
            <p:cNvSpPr txBox="1"/>
            <p:nvPr/>
          </p:nvSpPr>
          <p:spPr>
            <a:xfrm>
              <a:off x="1294421" y="2015194"/>
              <a:ext cx="2317999" cy="310171"/>
            </a:xfrm>
            <a:prstGeom prst="rect">
              <a:avLst/>
            </a:prstGeom>
            <a:noFill/>
          </p:spPr>
          <p:txBody>
            <a:bodyPr wrap="square" rtlCol="0">
              <a:spAutoFit/>
            </a:bodyPr>
            <a:lstStyle/>
            <a:p>
              <a:pPr marL="0" marR="0" lvl="0" indent="0" defTabSz="914400" eaLnBrk="1" fontAlgn="auto" latinLnBrk="0" hangingPunct="1">
                <a:lnSpc>
                  <a:spcPct val="90000"/>
                </a:lnSpc>
                <a:spcBef>
                  <a:spcPts val="750"/>
                </a:spcBef>
                <a:spcAft>
                  <a:spcPts val="0"/>
                </a:spcAft>
                <a:buClrTx/>
                <a:buSzTx/>
                <a:buFontTx/>
                <a:buNone/>
                <a:tabLst/>
                <a:defRPr/>
              </a:pPr>
              <a:r>
                <a:rPr kumimoji="0" lang="zh-CN" altLang="en-US" sz="1013" b="1" i="0" u="none" strike="noStrike" kern="0" cap="none" spc="0" normalizeH="0" baseline="0" noProof="0" dirty="0">
                  <a:ln>
                    <a:noFill/>
                  </a:ln>
                  <a:solidFill>
                    <a:srgbClr val="44BAC8"/>
                  </a:solidFill>
                  <a:effectLst/>
                  <a:uLnTx/>
                  <a:uFillTx/>
                  <a:latin typeface="微软雅黑" panose="020B0503020204020204" pitchFamily="34" charset="-122"/>
                  <a:ea typeface="微软雅黑" panose="020B0503020204020204" pitchFamily="34" charset="-122"/>
                </a:rPr>
                <a:t>添加标题</a:t>
              </a:r>
            </a:p>
          </p:txBody>
        </p:sp>
        <p:sp>
          <p:nvSpPr>
            <p:cNvPr id="72" name="文本框 29"/>
            <p:cNvSpPr txBox="1"/>
            <p:nvPr/>
          </p:nvSpPr>
          <p:spPr>
            <a:xfrm>
              <a:off x="1301340" y="2287705"/>
              <a:ext cx="2404895" cy="683264"/>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单击添加文本单击添加文本单击添加文本单击添加文本</a:t>
              </a:r>
              <a:endParaRPr kumimoji="0" lang="en-US" altLang="zh-CN"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grpSp>
      <p:grpSp>
        <p:nvGrpSpPr>
          <p:cNvPr id="73" name="组合 72"/>
          <p:cNvGrpSpPr/>
          <p:nvPr/>
        </p:nvGrpSpPr>
        <p:grpSpPr>
          <a:xfrm>
            <a:off x="970819" y="3072138"/>
            <a:ext cx="1808861" cy="716831"/>
            <a:chOff x="1294421" y="3156490"/>
            <a:chExt cx="2411814" cy="955775"/>
          </a:xfrm>
        </p:grpSpPr>
        <p:sp>
          <p:nvSpPr>
            <p:cNvPr id="74" name="文本框 31"/>
            <p:cNvSpPr txBox="1"/>
            <p:nvPr/>
          </p:nvSpPr>
          <p:spPr>
            <a:xfrm>
              <a:off x="1294421" y="3156490"/>
              <a:ext cx="2317999" cy="310171"/>
            </a:xfrm>
            <a:prstGeom prst="rect">
              <a:avLst/>
            </a:prstGeom>
            <a:noFill/>
          </p:spPr>
          <p:txBody>
            <a:bodyPr wrap="square" rtlCol="0">
              <a:spAutoFit/>
            </a:bodyPr>
            <a:lstStyle/>
            <a:p>
              <a:pPr marL="0" marR="0" lvl="0" indent="0" defTabSz="914400" eaLnBrk="1" fontAlgn="auto" latinLnBrk="0" hangingPunct="1">
                <a:lnSpc>
                  <a:spcPct val="90000"/>
                </a:lnSpc>
                <a:spcBef>
                  <a:spcPts val="750"/>
                </a:spcBef>
                <a:spcAft>
                  <a:spcPts val="0"/>
                </a:spcAft>
                <a:buClrTx/>
                <a:buSzTx/>
                <a:buFontTx/>
                <a:buNone/>
                <a:tabLst/>
                <a:defRPr/>
              </a:pPr>
              <a:r>
                <a:rPr kumimoji="0" lang="zh-CN" altLang="en-US" sz="1013" b="1" i="0" u="none" strike="noStrike" kern="0" cap="none" spc="0" normalizeH="0" baseline="0" noProof="0" dirty="0">
                  <a:ln>
                    <a:noFill/>
                  </a:ln>
                  <a:solidFill>
                    <a:srgbClr val="44BAC8"/>
                  </a:solidFill>
                  <a:effectLst/>
                  <a:uLnTx/>
                  <a:uFillTx/>
                  <a:latin typeface="微软雅黑" panose="020B0503020204020204" pitchFamily="34" charset="-122"/>
                  <a:ea typeface="微软雅黑" panose="020B0503020204020204" pitchFamily="34" charset="-122"/>
                </a:rPr>
                <a:t>添加标题</a:t>
              </a:r>
            </a:p>
          </p:txBody>
        </p:sp>
        <p:sp>
          <p:nvSpPr>
            <p:cNvPr id="75" name="文本框 32"/>
            <p:cNvSpPr txBox="1"/>
            <p:nvPr/>
          </p:nvSpPr>
          <p:spPr>
            <a:xfrm>
              <a:off x="1301340" y="3429001"/>
              <a:ext cx="2404895" cy="683264"/>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单击添加文本单击添加文本单击添加文本单击添加文本</a:t>
              </a:r>
              <a:endParaRPr kumimoji="0" lang="en-US" altLang="zh-CN"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grpSp>
      <p:grpSp>
        <p:nvGrpSpPr>
          <p:cNvPr id="76" name="组合 75"/>
          <p:cNvGrpSpPr/>
          <p:nvPr/>
        </p:nvGrpSpPr>
        <p:grpSpPr>
          <a:xfrm>
            <a:off x="970819" y="3915484"/>
            <a:ext cx="1808861" cy="716831"/>
            <a:chOff x="1294421" y="4280954"/>
            <a:chExt cx="2411814" cy="955775"/>
          </a:xfrm>
        </p:grpSpPr>
        <p:sp>
          <p:nvSpPr>
            <p:cNvPr id="77" name="文本框 34"/>
            <p:cNvSpPr txBox="1"/>
            <p:nvPr/>
          </p:nvSpPr>
          <p:spPr>
            <a:xfrm>
              <a:off x="1294421" y="4280954"/>
              <a:ext cx="2317999" cy="310171"/>
            </a:xfrm>
            <a:prstGeom prst="rect">
              <a:avLst/>
            </a:prstGeom>
            <a:noFill/>
          </p:spPr>
          <p:txBody>
            <a:bodyPr wrap="square" rtlCol="0">
              <a:spAutoFit/>
            </a:bodyPr>
            <a:lstStyle/>
            <a:p>
              <a:pPr marL="0" marR="0" lvl="0" indent="0" defTabSz="914400" eaLnBrk="1" fontAlgn="auto" latinLnBrk="0" hangingPunct="1">
                <a:lnSpc>
                  <a:spcPct val="90000"/>
                </a:lnSpc>
                <a:spcBef>
                  <a:spcPts val="750"/>
                </a:spcBef>
                <a:spcAft>
                  <a:spcPts val="0"/>
                </a:spcAft>
                <a:buClrTx/>
                <a:buSzTx/>
                <a:buFontTx/>
                <a:buNone/>
                <a:tabLst/>
                <a:defRPr/>
              </a:pPr>
              <a:r>
                <a:rPr kumimoji="0" lang="zh-CN" altLang="en-US" sz="1013" b="1" i="0" u="none" strike="noStrike" kern="0" cap="none" spc="0" normalizeH="0" baseline="0" noProof="0" dirty="0">
                  <a:ln>
                    <a:noFill/>
                  </a:ln>
                  <a:solidFill>
                    <a:srgbClr val="44BAC8"/>
                  </a:solidFill>
                  <a:effectLst/>
                  <a:uLnTx/>
                  <a:uFillTx/>
                  <a:latin typeface="微软雅黑" panose="020B0503020204020204" pitchFamily="34" charset="-122"/>
                  <a:ea typeface="微软雅黑" panose="020B0503020204020204" pitchFamily="34" charset="-122"/>
                </a:rPr>
                <a:t>添加标题</a:t>
              </a:r>
            </a:p>
          </p:txBody>
        </p:sp>
        <p:sp>
          <p:nvSpPr>
            <p:cNvPr id="78" name="文本框 35"/>
            <p:cNvSpPr txBox="1"/>
            <p:nvPr/>
          </p:nvSpPr>
          <p:spPr>
            <a:xfrm>
              <a:off x="1301340" y="4553465"/>
              <a:ext cx="2404895" cy="683264"/>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单击添加文本单击添加文本单击添加文本单击添加文本</a:t>
              </a:r>
              <a:endParaRPr kumimoji="0" lang="en-US" altLang="zh-CN"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grpSp>
      <p:grpSp>
        <p:nvGrpSpPr>
          <p:cNvPr id="79" name="组合 78"/>
          <p:cNvGrpSpPr/>
          <p:nvPr/>
        </p:nvGrpSpPr>
        <p:grpSpPr>
          <a:xfrm>
            <a:off x="3205630" y="2216166"/>
            <a:ext cx="1808861" cy="716831"/>
            <a:chOff x="4274170" y="2015194"/>
            <a:chExt cx="2411814" cy="955775"/>
          </a:xfrm>
        </p:grpSpPr>
        <p:sp>
          <p:nvSpPr>
            <p:cNvPr id="80" name="文本框 37"/>
            <p:cNvSpPr txBox="1"/>
            <p:nvPr/>
          </p:nvSpPr>
          <p:spPr>
            <a:xfrm>
              <a:off x="4274170" y="2015194"/>
              <a:ext cx="2317999" cy="310171"/>
            </a:xfrm>
            <a:prstGeom prst="rect">
              <a:avLst/>
            </a:prstGeom>
            <a:noFill/>
          </p:spPr>
          <p:txBody>
            <a:bodyPr wrap="square" rtlCol="0">
              <a:spAutoFit/>
            </a:bodyPr>
            <a:lstStyle/>
            <a:p>
              <a:pPr marL="0" marR="0" lvl="0" indent="0" defTabSz="914400" eaLnBrk="1" fontAlgn="auto" latinLnBrk="0" hangingPunct="1">
                <a:lnSpc>
                  <a:spcPct val="90000"/>
                </a:lnSpc>
                <a:spcBef>
                  <a:spcPts val="750"/>
                </a:spcBef>
                <a:spcAft>
                  <a:spcPts val="0"/>
                </a:spcAft>
                <a:buClrTx/>
                <a:buSzTx/>
                <a:buFontTx/>
                <a:buNone/>
                <a:tabLst/>
                <a:defRPr/>
              </a:pPr>
              <a:r>
                <a:rPr kumimoji="0" lang="zh-CN" altLang="en-US" sz="1013" b="1" i="0" u="none" strike="noStrike" kern="0" cap="none" spc="0" normalizeH="0" baseline="0" noProof="0" dirty="0">
                  <a:ln>
                    <a:noFill/>
                  </a:ln>
                  <a:solidFill>
                    <a:srgbClr val="44BAC8"/>
                  </a:solidFill>
                  <a:effectLst/>
                  <a:uLnTx/>
                  <a:uFillTx/>
                  <a:latin typeface="微软雅黑" panose="020B0503020204020204" pitchFamily="34" charset="-122"/>
                  <a:ea typeface="微软雅黑" panose="020B0503020204020204" pitchFamily="34" charset="-122"/>
                </a:rPr>
                <a:t>添加标题</a:t>
              </a:r>
            </a:p>
          </p:txBody>
        </p:sp>
        <p:sp>
          <p:nvSpPr>
            <p:cNvPr id="81" name="文本框 38"/>
            <p:cNvSpPr txBox="1"/>
            <p:nvPr/>
          </p:nvSpPr>
          <p:spPr>
            <a:xfrm>
              <a:off x="4281089" y="2287705"/>
              <a:ext cx="2404895" cy="683264"/>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单击添加文本单击添加文本单击添加文本单击添加文本</a:t>
              </a:r>
              <a:endParaRPr kumimoji="0" lang="en-US" altLang="zh-CN"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grpSp>
      <p:grpSp>
        <p:nvGrpSpPr>
          <p:cNvPr id="82" name="组合 81"/>
          <p:cNvGrpSpPr/>
          <p:nvPr/>
        </p:nvGrpSpPr>
        <p:grpSpPr>
          <a:xfrm>
            <a:off x="3205630" y="3072138"/>
            <a:ext cx="1808861" cy="716831"/>
            <a:chOff x="4274170" y="3156490"/>
            <a:chExt cx="2411814" cy="955775"/>
          </a:xfrm>
        </p:grpSpPr>
        <p:sp>
          <p:nvSpPr>
            <p:cNvPr id="83" name="文本框 40"/>
            <p:cNvSpPr txBox="1"/>
            <p:nvPr/>
          </p:nvSpPr>
          <p:spPr>
            <a:xfrm>
              <a:off x="4274170" y="3156490"/>
              <a:ext cx="2317999" cy="310171"/>
            </a:xfrm>
            <a:prstGeom prst="rect">
              <a:avLst/>
            </a:prstGeom>
            <a:noFill/>
          </p:spPr>
          <p:txBody>
            <a:bodyPr wrap="square" rtlCol="0">
              <a:spAutoFit/>
            </a:bodyPr>
            <a:lstStyle/>
            <a:p>
              <a:pPr marL="0" marR="0" lvl="0" indent="0" defTabSz="914400" eaLnBrk="1" fontAlgn="auto" latinLnBrk="0" hangingPunct="1">
                <a:lnSpc>
                  <a:spcPct val="90000"/>
                </a:lnSpc>
                <a:spcBef>
                  <a:spcPts val="750"/>
                </a:spcBef>
                <a:spcAft>
                  <a:spcPts val="0"/>
                </a:spcAft>
                <a:buClrTx/>
                <a:buSzTx/>
                <a:buFontTx/>
                <a:buNone/>
                <a:tabLst/>
                <a:defRPr/>
              </a:pPr>
              <a:r>
                <a:rPr kumimoji="0" lang="zh-CN" altLang="en-US" sz="1013" b="1" i="0" u="none" strike="noStrike" kern="0" cap="none" spc="0" normalizeH="0" baseline="0" noProof="0" dirty="0">
                  <a:ln>
                    <a:noFill/>
                  </a:ln>
                  <a:solidFill>
                    <a:srgbClr val="44BAC8"/>
                  </a:solidFill>
                  <a:effectLst/>
                  <a:uLnTx/>
                  <a:uFillTx/>
                  <a:latin typeface="微软雅黑" panose="020B0503020204020204" pitchFamily="34" charset="-122"/>
                  <a:ea typeface="微软雅黑" panose="020B0503020204020204" pitchFamily="34" charset="-122"/>
                </a:rPr>
                <a:t>添加标题</a:t>
              </a:r>
            </a:p>
          </p:txBody>
        </p:sp>
        <p:sp>
          <p:nvSpPr>
            <p:cNvPr id="84" name="文本框 41"/>
            <p:cNvSpPr txBox="1"/>
            <p:nvPr/>
          </p:nvSpPr>
          <p:spPr>
            <a:xfrm>
              <a:off x="4281089" y="3429001"/>
              <a:ext cx="2404895" cy="683264"/>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单击添加文本单击添加文本单击添加文本单击添加文本</a:t>
              </a:r>
              <a:endParaRPr kumimoji="0" lang="en-US" altLang="zh-CN"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grpSp>
      <p:grpSp>
        <p:nvGrpSpPr>
          <p:cNvPr id="85" name="组合 84"/>
          <p:cNvGrpSpPr/>
          <p:nvPr/>
        </p:nvGrpSpPr>
        <p:grpSpPr>
          <a:xfrm>
            <a:off x="3205630" y="3915484"/>
            <a:ext cx="1808861" cy="716831"/>
            <a:chOff x="4274170" y="4280954"/>
            <a:chExt cx="2411814" cy="955775"/>
          </a:xfrm>
        </p:grpSpPr>
        <p:sp>
          <p:nvSpPr>
            <p:cNvPr id="86" name="文本框 43"/>
            <p:cNvSpPr txBox="1"/>
            <p:nvPr/>
          </p:nvSpPr>
          <p:spPr>
            <a:xfrm>
              <a:off x="4274170" y="4280954"/>
              <a:ext cx="2317999" cy="310171"/>
            </a:xfrm>
            <a:prstGeom prst="rect">
              <a:avLst/>
            </a:prstGeom>
            <a:noFill/>
          </p:spPr>
          <p:txBody>
            <a:bodyPr wrap="square" rtlCol="0">
              <a:spAutoFit/>
            </a:bodyPr>
            <a:lstStyle/>
            <a:p>
              <a:pPr marL="0" marR="0" lvl="0" indent="0" defTabSz="914400" eaLnBrk="1" fontAlgn="auto" latinLnBrk="0" hangingPunct="1">
                <a:lnSpc>
                  <a:spcPct val="90000"/>
                </a:lnSpc>
                <a:spcBef>
                  <a:spcPts val="750"/>
                </a:spcBef>
                <a:spcAft>
                  <a:spcPts val="0"/>
                </a:spcAft>
                <a:buClrTx/>
                <a:buSzTx/>
                <a:buFontTx/>
                <a:buNone/>
                <a:tabLst/>
                <a:defRPr/>
              </a:pPr>
              <a:r>
                <a:rPr kumimoji="0" lang="zh-CN" altLang="en-US" sz="1013" b="1" i="0" u="none" strike="noStrike" kern="0" cap="none" spc="0" normalizeH="0" baseline="0" noProof="0" dirty="0">
                  <a:ln>
                    <a:noFill/>
                  </a:ln>
                  <a:solidFill>
                    <a:srgbClr val="44BAC8"/>
                  </a:solidFill>
                  <a:effectLst/>
                  <a:uLnTx/>
                  <a:uFillTx/>
                  <a:latin typeface="微软雅黑" panose="020B0503020204020204" pitchFamily="34" charset="-122"/>
                  <a:ea typeface="微软雅黑" panose="020B0503020204020204" pitchFamily="34" charset="-122"/>
                </a:rPr>
                <a:t>添加标题</a:t>
              </a:r>
            </a:p>
          </p:txBody>
        </p:sp>
        <p:sp>
          <p:nvSpPr>
            <p:cNvPr id="87" name="文本框 44"/>
            <p:cNvSpPr txBox="1"/>
            <p:nvPr/>
          </p:nvSpPr>
          <p:spPr>
            <a:xfrm>
              <a:off x="4281089" y="4553465"/>
              <a:ext cx="2404895" cy="683264"/>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单击添加文本单击添加文本单击添加文本单击添加文本</a:t>
              </a:r>
              <a:endParaRPr kumimoji="0" lang="en-US" altLang="zh-CN"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grpSp>
      <p:grpSp>
        <p:nvGrpSpPr>
          <p:cNvPr id="88" name="组合 87"/>
          <p:cNvGrpSpPr/>
          <p:nvPr/>
        </p:nvGrpSpPr>
        <p:grpSpPr>
          <a:xfrm>
            <a:off x="6335046" y="2901515"/>
            <a:ext cx="1173491" cy="1033385"/>
            <a:chOff x="8446724" y="2928989"/>
            <a:chExt cx="1564655" cy="1377846"/>
          </a:xfrm>
        </p:grpSpPr>
        <p:sp>
          <p:nvSpPr>
            <p:cNvPr id="89" name="椭圆 88"/>
            <p:cNvSpPr/>
            <p:nvPr/>
          </p:nvSpPr>
          <p:spPr>
            <a:xfrm>
              <a:off x="8540538" y="2928989"/>
              <a:ext cx="1377846" cy="1377846"/>
            </a:xfrm>
            <a:prstGeom prst="ellipse">
              <a:avLst/>
            </a:prstGeom>
            <a:solidFill>
              <a:srgbClr val="42BAC8"/>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0" name="文本框 47"/>
            <p:cNvSpPr txBox="1"/>
            <p:nvPr/>
          </p:nvSpPr>
          <p:spPr>
            <a:xfrm>
              <a:off x="8446724" y="3404006"/>
              <a:ext cx="1564655" cy="427809"/>
            </a:xfrm>
            <a:prstGeom prst="rect">
              <a:avLst/>
            </a:prstGeom>
            <a:noFill/>
          </p:spPr>
          <p:txBody>
            <a:bodyPr wrap="square" rtlCol="0" anchor="ctr">
              <a:spAutoFit/>
            </a:bodyPr>
            <a:lstStyle/>
            <a:p>
              <a:pPr marL="0" marR="0" lvl="0" indent="0" algn="ctr" defTabSz="914400" eaLnBrk="1" fontAlgn="auto" latinLnBrk="0" hangingPunct="1">
                <a:lnSpc>
                  <a:spcPct val="90000"/>
                </a:lnSpc>
                <a:spcBef>
                  <a:spcPts val="750"/>
                </a:spcBef>
                <a:spcAft>
                  <a:spcPts val="0"/>
                </a:spcAft>
                <a:buClrTx/>
                <a:buSzTx/>
                <a:buFontTx/>
                <a:buNone/>
                <a:tabLst/>
                <a:defRPr/>
              </a:pPr>
              <a:r>
                <a:rPr kumimoji="0" lang="zh-CN" altLang="en-US" sz="1650" b="1" i="0" u="none" strike="noStrike" kern="0" cap="none" spc="0" normalizeH="0" baseline="0" noProof="0" dirty="0">
                  <a:ln>
                    <a:noFill/>
                  </a:ln>
                  <a:solidFill>
                    <a:srgbClr val="DBF3F5"/>
                  </a:solidFill>
                  <a:effectLst/>
                  <a:uLnTx/>
                  <a:uFillTx/>
                  <a:latin typeface="微软雅黑" panose="020B0503020204020204" pitchFamily="34" charset="-122"/>
                  <a:ea typeface="微软雅黑" panose="020B0503020204020204" pitchFamily="34" charset="-122"/>
                </a:rPr>
                <a:t>添加标题</a:t>
              </a:r>
            </a:p>
          </p:txBody>
        </p:sp>
      </p:grpSp>
      <p:pic>
        <p:nvPicPr>
          <p:cNvPr id="91" name="图片 90"/>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flipH="1">
            <a:off x="5621755" y="2604966"/>
            <a:ext cx="295913" cy="297000"/>
          </a:xfrm>
          <a:prstGeom prst="rect">
            <a:avLst/>
          </a:prstGeom>
        </p:spPr>
      </p:pic>
      <p:pic>
        <p:nvPicPr>
          <p:cNvPr id="92" name="图片 91"/>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6785674" y="1953985"/>
            <a:ext cx="272700" cy="272700"/>
          </a:xfrm>
          <a:prstGeom prst="rect">
            <a:avLst/>
          </a:prstGeom>
        </p:spPr>
      </p:pic>
      <p:pic>
        <p:nvPicPr>
          <p:cNvPr id="93" name="图片 92"/>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7929197" y="2613042"/>
            <a:ext cx="294300" cy="294300"/>
          </a:xfrm>
          <a:prstGeom prst="rect">
            <a:avLst/>
          </a:prstGeom>
        </p:spPr>
      </p:pic>
      <p:pic>
        <p:nvPicPr>
          <p:cNvPr id="94" name="图片 93"/>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5629308" y="3942626"/>
            <a:ext cx="280800" cy="280800"/>
          </a:xfrm>
          <a:prstGeom prst="rect">
            <a:avLst/>
          </a:prstGeom>
        </p:spPr>
      </p:pic>
      <p:pic>
        <p:nvPicPr>
          <p:cNvPr id="95" name="图片 94"/>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7913114" y="3958260"/>
            <a:ext cx="316800" cy="237600"/>
          </a:xfrm>
          <a:prstGeom prst="rect">
            <a:avLst/>
          </a:prstGeom>
        </p:spPr>
      </p:pic>
    </p:spTree>
    <p:extLst>
      <p:ext uri="{BB962C8B-B14F-4D97-AF65-F5344CB8AC3E}">
        <p14:creationId xmlns:p14="http://schemas.microsoft.com/office/powerpoint/2010/main" val="736589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88"/>
                                        </p:tgtEl>
                                        <p:attrNameLst>
                                          <p:attrName>style.visibility</p:attrName>
                                        </p:attrNameLst>
                                      </p:cBhvr>
                                      <p:to>
                                        <p:strVal val="visible"/>
                                      </p:to>
                                    </p:set>
                                    <p:animEffect transition="in" filter="fade">
                                      <p:cBhvr>
                                        <p:cTn id="7" dur="250"/>
                                        <p:tgtEl>
                                          <p:spTgt spid="88"/>
                                        </p:tgtEl>
                                      </p:cBhvr>
                                    </p:animEffect>
                                    <p:anim calcmode="lin" valueType="num">
                                      <p:cBhvr>
                                        <p:cTn id="8" dur="250" fill="hold"/>
                                        <p:tgtEl>
                                          <p:spTgt spid="88"/>
                                        </p:tgtEl>
                                        <p:attrNameLst>
                                          <p:attrName>ppt_x</p:attrName>
                                        </p:attrNameLst>
                                      </p:cBhvr>
                                      <p:tavLst>
                                        <p:tav tm="0">
                                          <p:val>
                                            <p:strVal val="#ppt_x"/>
                                          </p:val>
                                        </p:tav>
                                        <p:tav tm="100000">
                                          <p:val>
                                            <p:strVal val="#ppt_x"/>
                                          </p:val>
                                        </p:tav>
                                      </p:tavLst>
                                    </p:anim>
                                    <p:anim calcmode="lin" valueType="num">
                                      <p:cBhvr>
                                        <p:cTn id="9" dur="250" fill="hold"/>
                                        <p:tgtEl>
                                          <p:spTgt spid="88"/>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50"/>
                                        </p:tgtEl>
                                        <p:attrNameLst>
                                          <p:attrName>style.visibility</p:attrName>
                                        </p:attrNameLst>
                                      </p:cBhvr>
                                      <p:to>
                                        <p:strVal val="visible"/>
                                      </p:to>
                                    </p:set>
                                    <p:animEffect transition="in" filter="fade">
                                      <p:cBhvr>
                                        <p:cTn id="12" dur="250"/>
                                        <p:tgtEl>
                                          <p:spTgt spid="50"/>
                                        </p:tgtEl>
                                      </p:cBhvr>
                                    </p:animEffect>
                                    <p:anim calcmode="lin" valueType="num">
                                      <p:cBhvr>
                                        <p:cTn id="13" dur="250" fill="hold"/>
                                        <p:tgtEl>
                                          <p:spTgt spid="50"/>
                                        </p:tgtEl>
                                        <p:attrNameLst>
                                          <p:attrName>ppt_x</p:attrName>
                                        </p:attrNameLst>
                                      </p:cBhvr>
                                      <p:tavLst>
                                        <p:tav tm="0">
                                          <p:val>
                                            <p:strVal val="#ppt_x"/>
                                          </p:val>
                                        </p:tav>
                                        <p:tav tm="100000">
                                          <p:val>
                                            <p:strVal val="#ppt_x"/>
                                          </p:val>
                                        </p:tav>
                                      </p:tavLst>
                                    </p:anim>
                                    <p:anim calcmode="lin" valueType="num">
                                      <p:cBhvr>
                                        <p:cTn id="14" dur="250" fill="hold"/>
                                        <p:tgtEl>
                                          <p:spTgt spid="50"/>
                                        </p:tgtEl>
                                        <p:attrNameLst>
                                          <p:attrName>ppt_y</p:attrName>
                                        </p:attrNameLst>
                                      </p:cBhvr>
                                      <p:tavLst>
                                        <p:tav tm="0">
                                          <p:val>
                                            <p:strVal val="#ppt_y-.1"/>
                                          </p:val>
                                        </p:tav>
                                        <p:tav tm="100000">
                                          <p:val>
                                            <p:strVal val="#ppt_y"/>
                                          </p:val>
                                        </p:tav>
                                      </p:tavLst>
                                    </p:anim>
                                  </p:childTnLst>
                                </p:cTn>
                              </p:par>
                            </p:childTnLst>
                          </p:cTn>
                        </p:par>
                        <p:par>
                          <p:cTn id="15" fill="hold">
                            <p:stCondLst>
                              <p:cond delay="250"/>
                            </p:stCondLst>
                            <p:childTnLst>
                              <p:par>
                                <p:cTn id="16" presetID="21" presetClass="entr" presetSubtype="1" fill="hold" grpId="0" nodeType="afterEffect">
                                  <p:stCondLst>
                                    <p:cond delay="0"/>
                                  </p:stCondLst>
                                  <p:childTnLst>
                                    <p:set>
                                      <p:cBhvr>
                                        <p:cTn id="17" dur="1" fill="hold">
                                          <p:stCondLst>
                                            <p:cond delay="0"/>
                                          </p:stCondLst>
                                        </p:cTn>
                                        <p:tgtEl>
                                          <p:spTgt spid="49"/>
                                        </p:tgtEl>
                                        <p:attrNameLst>
                                          <p:attrName>style.visibility</p:attrName>
                                        </p:attrNameLst>
                                      </p:cBhvr>
                                      <p:to>
                                        <p:strVal val="visible"/>
                                      </p:to>
                                    </p:set>
                                    <p:animEffect transition="in" filter="wheel(1)">
                                      <p:cBhvr>
                                        <p:cTn id="18" dur="2000"/>
                                        <p:tgtEl>
                                          <p:spTgt spid="49"/>
                                        </p:tgtEl>
                                      </p:cBhvr>
                                    </p:animEffect>
                                  </p:childTnLst>
                                </p:cTn>
                              </p:par>
                              <p:par>
                                <p:cTn id="19" presetID="10" presetClass="entr" presetSubtype="0" fill="hold" nodeType="withEffect">
                                  <p:stCondLst>
                                    <p:cond delay="0"/>
                                  </p:stCondLst>
                                  <p:childTnLst>
                                    <p:set>
                                      <p:cBhvr>
                                        <p:cTn id="20" dur="1" fill="hold">
                                          <p:stCondLst>
                                            <p:cond delay="0"/>
                                          </p:stCondLst>
                                        </p:cTn>
                                        <p:tgtEl>
                                          <p:spTgt spid="54"/>
                                        </p:tgtEl>
                                        <p:attrNameLst>
                                          <p:attrName>style.visibility</p:attrName>
                                        </p:attrNameLst>
                                      </p:cBhvr>
                                      <p:to>
                                        <p:strVal val="visible"/>
                                      </p:to>
                                    </p:set>
                                    <p:animEffect transition="in" filter="fade">
                                      <p:cBhvr>
                                        <p:cTn id="21" dur="250"/>
                                        <p:tgtEl>
                                          <p:spTgt spid="54"/>
                                        </p:tgtEl>
                                      </p:cBhvr>
                                    </p:animEffect>
                                  </p:childTnLst>
                                </p:cTn>
                              </p:par>
                              <p:par>
                                <p:cTn id="22" presetID="10" presetClass="entr" presetSubtype="0" fill="hold" nodeType="withEffect">
                                  <p:stCondLst>
                                    <p:cond delay="250"/>
                                  </p:stCondLst>
                                  <p:childTnLst>
                                    <p:set>
                                      <p:cBhvr>
                                        <p:cTn id="23" dur="1" fill="hold">
                                          <p:stCondLst>
                                            <p:cond delay="0"/>
                                          </p:stCondLst>
                                        </p:cTn>
                                        <p:tgtEl>
                                          <p:spTgt spid="63"/>
                                        </p:tgtEl>
                                        <p:attrNameLst>
                                          <p:attrName>style.visibility</p:attrName>
                                        </p:attrNameLst>
                                      </p:cBhvr>
                                      <p:to>
                                        <p:strVal val="visible"/>
                                      </p:to>
                                    </p:set>
                                    <p:animEffect transition="in" filter="fade">
                                      <p:cBhvr>
                                        <p:cTn id="24" dur="250"/>
                                        <p:tgtEl>
                                          <p:spTgt spid="63"/>
                                        </p:tgtEl>
                                      </p:cBhvr>
                                    </p:animEffect>
                                  </p:childTnLst>
                                </p:cTn>
                              </p:par>
                              <p:par>
                                <p:cTn id="25" presetID="10" presetClass="entr" presetSubtype="0" fill="hold" nodeType="withEffect">
                                  <p:stCondLst>
                                    <p:cond delay="500"/>
                                  </p:stCondLst>
                                  <p:childTnLst>
                                    <p:set>
                                      <p:cBhvr>
                                        <p:cTn id="26" dur="1" fill="hold">
                                          <p:stCondLst>
                                            <p:cond delay="0"/>
                                          </p:stCondLst>
                                        </p:cTn>
                                        <p:tgtEl>
                                          <p:spTgt spid="57"/>
                                        </p:tgtEl>
                                        <p:attrNameLst>
                                          <p:attrName>style.visibility</p:attrName>
                                        </p:attrNameLst>
                                      </p:cBhvr>
                                      <p:to>
                                        <p:strVal val="visible"/>
                                      </p:to>
                                    </p:set>
                                    <p:animEffect transition="in" filter="fade">
                                      <p:cBhvr>
                                        <p:cTn id="27" dur="250"/>
                                        <p:tgtEl>
                                          <p:spTgt spid="57"/>
                                        </p:tgtEl>
                                      </p:cBhvr>
                                    </p:animEffect>
                                  </p:childTnLst>
                                </p:cTn>
                              </p:par>
                              <p:par>
                                <p:cTn id="28" presetID="10" presetClass="entr" presetSubtype="0" fill="hold" nodeType="withEffect">
                                  <p:stCondLst>
                                    <p:cond delay="750"/>
                                  </p:stCondLst>
                                  <p:childTnLst>
                                    <p:set>
                                      <p:cBhvr>
                                        <p:cTn id="29" dur="1" fill="hold">
                                          <p:stCondLst>
                                            <p:cond delay="0"/>
                                          </p:stCondLst>
                                        </p:cTn>
                                        <p:tgtEl>
                                          <p:spTgt spid="60"/>
                                        </p:tgtEl>
                                        <p:attrNameLst>
                                          <p:attrName>style.visibility</p:attrName>
                                        </p:attrNameLst>
                                      </p:cBhvr>
                                      <p:to>
                                        <p:strVal val="visible"/>
                                      </p:to>
                                    </p:set>
                                    <p:animEffect transition="in" filter="fade">
                                      <p:cBhvr>
                                        <p:cTn id="30" dur="250"/>
                                        <p:tgtEl>
                                          <p:spTgt spid="60"/>
                                        </p:tgtEl>
                                      </p:cBhvr>
                                    </p:animEffect>
                                  </p:childTnLst>
                                </p:cTn>
                              </p:par>
                              <p:par>
                                <p:cTn id="31" presetID="10" presetClass="entr" presetSubtype="0" fill="hold" nodeType="withEffect">
                                  <p:stCondLst>
                                    <p:cond delay="1000"/>
                                  </p:stCondLst>
                                  <p:childTnLst>
                                    <p:set>
                                      <p:cBhvr>
                                        <p:cTn id="32" dur="1" fill="hold">
                                          <p:stCondLst>
                                            <p:cond delay="0"/>
                                          </p:stCondLst>
                                        </p:cTn>
                                        <p:tgtEl>
                                          <p:spTgt spid="51"/>
                                        </p:tgtEl>
                                        <p:attrNameLst>
                                          <p:attrName>style.visibility</p:attrName>
                                        </p:attrNameLst>
                                      </p:cBhvr>
                                      <p:to>
                                        <p:strVal val="visible"/>
                                      </p:to>
                                    </p:set>
                                    <p:animEffect transition="in" filter="fade">
                                      <p:cBhvr>
                                        <p:cTn id="33" dur="250"/>
                                        <p:tgtEl>
                                          <p:spTgt spid="51"/>
                                        </p:tgtEl>
                                      </p:cBhvr>
                                    </p:animEffect>
                                  </p:childTnLst>
                                </p:cTn>
                              </p:par>
                              <p:par>
                                <p:cTn id="34" presetID="10" presetClass="entr" presetSubtype="0" fill="hold" nodeType="withEffect">
                                  <p:stCondLst>
                                    <p:cond delay="1250"/>
                                  </p:stCondLst>
                                  <p:childTnLst>
                                    <p:set>
                                      <p:cBhvr>
                                        <p:cTn id="35" dur="1" fill="hold">
                                          <p:stCondLst>
                                            <p:cond delay="0"/>
                                          </p:stCondLst>
                                        </p:cTn>
                                        <p:tgtEl>
                                          <p:spTgt spid="66"/>
                                        </p:tgtEl>
                                        <p:attrNameLst>
                                          <p:attrName>style.visibility</p:attrName>
                                        </p:attrNameLst>
                                      </p:cBhvr>
                                      <p:to>
                                        <p:strVal val="visible"/>
                                      </p:to>
                                    </p:set>
                                    <p:animEffect transition="in" filter="fade">
                                      <p:cBhvr>
                                        <p:cTn id="36" dur="250"/>
                                        <p:tgtEl>
                                          <p:spTgt spid="66"/>
                                        </p:tgtEl>
                                      </p:cBhvr>
                                    </p:animEffect>
                                  </p:childTnLst>
                                </p:cTn>
                              </p:par>
                            </p:childTnLst>
                          </p:cTn>
                        </p:par>
                        <p:par>
                          <p:cTn id="37" fill="hold">
                            <p:stCondLst>
                              <p:cond delay="2250"/>
                            </p:stCondLst>
                            <p:childTnLst>
                              <p:par>
                                <p:cTn id="38" presetID="49" presetClass="entr" presetSubtype="0" decel="100000" fill="hold" nodeType="afterEffect">
                                  <p:stCondLst>
                                    <p:cond delay="0"/>
                                  </p:stCondLst>
                                  <p:childTnLst>
                                    <p:set>
                                      <p:cBhvr>
                                        <p:cTn id="39" dur="1" fill="hold">
                                          <p:stCondLst>
                                            <p:cond delay="0"/>
                                          </p:stCondLst>
                                        </p:cTn>
                                        <p:tgtEl>
                                          <p:spTgt spid="69"/>
                                        </p:tgtEl>
                                        <p:attrNameLst>
                                          <p:attrName>style.visibility</p:attrName>
                                        </p:attrNameLst>
                                      </p:cBhvr>
                                      <p:to>
                                        <p:strVal val="visible"/>
                                      </p:to>
                                    </p:set>
                                    <p:anim calcmode="lin" valueType="num">
                                      <p:cBhvr>
                                        <p:cTn id="40" dur="500" fill="hold"/>
                                        <p:tgtEl>
                                          <p:spTgt spid="69"/>
                                        </p:tgtEl>
                                        <p:attrNameLst>
                                          <p:attrName>ppt_w</p:attrName>
                                        </p:attrNameLst>
                                      </p:cBhvr>
                                      <p:tavLst>
                                        <p:tav tm="0">
                                          <p:val>
                                            <p:fltVal val="0"/>
                                          </p:val>
                                        </p:tav>
                                        <p:tav tm="100000">
                                          <p:val>
                                            <p:strVal val="#ppt_w"/>
                                          </p:val>
                                        </p:tav>
                                      </p:tavLst>
                                    </p:anim>
                                    <p:anim calcmode="lin" valueType="num">
                                      <p:cBhvr>
                                        <p:cTn id="41" dur="500" fill="hold"/>
                                        <p:tgtEl>
                                          <p:spTgt spid="69"/>
                                        </p:tgtEl>
                                        <p:attrNameLst>
                                          <p:attrName>ppt_h</p:attrName>
                                        </p:attrNameLst>
                                      </p:cBhvr>
                                      <p:tavLst>
                                        <p:tav tm="0">
                                          <p:val>
                                            <p:fltVal val="0"/>
                                          </p:val>
                                        </p:tav>
                                        <p:tav tm="100000">
                                          <p:val>
                                            <p:strVal val="#ppt_h"/>
                                          </p:val>
                                        </p:tav>
                                      </p:tavLst>
                                    </p:anim>
                                    <p:anim calcmode="lin" valueType="num">
                                      <p:cBhvr>
                                        <p:cTn id="42" dur="500" fill="hold"/>
                                        <p:tgtEl>
                                          <p:spTgt spid="69"/>
                                        </p:tgtEl>
                                        <p:attrNameLst>
                                          <p:attrName>style.rotation</p:attrName>
                                        </p:attrNameLst>
                                      </p:cBhvr>
                                      <p:tavLst>
                                        <p:tav tm="0">
                                          <p:val>
                                            <p:fltVal val="360"/>
                                          </p:val>
                                        </p:tav>
                                        <p:tav tm="100000">
                                          <p:val>
                                            <p:fltVal val="0"/>
                                          </p:val>
                                        </p:tav>
                                      </p:tavLst>
                                    </p:anim>
                                    <p:animEffect transition="in" filter="fade">
                                      <p:cBhvr>
                                        <p:cTn id="43" dur="500"/>
                                        <p:tgtEl>
                                          <p:spTgt spid="69"/>
                                        </p:tgtEl>
                                      </p:cBhvr>
                                    </p:animEffect>
                                  </p:childTnLst>
                                </p:cTn>
                              </p:par>
                            </p:childTnLst>
                          </p:cTn>
                        </p:par>
                        <p:par>
                          <p:cTn id="44" fill="hold">
                            <p:stCondLst>
                              <p:cond delay="2750"/>
                            </p:stCondLst>
                            <p:childTnLst>
                              <p:par>
                                <p:cTn id="45" presetID="1" presetClass="entr" presetSubtype="0" fill="hold" nodeType="afterEffect">
                                  <p:stCondLst>
                                    <p:cond delay="0"/>
                                  </p:stCondLst>
                                  <p:childTnLst>
                                    <p:set>
                                      <p:cBhvr>
                                        <p:cTn id="46" dur="1" fill="hold">
                                          <p:stCondLst>
                                            <p:cond delay="0"/>
                                          </p:stCondLst>
                                        </p:cTn>
                                        <p:tgtEl>
                                          <p:spTgt spid="91"/>
                                        </p:tgtEl>
                                        <p:attrNameLst>
                                          <p:attrName>style.visibility</p:attrName>
                                        </p:attrNameLst>
                                      </p:cBhvr>
                                      <p:to>
                                        <p:strVal val="visible"/>
                                      </p:to>
                                    </p:set>
                                  </p:childTnLst>
                                </p:cTn>
                              </p:par>
                              <p:par>
                                <p:cTn id="47" presetID="6" presetClass="emph" presetSubtype="0" fill="hold" nodeType="withEffect">
                                  <p:stCondLst>
                                    <p:cond delay="0"/>
                                  </p:stCondLst>
                                  <p:childTnLst>
                                    <p:animScale>
                                      <p:cBhvr>
                                        <p:cTn id="48" dur="750" fill="hold"/>
                                        <p:tgtEl>
                                          <p:spTgt spid="91"/>
                                        </p:tgtEl>
                                      </p:cBhvr>
                                      <p:by x="50000" y="50000"/>
                                    </p:animScale>
                                  </p:childTnLst>
                                </p:cTn>
                              </p:par>
                              <p:par>
                                <p:cTn id="49" presetID="35" presetClass="path" presetSubtype="0" accel="50000" decel="50000" fill="hold" nodeType="withEffect">
                                  <p:stCondLst>
                                    <p:cond delay="0"/>
                                  </p:stCondLst>
                                  <p:childTnLst>
                                    <p:animMotion origin="layout" path="M 4.16667E-7 1.85185E-6 L -0.53724 -0.08148 " pathEditMode="relative" rAng="0" ptsTypes="AA">
                                      <p:cBhvr>
                                        <p:cTn id="50" dur="1000" fill="hold"/>
                                        <p:tgtEl>
                                          <p:spTgt spid="91"/>
                                        </p:tgtEl>
                                        <p:attrNameLst>
                                          <p:attrName>ppt_x</p:attrName>
                                          <p:attrName>ppt_y</p:attrName>
                                        </p:attrNameLst>
                                      </p:cBhvr>
                                      <p:rCtr x="-26862" y="-4074"/>
                                    </p:animMotion>
                                  </p:childTnLst>
                                </p:cTn>
                              </p:par>
                            </p:childTnLst>
                          </p:cTn>
                        </p:par>
                        <p:par>
                          <p:cTn id="51" fill="hold">
                            <p:stCondLst>
                              <p:cond delay="3750"/>
                            </p:stCondLst>
                            <p:childTnLst>
                              <p:par>
                                <p:cTn id="52" presetID="22" presetClass="entr" presetSubtype="8" fill="hold" nodeType="afterEffect">
                                  <p:stCondLst>
                                    <p:cond delay="0"/>
                                  </p:stCondLst>
                                  <p:childTnLst>
                                    <p:set>
                                      <p:cBhvr>
                                        <p:cTn id="53" dur="1" fill="hold">
                                          <p:stCondLst>
                                            <p:cond delay="0"/>
                                          </p:stCondLst>
                                        </p:cTn>
                                        <p:tgtEl>
                                          <p:spTgt spid="70"/>
                                        </p:tgtEl>
                                        <p:attrNameLst>
                                          <p:attrName>style.visibility</p:attrName>
                                        </p:attrNameLst>
                                      </p:cBhvr>
                                      <p:to>
                                        <p:strVal val="visible"/>
                                      </p:to>
                                    </p:set>
                                    <p:animEffect transition="in" filter="wipe(left)">
                                      <p:cBhvr>
                                        <p:cTn id="54" dur="500"/>
                                        <p:tgtEl>
                                          <p:spTgt spid="70"/>
                                        </p:tgtEl>
                                      </p:cBhvr>
                                    </p:animEffect>
                                  </p:childTnLst>
                                </p:cTn>
                              </p:par>
                            </p:childTnLst>
                          </p:cTn>
                        </p:par>
                        <p:par>
                          <p:cTn id="55" fill="hold">
                            <p:stCondLst>
                              <p:cond delay="4250"/>
                            </p:stCondLst>
                            <p:childTnLst>
                              <p:par>
                                <p:cTn id="56" presetID="1" presetClass="entr" presetSubtype="0" fill="hold" nodeType="afterEffect">
                                  <p:stCondLst>
                                    <p:cond delay="0"/>
                                  </p:stCondLst>
                                  <p:childTnLst>
                                    <p:set>
                                      <p:cBhvr>
                                        <p:cTn id="57" dur="1" fill="hold">
                                          <p:stCondLst>
                                            <p:cond delay="0"/>
                                          </p:stCondLst>
                                        </p:cTn>
                                        <p:tgtEl>
                                          <p:spTgt spid="92"/>
                                        </p:tgtEl>
                                        <p:attrNameLst>
                                          <p:attrName>style.visibility</p:attrName>
                                        </p:attrNameLst>
                                      </p:cBhvr>
                                      <p:to>
                                        <p:strVal val="visible"/>
                                      </p:to>
                                    </p:set>
                                  </p:childTnLst>
                                </p:cTn>
                              </p:par>
                              <p:par>
                                <p:cTn id="58" presetID="6" presetClass="emph" presetSubtype="0" fill="hold" nodeType="withEffect">
                                  <p:stCondLst>
                                    <p:cond delay="0"/>
                                  </p:stCondLst>
                                  <p:childTnLst>
                                    <p:animScale>
                                      <p:cBhvr>
                                        <p:cTn id="59" dur="750" fill="hold"/>
                                        <p:tgtEl>
                                          <p:spTgt spid="92"/>
                                        </p:tgtEl>
                                      </p:cBhvr>
                                      <p:by x="50000" y="50000"/>
                                    </p:animScale>
                                  </p:childTnLst>
                                </p:cTn>
                              </p:par>
                              <p:par>
                                <p:cTn id="60" presetID="35" presetClass="path" presetSubtype="0" accel="50000" decel="50000" fill="hold" nodeType="withEffect">
                                  <p:stCondLst>
                                    <p:cond delay="0"/>
                                  </p:stCondLst>
                                  <p:childTnLst>
                                    <p:animMotion origin="layout" path="M -1.04167E-6 -2.96296E-6 L -0.6638 0.21505 " pathEditMode="relative" rAng="0" ptsTypes="AA">
                                      <p:cBhvr>
                                        <p:cTn id="61" dur="1000" fill="hold"/>
                                        <p:tgtEl>
                                          <p:spTgt spid="92"/>
                                        </p:tgtEl>
                                        <p:attrNameLst>
                                          <p:attrName>ppt_x</p:attrName>
                                          <p:attrName>ppt_y</p:attrName>
                                        </p:attrNameLst>
                                      </p:cBhvr>
                                      <p:rCtr x="-33190" y="10741"/>
                                    </p:animMotion>
                                  </p:childTnLst>
                                </p:cTn>
                              </p:par>
                            </p:childTnLst>
                          </p:cTn>
                        </p:par>
                        <p:par>
                          <p:cTn id="62" fill="hold">
                            <p:stCondLst>
                              <p:cond delay="5250"/>
                            </p:stCondLst>
                            <p:childTnLst>
                              <p:par>
                                <p:cTn id="63" presetID="22" presetClass="entr" presetSubtype="8" fill="hold" nodeType="afterEffect">
                                  <p:stCondLst>
                                    <p:cond delay="0"/>
                                  </p:stCondLst>
                                  <p:childTnLst>
                                    <p:set>
                                      <p:cBhvr>
                                        <p:cTn id="64" dur="1" fill="hold">
                                          <p:stCondLst>
                                            <p:cond delay="0"/>
                                          </p:stCondLst>
                                        </p:cTn>
                                        <p:tgtEl>
                                          <p:spTgt spid="73"/>
                                        </p:tgtEl>
                                        <p:attrNameLst>
                                          <p:attrName>style.visibility</p:attrName>
                                        </p:attrNameLst>
                                      </p:cBhvr>
                                      <p:to>
                                        <p:strVal val="visible"/>
                                      </p:to>
                                    </p:set>
                                    <p:animEffect transition="in" filter="wipe(left)">
                                      <p:cBhvr>
                                        <p:cTn id="65" dur="500"/>
                                        <p:tgtEl>
                                          <p:spTgt spid="73"/>
                                        </p:tgtEl>
                                      </p:cBhvr>
                                    </p:animEffect>
                                  </p:childTnLst>
                                </p:cTn>
                              </p:par>
                            </p:childTnLst>
                          </p:cTn>
                        </p:par>
                        <p:par>
                          <p:cTn id="66" fill="hold">
                            <p:stCondLst>
                              <p:cond delay="5750"/>
                            </p:stCondLst>
                            <p:childTnLst>
                              <p:par>
                                <p:cTn id="67" presetID="1" presetClass="entr" presetSubtype="0" fill="hold" nodeType="afterEffect">
                                  <p:stCondLst>
                                    <p:cond delay="0"/>
                                  </p:stCondLst>
                                  <p:childTnLst>
                                    <p:set>
                                      <p:cBhvr>
                                        <p:cTn id="68" dur="1" fill="hold">
                                          <p:stCondLst>
                                            <p:cond delay="0"/>
                                          </p:stCondLst>
                                        </p:cTn>
                                        <p:tgtEl>
                                          <p:spTgt spid="93"/>
                                        </p:tgtEl>
                                        <p:attrNameLst>
                                          <p:attrName>style.visibility</p:attrName>
                                        </p:attrNameLst>
                                      </p:cBhvr>
                                      <p:to>
                                        <p:strVal val="visible"/>
                                      </p:to>
                                    </p:set>
                                  </p:childTnLst>
                                </p:cTn>
                              </p:par>
                              <p:par>
                                <p:cTn id="69" presetID="6" presetClass="emph" presetSubtype="0" fill="hold" nodeType="withEffect">
                                  <p:stCondLst>
                                    <p:cond delay="0"/>
                                  </p:stCondLst>
                                  <p:childTnLst>
                                    <p:animScale>
                                      <p:cBhvr>
                                        <p:cTn id="70" dur="750" fill="hold"/>
                                        <p:tgtEl>
                                          <p:spTgt spid="93"/>
                                        </p:tgtEl>
                                      </p:cBhvr>
                                      <p:by x="50000" y="50000"/>
                                    </p:animScale>
                                  </p:childTnLst>
                                </p:cTn>
                              </p:par>
                              <p:par>
                                <p:cTn id="71" presetID="35" presetClass="path" presetSubtype="0" accel="50000" decel="50000" fill="hold" nodeType="withEffect">
                                  <p:stCondLst>
                                    <p:cond delay="0"/>
                                  </p:stCondLst>
                                  <p:childTnLst>
                                    <p:animMotion origin="layout" path="M -3.125E-6 2.96296E-6 L -0.79101 0.24884 " pathEditMode="relative" rAng="0" ptsTypes="AA">
                                      <p:cBhvr>
                                        <p:cTn id="72" dur="1000" fill="hold"/>
                                        <p:tgtEl>
                                          <p:spTgt spid="93"/>
                                        </p:tgtEl>
                                        <p:attrNameLst>
                                          <p:attrName>ppt_x</p:attrName>
                                          <p:attrName>ppt_y</p:attrName>
                                        </p:attrNameLst>
                                      </p:cBhvr>
                                      <p:rCtr x="-39557" y="12431"/>
                                    </p:animMotion>
                                  </p:childTnLst>
                                </p:cTn>
                              </p:par>
                            </p:childTnLst>
                          </p:cTn>
                        </p:par>
                        <p:par>
                          <p:cTn id="73" fill="hold">
                            <p:stCondLst>
                              <p:cond delay="6750"/>
                            </p:stCondLst>
                            <p:childTnLst>
                              <p:par>
                                <p:cTn id="74" presetID="22" presetClass="entr" presetSubtype="8" fill="hold" nodeType="afterEffect">
                                  <p:stCondLst>
                                    <p:cond delay="0"/>
                                  </p:stCondLst>
                                  <p:childTnLst>
                                    <p:set>
                                      <p:cBhvr>
                                        <p:cTn id="75" dur="1" fill="hold">
                                          <p:stCondLst>
                                            <p:cond delay="0"/>
                                          </p:stCondLst>
                                        </p:cTn>
                                        <p:tgtEl>
                                          <p:spTgt spid="76"/>
                                        </p:tgtEl>
                                        <p:attrNameLst>
                                          <p:attrName>style.visibility</p:attrName>
                                        </p:attrNameLst>
                                      </p:cBhvr>
                                      <p:to>
                                        <p:strVal val="visible"/>
                                      </p:to>
                                    </p:set>
                                    <p:animEffect transition="in" filter="wipe(left)">
                                      <p:cBhvr>
                                        <p:cTn id="76" dur="500"/>
                                        <p:tgtEl>
                                          <p:spTgt spid="76"/>
                                        </p:tgtEl>
                                      </p:cBhvr>
                                    </p:animEffect>
                                  </p:childTnLst>
                                </p:cTn>
                              </p:par>
                            </p:childTnLst>
                          </p:cTn>
                        </p:par>
                        <p:par>
                          <p:cTn id="77" fill="hold">
                            <p:stCondLst>
                              <p:cond delay="7250"/>
                            </p:stCondLst>
                            <p:childTnLst>
                              <p:par>
                                <p:cTn id="78" presetID="1" presetClass="entr" presetSubtype="0" fill="hold" nodeType="afterEffect">
                                  <p:stCondLst>
                                    <p:cond delay="0"/>
                                  </p:stCondLst>
                                  <p:childTnLst>
                                    <p:set>
                                      <p:cBhvr>
                                        <p:cTn id="79" dur="1" fill="hold">
                                          <p:stCondLst>
                                            <p:cond delay="0"/>
                                          </p:stCondLst>
                                        </p:cTn>
                                        <p:tgtEl>
                                          <p:spTgt spid="94"/>
                                        </p:tgtEl>
                                        <p:attrNameLst>
                                          <p:attrName>style.visibility</p:attrName>
                                        </p:attrNameLst>
                                      </p:cBhvr>
                                      <p:to>
                                        <p:strVal val="visible"/>
                                      </p:to>
                                    </p:set>
                                  </p:childTnLst>
                                </p:cTn>
                              </p:par>
                              <p:par>
                                <p:cTn id="80" presetID="6" presetClass="emph" presetSubtype="0" fill="hold" nodeType="withEffect">
                                  <p:stCondLst>
                                    <p:cond delay="0"/>
                                  </p:stCondLst>
                                  <p:childTnLst>
                                    <p:animScale>
                                      <p:cBhvr>
                                        <p:cTn id="81" dur="750" fill="hold"/>
                                        <p:tgtEl>
                                          <p:spTgt spid="94"/>
                                        </p:tgtEl>
                                      </p:cBhvr>
                                      <p:by x="50000" y="50000"/>
                                    </p:animScale>
                                  </p:childTnLst>
                                </p:cTn>
                              </p:par>
                              <p:par>
                                <p:cTn id="82" presetID="35" presetClass="path" presetSubtype="0" accel="50000" decel="50000" fill="hold" nodeType="withEffect">
                                  <p:stCondLst>
                                    <p:cond delay="0"/>
                                  </p:stCondLst>
                                  <p:childTnLst>
                                    <p:animMotion origin="layout" path="M 4.16667E-7 -2.96296E-6 L -0.29453 -0.33981 " pathEditMode="relative" rAng="0" ptsTypes="AA">
                                      <p:cBhvr>
                                        <p:cTn id="83" dur="1000" fill="hold"/>
                                        <p:tgtEl>
                                          <p:spTgt spid="94"/>
                                        </p:tgtEl>
                                        <p:attrNameLst>
                                          <p:attrName>ppt_x</p:attrName>
                                          <p:attrName>ppt_y</p:attrName>
                                        </p:attrNameLst>
                                      </p:cBhvr>
                                      <p:rCtr x="-14727" y="-16991"/>
                                    </p:animMotion>
                                  </p:childTnLst>
                                </p:cTn>
                              </p:par>
                            </p:childTnLst>
                          </p:cTn>
                        </p:par>
                        <p:par>
                          <p:cTn id="84" fill="hold">
                            <p:stCondLst>
                              <p:cond delay="8250"/>
                            </p:stCondLst>
                            <p:childTnLst>
                              <p:par>
                                <p:cTn id="85" presetID="22" presetClass="entr" presetSubtype="8" fill="hold" nodeType="afterEffect">
                                  <p:stCondLst>
                                    <p:cond delay="0"/>
                                  </p:stCondLst>
                                  <p:childTnLst>
                                    <p:set>
                                      <p:cBhvr>
                                        <p:cTn id="86" dur="1" fill="hold">
                                          <p:stCondLst>
                                            <p:cond delay="0"/>
                                          </p:stCondLst>
                                        </p:cTn>
                                        <p:tgtEl>
                                          <p:spTgt spid="79"/>
                                        </p:tgtEl>
                                        <p:attrNameLst>
                                          <p:attrName>style.visibility</p:attrName>
                                        </p:attrNameLst>
                                      </p:cBhvr>
                                      <p:to>
                                        <p:strVal val="visible"/>
                                      </p:to>
                                    </p:set>
                                    <p:animEffect transition="in" filter="wipe(left)">
                                      <p:cBhvr>
                                        <p:cTn id="87" dur="500"/>
                                        <p:tgtEl>
                                          <p:spTgt spid="79"/>
                                        </p:tgtEl>
                                      </p:cBhvr>
                                    </p:animEffect>
                                  </p:childTnLst>
                                </p:cTn>
                              </p:par>
                            </p:childTnLst>
                          </p:cTn>
                        </p:par>
                        <p:par>
                          <p:cTn id="88" fill="hold">
                            <p:stCondLst>
                              <p:cond delay="8750"/>
                            </p:stCondLst>
                            <p:childTnLst>
                              <p:par>
                                <p:cTn id="89" presetID="22" presetClass="entr" presetSubtype="8" fill="hold" nodeType="afterEffect">
                                  <p:stCondLst>
                                    <p:cond delay="0"/>
                                  </p:stCondLst>
                                  <p:childTnLst>
                                    <p:set>
                                      <p:cBhvr>
                                        <p:cTn id="90" dur="1" fill="hold">
                                          <p:stCondLst>
                                            <p:cond delay="0"/>
                                          </p:stCondLst>
                                        </p:cTn>
                                        <p:tgtEl>
                                          <p:spTgt spid="82"/>
                                        </p:tgtEl>
                                        <p:attrNameLst>
                                          <p:attrName>style.visibility</p:attrName>
                                        </p:attrNameLst>
                                      </p:cBhvr>
                                      <p:to>
                                        <p:strVal val="visible"/>
                                      </p:to>
                                    </p:set>
                                    <p:animEffect transition="in" filter="wipe(left)">
                                      <p:cBhvr>
                                        <p:cTn id="91" dur="500"/>
                                        <p:tgtEl>
                                          <p:spTgt spid="82"/>
                                        </p:tgtEl>
                                      </p:cBhvr>
                                    </p:animEffect>
                                  </p:childTnLst>
                                </p:cTn>
                              </p:par>
                            </p:childTnLst>
                          </p:cTn>
                        </p:par>
                        <p:par>
                          <p:cTn id="92" fill="hold">
                            <p:stCondLst>
                              <p:cond delay="9250"/>
                            </p:stCondLst>
                            <p:childTnLst>
                              <p:par>
                                <p:cTn id="93" presetID="1" presetClass="entr" presetSubtype="0" fill="hold" nodeType="afterEffect">
                                  <p:stCondLst>
                                    <p:cond delay="0"/>
                                  </p:stCondLst>
                                  <p:childTnLst>
                                    <p:set>
                                      <p:cBhvr>
                                        <p:cTn id="94" dur="1" fill="hold">
                                          <p:stCondLst>
                                            <p:cond delay="0"/>
                                          </p:stCondLst>
                                        </p:cTn>
                                        <p:tgtEl>
                                          <p:spTgt spid="95"/>
                                        </p:tgtEl>
                                        <p:attrNameLst>
                                          <p:attrName>style.visibility</p:attrName>
                                        </p:attrNameLst>
                                      </p:cBhvr>
                                      <p:to>
                                        <p:strVal val="visible"/>
                                      </p:to>
                                    </p:set>
                                  </p:childTnLst>
                                </p:cTn>
                              </p:par>
                              <p:par>
                                <p:cTn id="95" presetID="6" presetClass="emph" presetSubtype="0" fill="hold" nodeType="withEffect">
                                  <p:stCondLst>
                                    <p:cond delay="0"/>
                                  </p:stCondLst>
                                  <p:childTnLst>
                                    <p:animScale>
                                      <p:cBhvr>
                                        <p:cTn id="96" dur="750" fill="hold"/>
                                        <p:tgtEl>
                                          <p:spTgt spid="95"/>
                                        </p:tgtEl>
                                      </p:cBhvr>
                                      <p:by x="50000" y="50000"/>
                                    </p:animScale>
                                  </p:childTnLst>
                                </p:cTn>
                              </p:par>
                              <p:par>
                                <p:cTn id="97" presetID="35" presetClass="path" presetSubtype="0" accel="50000" decel="50000" fill="hold" nodeType="withEffect">
                                  <p:stCondLst>
                                    <p:cond delay="0"/>
                                  </p:stCondLst>
                                  <p:childTnLst>
                                    <p:animMotion origin="layout" path="M -2.29167E-6 4.44444E-6 L -0.54544 -0.00764 " pathEditMode="relative" rAng="0" ptsTypes="AA">
                                      <p:cBhvr>
                                        <p:cTn id="98" dur="1000" fill="hold"/>
                                        <p:tgtEl>
                                          <p:spTgt spid="95"/>
                                        </p:tgtEl>
                                        <p:attrNameLst>
                                          <p:attrName>ppt_x</p:attrName>
                                          <p:attrName>ppt_y</p:attrName>
                                        </p:attrNameLst>
                                      </p:cBhvr>
                                      <p:rCtr x="-27279" y="-394"/>
                                    </p:animMotion>
                                  </p:childTnLst>
                                </p:cTn>
                              </p:par>
                            </p:childTnLst>
                          </p:cTn>
                        </p:par>
                        <p:par>
                          <p:cTn id="99" fill="hold">
                            <p:stCondLst>
                              <p:cond delay="10250"/>
                            </p:stCondLst>
                            <p:childTnLst>
                              <p:par>
                                <p:cTn id="100" presetID="22" presetClass="entr" presetSubtype="8" fill="hold" nodeType="afterEffect">
                                  <p:stCondLst>
                                    <p:cond delay="0"/>
                                  </p:stCondLst>
                                  <p:childTnLst>
                                    <p:set>
                                      <p:cBhvr>
                                        <p:cTn id="101" dur="1" fill="hold">
                                          <p:stCondLst>
                                            <p:cond delay="0"/>
                                          </p:stCondLst>
                                        </p:cTn>
                                        <p:tgtEl>
                                          <p:spTgt spid="85"/>
                                        </p:tgtEl>
                                        <p:attrNameLst>
                                          <p:attrName>style.visibility</p:attrName>
                                        </p:attrNameLst>
                                      </p:cBhvr>
                                      <p:to>
                                        <p:strVal val="visible"/>
                                      </p:to>
                                    </p:set>
                                    <p:animEffect transition="in" filter="wipe(left)">
                                      <p:cBhvr>
                                        <p:cTn id="102"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5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原创设计师QQ598969553            _1"/>
          <p:cNvSpPr/>
          <p:nvPr/>
        </p:nvSpPr>
        <p:spPr>
          <a:xfrm>
            <a:off x="2519504" y="3630758"/>
            <a:ext cx="4699134" cy="100520"/>
          </a:xfrm>
          <a:prstGeom prst="rect">
            <a:avLst/>
          </a:prstGeom>
          <a:pattFill prst="ltUpDiag">
            <a:fgClr>
              <a:srgbClr val="414455"/>
            </a:fgClr>
            <a:bgClr>
              <a:srgbClr val="E8E8E6"/>
            </a:bgClr>
          </a:pattFill>
          <a:ln w="12700" cap="flat" cmpd="sng" algn="ctr">
            <a:noFill/>
            <a:prstDash val="solid"/>
            <a:miter lim="800000"/>
          </a:ln>
          <a:effectLst/>
        </p:spPr>
        <p:txBody>
          <a:bodyPr lIns="68568" tIns="34284" rIns="68568" bIns="3428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49"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 name="原创设计师QQ598969553            _2"/>
          <p:cNvSpPr/>
          <p:nvPr/>
        </p:nvSpPr>
        <p:spPr>
          <a:xfrm>
            <a:off x="2087401" y="1856537"/>
            <a:ext cx="4699134" cy="100520"/>
          </a:xfrm>
          <a:prstGeom prst="rect">
            <a:avLst/>
          </a:prstGeom>
          <a:pattFill prst="ltUpDiag">
            <a:fgClr>
              <a:srgbClr val="414455"/>
            </a:fgClr>
            <a:bgClr>
              <a:srgbClr val="E8E8E6"/>
            </a:bgClr>
          </a:pattFill>
          <a:ln w="12700" cap="flat" cmpd="sng" algn="ctr">
            <a:noFill/>
            <a:prstDash val="solid"/>
            <a:miter lim="800000"/>
          </a:ln>
          <a:effectLst/>
        </p:spPr>
        <p:txBody>
          <a:bodyPr lIns="68568" tIns="34284" rIns="68568" bIns="3428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49"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 name="原创设计师QQ598969553            _3"/>
          <p:cNvSpPr>
            <a:spLocks noChangeArrowheads="1"/>
          </p:cNvSpPr>
          <p:nvPr/>
        </p:nvSpPr>
        <p:spPr bwMode="auto">
          <a:xfrm>
            <a:off x="953130" y="1609167"/>
            <a:ext cx="1244209" cy="1243177"/>
          </a:xfrm>
          <a:prstGeom prst="ellipse">
            <a:avLst/>
          </a:prstGeom>
          <a:solidFill>
            <a:srgbClr val="42BAC8"/>
          </a:solidFill>
          <a:ln w="190500" cap="sq" cmpd="sng">
            <a:solidFill>
              <a:sysClr val="window" lastClr="FFFFFF">
                <a:lumMod val="65000"/>
              </a:sysClr>
            </a:solidFill>
            <a:round/>
            <a:headEnd/>
            <a:tailEnd/>
          </a:ln>
        </p:spPr>
        <p:txBody>
          <a:bodyPr lIns="68568" tIns="34284" rIns="68568" bIns="34284"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99"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宋体" panose="02010600030101010101" pitchFamily="2" charset="-122"/>
              </a:rPr>
              <a:t>添加文字</a:t>
            </a:r>
            <a:endParaRPr kumimoji="0" lang="zh-CN" altLang="zh-CN" sz="2099"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宋体" panose="02010600030101010101" pitchFamily="2" charset="-122"/>
            </a:endParaRPr>
          </a:p>
        </p:txBody>
      </p:sp>
      <p:sp>
        <p:nvSpPr>
          <p:cNvPr id="11" name="原创设计师QQ598969553            _4"/>
          <p:cNvSpPr txBox="1"/>
          <p:nvPr/>
        </p:nvSpPr>
        <p:spPr>
          <a:xfrm>
            <a:off x="2436041" y="1981331"/>
            <a:ext cx="4429069" cy="1508478"/>
          </a:xfrm>
          <a:prstGeom prst="rect">
            <a:avLst/>
          </a:prstGeom>
          <a:noFill/>
        </p:spPr>
        <p:txBody>
          <a:bodyPr wrap="square" lIns="68568" tIns="34284" rIns="68568" bIns="34284" rtlCol="0">
            <a:spAutoFit/>
          </a:bodyPr>
          <a:lstStyle/>
          <a:p>
            <a:pPr>
              <a:lnSpc>
                <a:spcPct val="130000"/>
              </a:lnSpc>
            </a:pPr>
            <a:r>
              <a:rPr lang="zh-CN" altLang="en-US" sz="1199"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199" dirty="0">
              <a:solidFill>
                <a:sysClr val="windowText" lastClr="000000"/>
              </a:solidFill>
              <a:latin typeface="微软雅黑" pitchFamily="34" charset="-122"/>
              <a:ea typeface="微软雅黑" pitchFamily="34" charset="-122"/>
            </a:endParaRPr>
          </a:p>
          <a:p>
            <a:pPr>
              <a:lnSpc>
                <a:spcPct val="130000"/>
              </a:lnSpc>
            </a:pPr>
            <a:r>
              <a:rPr lang="zh-CN" altLang="en-US" sz="1199"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a:t>
            </a:r>
          </a:p>
        </p:txBody>
      </p:sp>
      <p:sp>
        <p:nvSpPr>
          <p:cNvPr id="12" name="原创设计师QQ598969553            _5"/>
          <p:cNvSpPr>
            <a:spLocks noChangeArrowheads="1"/>
          </p:cNvSpPr>
          <p:nvPr/>
        </p:nvSpPr>
        <p:spPr bwMode="auto">
          <a:xfrm>
            <a:off x="7056601" y="3171141"/>
            <a:ext cx="1244209" cy="1243177"/>
          </a:xfrm>
          <a:prstGeom prst="ellipse">
            <a:avLst/>
          </a:prstGeom>
          <a:solidFill>
            <a:srgbClr val="42BAC8"/>
          </a:solidFill>
          <a:ln w="190500" cap="sq" cmpd="sng">
            <a:solidFill>
              <a:sysClr val="window" lastClr="FFFFFF">
                <a:lumMod val="65000"/>
              </a:sysClr>
            </a:solidFill>
            <a:round/>
            <a:headEnd/>
            <a:tailEnd/>
          </a:ln>
        </p:spPr>
        <p:txBody>
          <a:bodyPr lIns="68568" tIns="34284" rIns="68568" bIns="34284"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99"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宋体" panose="02010600030101010101" pitchFamily="2" charset="-122"/>
              </a:rPr>
              <a:t>添加文字</a:t>
            </a:r>
            <a:endParaRPr kumimoji="0" lang="zh-CN" altLang="zh-CN" sz="2099"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宋体" panose="02010600030101010101" pitchFamily="2" charset="-122"/>
            </a:endParaRPr>
          </a:p>
        </p:txBody>
      </p:sp>
      <p:sp>
        <p:nvSpPr>
          <p:cNvPr id="13" name="原创设计师QQ598969553            _6"/>
          <p:cNvSpPr txBox="1"/>
          <p:nvPr/>
        </p:nvSpPr>
        <p:spPr>
          <a:xfrm>
            <a:off x="2436041" y="3792730"/>
            <a:ext cx="4429069" cy="1508478"/>
          </a:xfrm>
          <a:prstGeom prst="rect">
            <a:avLst/>
          </a:prstGeom>
          <a:noFill/>
        </p:spPr>
        <p:txBody>
          <a:bodyPr wrap="square" lIns="68568" tIns="34284" rIns="68568" bIns="34284" rtlCol="0">
            <a:spAutoFit/>
          </a:bodyPr>
          <a:lstStyle/>
          <a:p>
            <a:pPr>
              <a:lnSpc>
                <a:spcPct val="130000"/>
              </a:lnSpc>
            </a:pPr>
            <a:r>
              <a:rPr lang="zh-CN" altLang="en-US" sz="1199"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199" dirty="0">
              <a:solidFill>
                <a:sysClr val="windowText" lastClr="000000"/>
              </a:solidFill>
              <a:latin typeface="微软雅黑" pitchFamily="34" charset="-122"/>
              <a:ea typeface="微软雅黑" pitchFamily="34" charset="-122"/>
            </a:endParaRPr>
          </a:p>
          <a:p>
            <a:pPr>
              <a:lnSpc>
                <a:spcPct val="130000"/>
              </a:lnSpc>
            </a:pPr>
            <a:r>
              <a:rPr lang="zh-CN" altLang="en-US" sz="1199"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a:t>
            </a:r>
          </a:p>
        </p:txBody>
      </p:sp>
    </p:spTree>
    <p:extLst>
      <p:ext uri="{BB962C8B-B14F-4D97-AF65-F5344CB8AC3E}">
        <p14:creationId xmlns:p14="http://schemas.microsoft.com/office/powerpoint/2010/main" val="3491342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par>
                                <p:cTn id="9" presetID="8" presetClass="emph" presetSubtype="0" fill="hold" grpId="1" nodeType="withEffect">
                                  <p:stCondLst>
                                    <p:cond delay="0"/>
                                  </p:stCondLst>
                                  <p:childTnLst>
                                    <p:animRot by="21600000">
                                      <p:cBhvr>
                                        <p:cTn id="10" dur="500" fill="hold"/>
                                        <p:tgtEl>
                                          <p:spTgt spid="10"/>
                                        </p:tgtEl>
                                        <p:attrNameLst>
                                          <p:attrName>r</p:attrName>
                                        </p:attrNameLst>
                                      </p:cBhvr>
                                    </p:animRo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wipe(left)">
                                      <p:cBhvr>
                                        <p:cTn id="14" dur="500"/>
                                        <p:tgtEl>
                                          <p:spTgt spid="9"/>
                                        </p:tgtEl>
                                      </p:cBhvr>
                                    </p:animEffect>
                                  </p:childTnLst>
                                </p:cTn>
                              </p:par>
                            </p:childTnLst>
                          </p:cTn>
                        </p:par>
                        <p:par>
                          <p:cTn id="15" fill="hold">
                            <p:stCondLst>
                              <p:cond delay="1000"/>
                            </p:stCondLst>
                            <p:childTnLst>
                              <p:par>
                                <p:cTn id="16" presetID="22" presetClass="entr" presetSubtype="8" fill="hold" grpId="0" nodeType="afterEffect">
                                  <p:stCondLst>
                                    <p:cond delay="0"/>
                                  </p:stCondLst>
                                  <p:iterate type="lt">
                                    <p:tmPct val="30000"/>
                                  </p:iterate>
                                  <p:childTnLst>
                                    <p:set>
                                      <p:cBhvr>
                                        <p:cTn id="17" dur="1" fill="hold">
                                          <p:stCondLst>
                                            <p:cond delay="0"/>
                                          </p:stCondLst>
                                        </p:cTn>
                                        <p:tgtEl>
                                          <p:spTgt spid="11"/>
                                        </p:tgtEl>
                                        <p:attrNameLst>
                                          <p:attrName>style.visibility</p:attrName>
                                        </p:attrNameLst>
                                      </p:cBhvr>
                                      <p:to>
                                        <p:strVal val="visible"/>
                                      </p:to>
                                    </p:set>
                                    <p:animEffect transition="in" filter="wipe(left)">
                                      <p:cBhvr>
                                        <p:cTn id="18" dur="100"/>
                                        <p:tgtEl>
                                          <p:spTgt spid="11"/>
                                        </p:tgtEl>
                                      </p:cBhvr>
                                    </p:animEffect>
                                  </p:childTnLst>
                                </p:cTn>
                              </p:par>
                              <p:par>
                                <p:cTn id="19" presetID="36" presetClass="emph" presetSubtype="0" fill="hold" grpId="1" nodeType="withEffect">
                                  <p:stCondLst>
                                    <p:cond delay="0"/>
                                  </p:stCondLst>
                                  <p:iterate type="lt">
                                    <p:tmPct val="30000"/>
                                  </p:iterate>
                                  <p:childTnLst>
                                    <p:animScale>
                                      <p:cBhvr>
                                        <p:cTn id="20" dur="50" autoRev="1" fill="hold">
                                          <p:stCondLst>
                                            <p:cond delay="0"/>
                                          </p:stCondLst>
                                        </p:cTn>
                                        <p:tgtEl>
                                          <p:spTgt spid="11"/>
                                        </p:tgtEl>
                                      </p:cBhvr>
                                      <p:to x="80000" y="100000"/>
                                    </p:animScale>
                                    <p:anim by="(#ppt_w*0.10)" calcmode="lin" valueType="num">
                                      <p:cBhvr>
                                        <p:cTn id="21" dur="50" autoRev="1" fill="hold">
                                          <p:stCondLst>
                                            <p:cond delay="0"/>
                                          </p:stCondLst>
                                        </p:cTn>
                                        <p:tgtEl>
                                          <p:spTgt spid="11"/>
                                        </p:tgtEl>
                                        <p:attrNameLst>
                                          <p:attrName>ppt_x</p:attrName>
                                        </p:attrNameLst>
                                      </p:cBhvr>
                                    </p:anim>
                                    <p:anim by="(-#ppt_w*0.10)" calcmode="lin" valueType="num">
                                      <p:cBhvr>
                                        <p:cTn id="22" dur="50" autoRev="1" fill="hold">
                                          <p:stCondLst>
                                            <p:cond delay="0"/>
                                          </p:stCondLst>
                                        </p:cTn>
                                        <p:tgtEl>
                                          <p:spTgt spid="11"/>
                                        </p:tgtEl>
                                        <p:attrNameLst>
                                          <p:attrName>ppt_y</p:attrName>
                                        </p:attrNameLst>
                                      </p:cBhvr>
                                    </p:anim>
                                    <p:animRot by="-480000">
                                      <p:cBhvr>
                                        <p:cTn id="23" dur="50" autoRev="1" fill="hold">
                                          <p:stCondLst>
                                            <p:cond delay="0"/>
                                          </p:stCondLst>
                                        </p:cTn>
                                        <p:tgtEl>
                                          <p:spTgt spid="11"/>
                                        </p:tgtEl>
                                        <p:attrNameLst>
                                          <p:attrName>r</p:attrName>
                                        </p:attrNameLst>
                                      </p:cBhvr>
                                    </p:animRot>
                                  </p:childTnLst>
                                </p:cTn>
                              </p:par>
                            </p:childTnLst>
                          </p:cTn>
                        </p:par>
                        <p:par>
                          <p:cTn id="24" fill="hold">
                            <p:stCondLst>
                              <p:cond delay="5210"/>
                            </p:stCondLst>
                            <p:childTnLst>
                              <p:par>
                                <p:cTn id="25" presetID="2" presetClass="entr" presetSubtype="2"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1+#ppt_w/2"/>
                                          </p:val>
                                        </p:tav>
                                        <p:tav tm="100000">
                                          <p:val>
                                            <p:strVal val="#ppt_x"/>
                                          </p:val>
                                        </p:tav>
                                      </p:tavLst>
                                    </p:anim>
                                    <p:anim calcmode="lin" valueType="num">
                                      <p:cBhvr additive="base">
                                        <p:cTn id="28" dur="500" fill="hold"/>
                                        <p:tgtEl>
                                          <p:spTgt spid="12"/>
                                        </p:tgtEl>
                                        <p:attrNameLst>
                                          <p:attrName>ppt_y</p:attrName>
                                        </p:attrNameLst>
                                      </p:cBhvr>
                                      <p:tavLst>
                                        <p:tav tm="0">
                                          <p:val>
                                            <p:strVal val="#ppt_y"/>
                                          </p:val>
                                        </p:tav>
                                        <p:tav tm="100000">
                                          <p:val>
                                            <p:strVal val="#ppt_y"/>
                                          </p:val>
                                        </p:tav>
                                      </p:tavLst>
                                    </p:anim>
                                  </p:childTnLst>
                                </p:cTn>
                              </p:par>
                              <p:par>
                                <p:cTn id="29" presetID="8" presetClass="emph" presetSubtype="0" fill="hold" grpId="1" nodeType="withEffect">
                                  <p:stCondLst>
                                    <p:cond delay="0"/>
                                  </p:stCondLst>
                                  <p:childTnLst>
                                    <p:animRot by="-21600000">
                                      <p:cBhvr>
                                        <p:cTn id="30" dur="500" fill="hold"/>
                                        <p:tgtEl>
                                          <p:spTgt spid="12"/>
                                        </p:tgtEl>
                                        <p:attrNameLst>
                                          <p:attrName>r</p:attrName>
                                        </p:attrNameLst>
                                      </p:cBhvr>
                                    </p:animRot>
                                  </p:childTnLst>
                                </p:cTn>
                              </p:par>
                            </p:childTnLst>
                          </p:cTn>
                        </p:par>
                        <p:par>
                          <p:cTn id="31" fill="hold">
                            <p:stCondLst>
                              <p:cond delay="5710"/>
                            </p:stCondLst>
                            <p:childTnLst>
                              <p:par>
                                <p:cTn id="32" presetID="22" presetClass="entr" presetSubtype="2" fill="hold" grpId="0" nodeType="after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wipe(right)">
                                      <p:cBhvr>
                                        <p:cTn id="34" dur="500"/>
                                        <p:tgtEl>
                                          <p:spTgt spid="8"/>
                                        </p:tgtEl>
                                      </p:cBhvr>
                                    </p:animEffect>
                                  </p:childTnLst>
                                </p:cTn>
                              </p:par>
                            </p:childTnLst>
                          </p:cTn>
                        </p:par>
                        <p:par>
                          <p:cTn id="35" fill="hold">
                            <p:stCondLst>
                              <p:cond delay="6210"/>
                            </p:stCondLst>
                            <p:childTnLst>
                              <p:par>
                                <p:cTn id="36" presetID="22" presetClass="entr" presetSubtype="8" fill="hold" grpId="0" nodeType="afterEffect">
                                  <p:stCondLst>
                                    <p:cond delay="0"/>
                                  </p:stCondLst>
                                  <p:iterate type="lt">
                                    <p:tmPct val="30000"/>
                                  </p:iterate>
                                  <p:childTnLst>
                                    <p:set>
                                      <p:cBhvr>
                                        <p:cTn id="37" dur="1" fill="hold">
                                          <p:stCondLst>
                                            <p:cond delay="0"/>
                                          </p:stCondLst>
                                        </p:cTn>
                                        <p:tgtEl>
                                          <p:spTgt spid="13"/>
                                        </p:tgtEl>
                                        <p:attrNameLst>
                                          <p:attrName>style.visibility</p:attrName>
                                        </p:attrNameLst>
                                      </p:cBhvr>
                                      <p:to>
                                        <p:strVal val="visible"/>
                                      </p:to>
                                    </p:set>
                                    <p:animEffect transition="in" filter="wipe(left)">
                                      <p:cBhvr>
                                        <p:cTn id="38" dur="100"/>
                                        <p:tgtEl>
                                          <p:spTgt spid="13"/>
                                        </p:tgtEl>
                                      </p:cBhvr>
                                    </p:animEffect>
                                  </p:childTnLst>
                                </p:cTn>
                              </p:par>
                              <p:par>
                                <p:cTn id="39" presetID="36" presetClass="emph" presetSubtype="0" fill="hold" grpId="1" nodeType="withEffect">
                                  <p:stCondLst>
                                    <p:cond delay="0"/>
                                  </p:stCondLst>
                                  <p:iterate type="lt">
                                    <p:tmPct val="30000"/>
                                  </p:iterate>
                                  <p:childTnLst>
                                    <p:animScale>
                                      <p:cBhvr>
                                        <p:cTn id="40" dur="50" autoRev="1" fill="hold">
                                          <p:stCondLst>
                                            <p:cond delay="0"/>
                                          </p:stCondLst>
                                        </p:cTn>
                                        <p:tgtEl>
                                          <p:spTgt spid="13"/>
                                        </p:tgtEl>
                                      </p:cBhvr>
                                      <p:to x="80000" y="100000"/>
                                    </p:animScale>
                                    <p:anim by="(#ppt_w*0.10)" calcmode="lin" valueType="num">
                                      <p:cBhvr>
                                        <p:cTn id="41" dur="50" autoRev="1" fill="hold">
                                          <p:stCondLst>
                                            <p:cond delay="0"/>
                                          </p:stCondLst>
                                        </p:cTn>
                                        <p:tgtEl>
                                          <p:spTgt spid="13"/>
                                        </p:tgtEl>
                                        <p:attrNameLst>
                                          <p:attrName>ppt_x</p:attrName>
                                        </p:attrNameLst>
                                      </p:cBhvr>
                                    </p:anim>
                                    <p:anim by="(-#ppt_w*0.10)" calcmode="lin" valueType="num">
                                      <p:cBhvr>
                                        <p:cTn id="42" dur="50" autoRev="1" fill="hold">
                                          <p:stCondLst>
                                            <p:cond delay="0"/>
                                          </p:stCondLst>
                                        </p:cTn>
                                        <p:tgtEl>
                                          <p:spTgt spid="13"/>
                                        </p:tgtEl>
                                        <p:attrNameLst>
                                          <p:attrName>ppt_y</p:attrName>
                                        </p:attrNameLst>
                                      </p:cBhvr>
                                    </p:anim>
                                    <p:animRot by="-480000">
                                      <p:cBhvr>
                                        <p:cTn id="43" dur="50" autoRev="1" fill="hold">
                                          <p:stCondLst>
                                            <p:cond delay="0"/>
                                          </p:stCondLst>
                                        </p:cTn>
                                        <p:tgtEl>
                                          <p:spTgt spid="1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0" grpId="1" animBg="1"/>
      <p:bldP spid="11" grpId="0"/>
      <p:bldP spid="11" grpId="1"/>
      <p:bldP spid="12" grpId="0" animBg="1"/>
      <p:bldP spid="12" grpId="1" animBg="1"/>
      <p:bldP spid="13" grpId="0"/>
      <p:bldP spid="13" grpId="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原创设计师QQ598969553            _1"/>
          <p:cNvSpPr>
            <a:spLocks/>
          </p:cNvSpPr>
          <p:nvPr/>
        </p:nvSpPr>
        <p:spPr bwMode="auto">
          <a:xfrm rot="18900000">
            <a:off x="5446816" y="1717620"/>
            <a:ext cx="1309559" cy="1309559"/>
          </a:xfrm>
          <a:custGeom>
            <a:avLst/>
            <a:gdLst>
              <a:gd name="T0" fmla="*/ 720 w 720"/>
              <a:gd name="T1" fmla="*/ 275 h 720"/>
              <a:gd name="T2" fmla="*/ 643 w 720"/>
              <a:gd name="T3" fmla="*/ 352 h 720"/>
              <a:gd name="T4" fmla="*/ 643 w 720"/>
              <a:gd name="T5" fmla="*/ 352 h 720"/>
              <a:gd name="T6" fmla="*/ 603 w 720"/>
              <a:gd name="T7" fmla="*/ 336 h 720"/>
              <a:gd name="T8" fmla="*/ 569 w 720"/>
              <a:gd name="T9" fmla="*/ 313 h 720"/>
              <a:gd name="T10" fmla="*/ 543 w 720"/>
              <a:gd name="T11" fmla="*/ 356 h 720"/>
              <a:gd name="T12" fmla="*/ 542 w 720"/>
              <a:gd name="T13" fmla="*/ 365 h 720"/>
              <a:gd name="T14" fmla="*/ 542 w 720"/>
              <a:gd name="T15" fmla="*/ 542 h 720"/>
              <a:gd name="T16" fmla="*/ 542 w 720"/>
              <a:gd name="T17" fmla="*/ 542 h 720"/>
              <a:gd name="T18" fmla="*/ 356 w 720"/>
              <a:gd name="T19" fmla="*/ 542 h 720"/>
              <a:gd name="T20" fmla="*/ 345 w 720"/>
              <a:gd name="T21" fmla="*/ 543 h 720"/>
              <a:gd name="T22" fmla="*/ 296 w 720"/>
              <a:gd name="T23" fmla="*/ 572 h 720"/>
              <a:gd name="T24" fmla="*/ 314 w 720"/>
              <a:gd name="T25" fmla="*/ 610 h 720"/>
              <a:gd name="T26" fmla="*/ 320 w 720"/>
              <a:gd name="T27" fmla="*/ 617 h 720"/>
              <a:gd name="T28" fmla="*/ 335 w 720"/>
              <a:gd name="T29" fmla="*/ 652 h 720"/>
              <a:gd name="T30" fmla="*/ 266 w 720"/>
              <a:gd name="T31" fmla="*/ 720 h 720"/>
              <a:gd name="T32" fmla="*/ 198 w 720"/>
              <a:gd name="T33" fmla="*/ 652 h 720"/>
              <a:gd name="T34" fmla="*/ 198 w 720"/>
              <a:gd name="T35" fmla="*/ 652 h 720"/>
              <a:gd name="T36" fmla="*/ 212 w 720"/>
              <a:gd name="T37" fmla="*/ 617 h 720"/>
              <a:gd name="T38" fmla="*/ 219 w 720"/>
              <a:gd name="T39" fmla="*/ 610 h 720"/>
              <a:gd name="T40" fmla="*/ 237 w 720"/>
              <a:gd name="T41" fmla="*/ 572 h 720"/>
              <a:gd name="T42" fmla="*/ 187 w 720"/>
              <a:gd name="T43" fmla="*/ 543 h 720"/>
              <a:gd name="T44" fmla="*/ 177 w 720"/>
              <a:gd name="T45" fmla="*/ 542 h 720"/>
              <a:gd name="T46" fmla="*/ 0 w 720"/>
              <a:gd name="T47" fmla="*/ 542 h 720"/>
              <a:gd name="T48" fmla="*/ 0 w 720"/>
              <a:gd name="T49" fmla="*/ 365 h 720"/>
              <a:gd name="T50" fmla="*/ 1 w 720"/>
              <a:gd name="T51" fmla="*/ 358 h 720"/>
              <a:gd name="T52" fmla="*/ 19 w 720"/>
              <a:gd name="T53" fmla="*/ 321 h 720"/>
              <a:gd name="T54" fmla="*/ 40 w 720"/>
              <a:gd name="T55" fmla="*/ 335 h 720"/>
              <a:gd name="T56" fmla="*/ 47 w 720"/>
              <a:gd name="T57" fmla="*/ 342 h 720"/>
              <a:gd name="T58" fmla="*/ 92 w 720"/>
              <a:gd name="T59" fmla="*/ 360 h 720"/>
              <a:gd name="T60" fmla="*/ 93 w 720"/>
              <a:gd name="T61" fmla="*/ 360 h 720"/>
              <a:gd name="T62" fmla="*/ 178 w 720"/>
              <a:gd name="T63" fmla="*/ 275 h 720"/>
              <a:gd name="T64" fmla="*/ 93 w 720"/>
              <a:gd name="T65" fmla="*/ 190 h 720"/>
              <a:gd name="T66" fmla="*/ 92 w 720"/>
              <a:gd name="T67" fmla="*/ 190 h 720"/>
              <a:gd name="T68" fmla="*/ 47 w 720"/>
              <a:gd name="T69" fmla="*/ 209 h 720"/>
              <a:gd name="T70" fmla="*/ 40 w 720"/>
              <a:gd name="T71" fmla="*/ 215 h 720"/>
              <a:gd name="T72" fmla="*/ 19 w 720"/>
              <a:gd name="T73" fmla="*/ 230 h 720"/>
              <a:gd name="T74" fmla="*/ 1 w 720"/>
              <a:gd name="T75" fmla="*/ 193 h 720"/>
              <a:gd name="T76" fmla="*/ 0 w 720"/>
              <a:gd name="T77" fmla="*/ 186 h 720"/>
              <a:gd name="T78" fmla="*/ 0 w 720"/>
              <a:gd name="T79" fmla="*/ 0 h 720"/>
              <a:gd name="T80" fmla="*/ 177 w 720"/>
              <a:gd name="T81" fmla="*/ 0 h 720"/>
              <a:gd name="T82" fmla="*/ 186 w 720"/>
              <a:gd name="T83" fmla="*/ 1 h 720"/>
              <a:gd name="T84" fmla="*/ 206 w 720"/>
              <a:gd name="T85" fmla="*/ 61 h 720"/>
              <a:gd name="T86" fmla="*/ 190 w 720"/>
              <a:gd name="T87" fmla="*/ 102 h 720"/>
              <a:gd name="T88" fmla="*/ 266 w 720"/>
              <a:gd name="T89" fmla="*/ 179 h 720"/>
              <a:gd name="T90" fmla="*/ 343 w 720"/>
              <a:gd name="T91" fmla="*/ 102 h 720"/>
              <a:gd name="T92" fmla="*/ 327 w 720"/>
              <a:gd name="T93" fmla="*/ 61 h 720"/>
              <a:gd name="T94" fmla="*/ 347 w 720"/>
              <a:gd name="T95" fmla="*/ 1 h 720"/>
              <a:gd name="T96" fmla="*/ 356 w 720"/>
              <a:gd name="T97" fmla="*/ 0 h 720"/>
              <a:gd name="T98" fmla="*/ 542 w 720"/>
              <a:gd name="T99" fmla="*/ 0 h 720"/>
              <a:gd name="T100" fmla="*/ 542 w 720"/>
              <a:gd name="T101" fmla="*/ 186 h 720"/>
              <a:gd name="T102" fmla="*/ 543 w 720"/>
              <a:gd name="T103" fmla="*/ 194 h 720"/>
              <a:gd name="T104" fmla="*/ 569 w 720"/>
              <a:gd name="T105" fmla="*/ 238 h 720"/>
              <a:gd name="T106" fmla="*/ 603 w 720"/>
              <a:gd name="T107" fmla="*/ 215 h 720"/>
              <a:gd name="T108" fmla="*/ 642 w 720"/>
              <a:gd name="T109" fmla="*/ 199 h 720"/>
              <a:gd name="T110" fmla="*/ 643 w 720"/>
              <a:gd name="T111" fmla="*/ 199 h 720"/>
              <a:gd name="T112" fmla="*/ 720 w 720"/>
              <a:gd name="T113" fmla="*/ 275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20" h="720">
                <a:moveTo>
                  <a:pt x="720" y="275"/>
                </a:moveTo>
                <a:cubicBezTo>
                  <a:pt x="720" y="318"/>
                  <a:pt x="686" y="352"/>
                  <a:pt x="643" y="352"/>
                </a:cubicBezTo>
                <a:cubicBezTo>
                  <a:pt x="643" y="352"/>
                  <a:pt x="643" y="352"/>
                  <a:pt x="643" y="352"/>
                </a:cubicBezTo>
                <a:cubicBezTo>
                  <a:pt x="639" y="352"/>
                  <a:pt x="621" y="351"/>
                  <a:pt x="603" y="336"/>
                </a:cubicBezTo>
                <a:cubicBezTo>
                  <a:pt x="592" y="327"/>
                  <a:pt x="580" y="313"/>
                  <a:pt x="569" y="313"/>
                </a:cubicBezTo>
                <a:cubicBezTo>
                  <a:pt x="559" y="313"/>
                  <a:pt x="550" y="323"/>
                  <a:pt x="543" y="356"/>
                </a:cubicBezTo>
                <a:cubicBezTo>
                  <a:pt x="542" y="359"/>
                  <a:pt x="542" y="362"/>
                  <a:pt x="542" y="365"/>
                </a:cubicBezTo>
                <a:cubicBezTo>
                  <a:pt x="542" y="542"/>
                  <a:pt x="542" y="542"/>
                  <a:pt x="542" y="542"/>
                </a:cubicBezTo>
                <a:cubicBezTo>
                  <a:pt x="542" y="542"/>
                  <a:pt x="542" y="542"/>
                  <a:pt x="542" y="542"/>
                </a:cubicBezTo>
                <a:cubicBezTo>
                  <a:pt x="356" y="542"/>
                  <a:pt x="356" y="542"/>
                  <a:pt x="356" y="542"/>
                </a:cubicBezTo>
                <a:cubicBezTo>
                  <a:pt x="352" y="542"/>
                  <a:pt x="349" y="543"/>
                  <a:pt x="345" y="543"/>
                </a:cubicBezTo>
                <a:cubicBezTo>
                  <a:pt x="315" y="550"/>
                  <a:pt x="300" y="559"/>
                  <a:pt x="296" y="572"/>
                </a:cubicBezTo>
                <a:cubicBezTo>
                  <a:pt x="292" y="586"/>
                  <a:pt x="304" y="599"/>
                  <a:pt x="314" y="610"/>
                </a:cubicBezTo>
                <a:cubicBezTo>
                  <a:pt x="316" y="613"/>
                  <a:pt x="318" y="615"/>
                  <a:pt x="320" y="617"/>
                </a:cubicBezTo>
                <a:cubicBezTo>
                  <a:pt x="335" y="634"/>
                  <a:pt x="335" y="651"/>
                  <a:pt x="335" y="652"/>
                </a:cubicBezTo>
                <a:cubicBezTo>
                  <a:pt x="335" y="690"/>
                  <a:pt x="304" y="720"/>
                  <a:pt x="266" y="720"/>
                </a:cubicBezTo>
                <a:cubicBezTo>
                  <a:pt x="229" y="720"/>
                  <a:pt x="198" y="690"/>
                  <a:pt x="198" y="652"/>
                </a:cubicBezTo>
                <a:cubicBezTo>
                  <a:pt x="198" y="652"/>
                  <a:pt x="198" y="652"/>
                  <a:pt x="198" y="652"/>
                </a:cubicBezTo>
                <a:cubicBezTo>
                  <a:pt x="198" y="651"/>
                  <a:pt x="197" y="634"/>
                  <a:pt x="212" y="617"/>
                </a:cubicBezTo>
                <a:cubicBezTo>
                  <a:pt x="214" y="615"/>
                  <a:pt x="216" y="613"/>
                  <a:pt x="219" y="610"/>
                </a:cubicBezTo>
                <a:cubicBezTo>
                  <a:pt x="229" y="599"/>
                  <a:pt x="241" y="586"/>
                  <a:pt x="237" y="572"/>
                </a:cubicBezTo>
                <a:cubicBezTo>
                  <a:pt x="233" y="559"/>
                  <a:pt x="217" y="550"/>
                  <a:pt x="187" y="543"/>
                </a:cubicBezTo>
                <a:cubicBezTo>
                  <a:pt x="184" y="543"/>
                  <a:pt x="180" y="542"/>
                  <a:pt x="177" y="542"/>
                </a:cubicBezTo>
                <a:cubicBezTo>
                  <a:pt x="0" y="542"/>
                  <a:pt x="0" y="542"/>
                  <a:pt x="0" y="542"/>
                </a:cubicBezTo>
                <a:cubicBezTo>
                  <a:pt x="0" y="365"/>
                  <a:pt x="0" y="365"/>
                  <a:pt x="0" y="365"/>
                </a:cubicBezTo>
                <a:cubicBezTo>
                  <a:pt x="0" y="363"/>
                  <a:pt x="0" y="360"/>
                  <a:pt x="1" y="358"/>
                </a:cubicBezTo>
                <a:cubicBezTo>
                  <a:pt x="8" y="324"/>
                  <a:pt x="17" y="321"/>
                  <a:pt x="19" y="321"/>
                </a:cubicBezTo>
                <a:cubicBezTo>
                  <a:pt x="24" y="321"/>
                  <a:pt x="33" y="329"/>
                  <a:pt x="40" y="335"/>
                </a:cubicBezTo>
                <a:cubicBezTo>
                  <a:pt x="42" y="338"/>
                  <a:pt x="45" y="340"/>
                  <a:pt x="47" y="342"/>
                </a:cubicBezTo>
                <a:cubicBezTo>
                  <a:pt x="67" y="359"/>
                  <a:pt x="87" y="360"/>
                  <a:pt x="92" y="360"/>
                </a:cubicBezTo>
                <a:cubicBezTo>
                  <a:pt x="93" y="360"/>
                  <a:pt x="93" y="360"/>
                  <a:pt x="93" y="360"/>
                </a:cubicBezTo>
                <a:cubicBezTo>
                  <a:pt x="140" y="360"/>
                  <a:pt x="178" y="322"/>
                  <a:pt x="178" y="275"/>
                </a:cubicBezTo>
                <a:cubicBezTo>
                  <a:pt x="178" y="229"/>
                  <a:pt x="140" y="190"/>
                  <a:pt x="93" y="190"/>
                </a:cubicBezTo>
                <a:cubicBezTo>
                  <a:pt x="92" y="190"/>
                  <a:pt x="92" y="190"/>
                  <a:pt x="92" y="190"/>
                </a:cubicBezTo>
                <a:cubicBezTo>
                  <a:pt x="87" y="190"/>
                  <a:pt x="67" y="192"/>
                  <a:pt x="47" y="209"/>
                </a:cubicBezTo>
                <a:cubicBezTo>
                  <a:pt x="45" y="211"/>
                  <a:pt x="42" y="213"/>
                  <a:pt x="40" y="215"/>
                </a:cubicBezTo>
                <a:cubicBezTo>
                  <a:pt x="33" y="222"/>
                  <a:pt x="24" y="230"/>
                  <a:pt x="19" y="230"/>
                </a:cubicBezTo>
                <a:cubicBezTo>
                  <a:pt x="17" y="230"/>
                  <a:pt x="8" y="227"/>
                  <a:pt x="1" y="193"/>
                </a:cubicBezTo>
                <a:cubicBezTo>
                  <a:pt x="0" y="190"/>
                  <a:pt x="0" y="188"/>
                  <a:pt x="0" y="186"/>
                </a:cubicBezTo>
                <a:cubicBezTo>
                  <a:pt x="0" y="0"/>
                  <a:pt x="0" y="0"/>
                  <a:pt x="0" y="0"/>
                </a:cubicBezTo>
                <a:cubicBezTo>
                  <a:pt x="177" y="0"/>
                  <a:pt x="177" y="0"/>
                  <a:pt x="177" y="0"/>
                </a:cubicBezTo>
                <a:cubicBezTo>
                  <a:pt x="180" y="0"/>
                  <a:pt x="183" y="1"/>
                  <a:pt x="186" y="1"/>
                </a:cubicBezTo>
                <a:cubicBezTo>
                  <a:pt x="257" y="18"/>
                  <a:pt x="223" y="42"/>
                  <a:pt x="206" y="61"/>
                </a:cubicBezTo>
                <a:cubicBezTo>
                  <a:pt x="189" y="82"/>
                  <a:pt x="190" y="102"/>
                  <a:pt x="190" y="102"/>
                </a:cubicBezTo>
                <a:cubicBezTo>
                  <a:pt x="190" y="144"/>
                  <a:pt x="224" y="179"/>
                  <a:pt x="266" y="179"/>
                </a:cubicBezTo>
                <a:cubicBezTo>
                  <a:pt x="309" y="179"/>
                  <a:pt x="343" y="144"/>
                  <a:pt x="343" y="102"/>
                </a:cubicBezTo>
                <a:cubicBezTo>
                  <a:pt x="343" y="102"/>
                  <a:pt x="344" y="82"/>
                  <a:pt x="327" y="61"/>
                </a:cubicBezTo>
                <a:cubicBezTo>
                  <a:pt x="310" y="42"/>
                  <a:pt x="276" y="18"/>
                  <a:pt x="347" y="1"/>
                </a:cubicBezTo>
                <a:cubicBezTo>
                  <a:pt x="350" y="1"/>
                  <a:pt x="353" y="0"/>
                  <a:pt x="356" y="0"/>
                </a:cubicBezTo>
                <a:cubicBezTo>
                  <a:pt x="542" y="0"/>
                  <a:pt x="542" y="0"/>
                  <a:pt x="542" y="0"/>
                </a:cubicBezTo>
                <a:cubicBezTo>
                  <a:pt x="542" y="186"/>
                  <a:pt x="542" y="186"/>
                  <a:pt x="542" y="186"/>
                </a:cubicBezTo>
                <a:cubicBezTo>
                  <a:pt x="542" y="189"/>
                  <a:pt x="542" y="192"/>
                  <a:pt x="543" y="194"/>
                </a:cubicBezTo>
                <a:cubicBezTo>
                  <a:pt x="550" y="228"/>
                  <a:pt x="559" y="238"/>
                  <a:pt x="569" y="238"/>
                </a:cubicBezTo>
                <a:cubicBezTo>
                  <a:pt x="580" y="238"/>
                  <a:pt x="592" y="224"/>
                  <a:pt x="603" y="215"/>
                </a:cubicBezTo>
                <a:cubicBezTo>
                  <a:pt x="620" y="200"/>
                  <a:pt x="638" y="199"/>
                  <a:pt x="642" y="199"/>
                </a:cubicBezTo>
                <a:cubicBezTo>
                  <a:pt x="643" y="199"/>
                  <a:pt x="643" y="199"/>
                  <a:pt x="643" y="199"/>
                </a:cubicBezTo>
                <a:cubicBezTo>
                  <a:pt x="686" y="199"/>
                  <a:pt x="720" y="233"/>
                  <a:pt x="720" y="275"/>
                </a:cubicBezTo>
                <a:close/>
              </a:path>
            </a:pathLst>
          </a:custGeom>
          <a:solidFill>
            <a:srgbClr val="42BAC8"/>
          </a:solidFill>
          <a:ln w="12700" cap="flat" cmpd="sng" algn="ctr">
            <a:noFill/>
            <a:prstDash val="solid"/>
            <a:miter lim="800000"/>
          </a:ln>
          <a:effectLst/>
          <a:extLst/>
        </p:spPr>
        <p:txBody>
          <a:bodyPr rot="0" spcFirstLastPara="0" vertOverflow="overflow" horzOverflow="overflow" vert="horz" wrap="square" lIns="68544" tIns="34272" rIns="68544" bIns="34272"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ko-KR" altLang="en-US" sz="1349" b="0" i="0" u="none" strike="noStrike" kern="0" cap="none" spc="0" normalizeH="0" baseline="0" noProof="0" dirty="0">
              <a:ln>
                <a:noFill/>
              </a:ln>
              <a:solidFill>
                <a:sysClr val="window" lastClr="FFFFFF"/>
              </a:solidFill>
              <a:effectLst/>
              <a:uLnTx/>
              <a:uFillTx/>
              <a:latin typeface="微软雅黑" pitchFamily="34" charset="-122"/>
              <a:ea typeface="맑은 고딕"/>
              <a:cs typeface="+mn-cs"/>
            </a:endParaRPr>
          </a:p>
        </p:txBody>
      </p:sp>
      <p:sp>
        <p:nvSpPr>
          <p:cNvPr id="17" name="原创设计师QQ598969553            _2"/>
          <p:cNvSpPr>
            <a:spLocks/>
          </p:cNvSpPr>
          <p:nvPr/>
        </p:nvSpPr>
        <p:spPr bwMode="auto">
          <a:xfrm rot="18900000">
            <a:off x="5935057" y="2665900"/>
            <a:ext cx="1311892" cy="1309559"/>
          </a:xfrm>
          <a:custGeom>
            <a:avLst/>
            <a:gdLst>
              <a:gd name="T0" fmla="*/ 720 w 721"/>
              <a:gd name="T1" fmla="*/ 356 h 720"/>
              <a:gd name="T2" fmla="*/ 721 w 721"/>
              <a:gd name="T3" fmla="*/ 542 h 720"/>
              <a:gd name="T4" fmla="*/ 535 w 721"/>
              <a:gd name="T5" fmla="*/ 542 h 720"/>
              <a:gd name="T6" fmla="*/ 526 w 721"/>
              <a:gd name="T7" fmla="*/ 543 h 720"/>
              <a:gd name="T8" fmla="*/ 506 w 721"/>
              <a:gd name="T9" fmla="*/ 603 h 720"/>
              <a:gd name="T10" fmla="*/ 522 w 721"/>
              <a:gd name="T11" fmla="*/ 643 h 720"/>
              <a:gd name="T12" fmla="*/ 445 w 721"/>
              <a:gd name="T13" fmla="*/ 720 h 720"/>
              <a:gd name="T14" fmla="*/ 369 w 721"/>
              <a:gd name="T15" fmla="*/ 643 h 720"/>
              <a:gd name="T16" fmla="*/ 385 w 721"/>
              <a:gd name="T17" fmla="*/ 603 h 720"/>
              <a:gd name="T18" fmla="*/ 365 w 721"/>
              <a:gd name="T19" fmla="*/ 543 h 720"/>
              <a:gd name="T20" fmla="*/ 356 w 721"/>
              <a:gd name="T21" fmla="*/ 542 h 720"/>
              <a:gd name="T22" fmla="*/ 179 w 721"/>
              <a:gd name="T23" fmla="*/ 542 h 720"/>
              <a:gd name="T24" fmla="*/ 179 w 721"/>
              <a:gd name="T25" fmla="*/ 356 h 720"/>
              <a:gd name="T26" fmla="*/ 177 w 721"/>
              <a:gd name="T27" fmla="*/ 346 h 720"/>
              <a:gd name="T28" fmla="*/ 143 w 721"/>
              <a:gd name="T29" fmla="*/ 296 h 720"/>
              <a:gd name="T30" fmla="*/ 110 w 721"/>
              <a:gd name="T31" fmla="*/ 314 h 720"/>
              <a:gd name="T32" fmla="*/ 104 w 721"/>
              <a:gd name="T33" fmla="*/ 321 h 720"/>
              <a:gd name="T34" fmla="*/ 69 w 721"/>
              <a:gd name="T35" fmla="*/ 335 h 720"/>
              <a:gd name="T36" fmla="*/ 68 w 721"/>
              <a:gd name="T37" fmla="*/ 335 h 720"/>
              <a:gd name="T38" fmla="*/ 0 w 721"/>
              <a:gd name="T39" fmla="*/ 267 h 720"/>
              <a:gd name="T40" fmla="*/ 68 w 721"/>
              <a:gd name="T41" fmla="*/ 198 h 720"/>
              <a:gd name="T42" fmla="*/ 69 w 721"/>
              <a:gd name="T43" fmla="*/ 198 h 720"/>
              <a:gd name="T44" fmla="*/ 82 w 721"/>
              <a:gd name="T45" fmla="*/ 200 h 720"/>
              <a:gd name="T46" fmla="*/ 104 w 721"/>
              <a:gd name="T47" fmla="*/ 213 h 720"/>
              <a:gd name="T48" fmla="*/ 110 w 721"/>
              <a:gd name="T49" fmla="*/ 219 h 720"/>
              <a:gd name="T50" fmla="*/ 143 w 721"/>
              <a:gd name="T51" fmla="*/ 238 h 720"/>
              <a:gd name="T52" fmla="*/ 177 w 721"/>
              <a:gd name="T53" fmla="*/ 188 h 720"/>
              <a:gd name="T54" fmla="*/ 179 w 721"/>
              <a:gd name="T55" fmla="*/ 177 h 720"/>
              <a:gd name="T56" fmla="*/ 179 w 721"/>
              <a:gd name="T57" fmla="*/ 0 h 720"/>
              <a:gd name="T58" fmla="*/ 179 w 721"/>
              <a:gd name="T59" fmla="*/ 0 h 720"/>
              <a:gd name="T60" fmla="*/ 179 w 721"/>
              <a:gd name="T61" fmla="*/ 0 h 720"/>
              <a:gd name="T62" fmla="*/ 356 w 721"/>
              <a:gd name="T63" fmla="*/ 0 h 720"/>
              <a:gd name="T64" fmla="*/ 363 w 721"/>
              <a:gd name="T65" fmla="*/ 1 h 720"/>
              <a:gd name="T66" fmla="*/ 400 w 721"/>
              <a:gd name="T67" fmla="*/ 18 h 720"/>
              <a:gd name="T68" fmla="*/ 386 w 721"/>
              <a:gd name="T69" fmla="*/ 40 h 720"/>
              <a:gd name="T70" fmla="*/ 379 w 721"/>
              <a:gd name="T71" fmla="*/ 47 h 720"/>
              <a:gd name="T72" fmla="*/ 360 w 721"/>
              <a:gd name="T73" fmla="*/ 93 h 720"/>
              <a:gd name="T74" fmla="*/ 445 w 721"/>
              <a:gd name="T75" fmla="*/ 178 h 720"/>
              <a:gd name="T76" fmla="*/ 530 w 721"/>
              <a:gd name="T77" fmla="*/ 93 h 720"/>
              <a:gd name="T78" fmla="*/ 512 w 721"/>
              <a:gd name="T79" fmla="*/ 47 h 720"/>
              <a:gd name="T80" fmla="*/ 505 w 721"/>
              <a:gd name="T81" fmla="*/ 40 h 720"/>
              <a:gd name="T82" fmla="*/ 491 w 721"/>
              <a:gd name="T83" fmla="*/ 18 h 720"/>
              <a:gd name="T84" fmla="*/ 528 w 721"/>
              <a:gd name="T85" fmla="*/ 1 h 720"/>
              <a:gd name="T86" fmla="*/ 535 w 721"/>
              <a:gd name="T87" fmla="*/ 0 h 720"/>
              <a:gd name="T88" fmla="*/ 721 w 721"/>
              <a:gd name="T89" fmla="*/ 0 h 720"/>
              <a:gd name="T90" fmla="*/ 720 w 721"/>
              <a:gd name="T91" fmla="*/ 177 h 720"/>
              <a:gd name="T92" fmla="*/ 719 w 721"/>
              <a:gd name="T93" fmla="*/ 186 h 720"/>
              <a:gd name="T94" fmla="*/ 693 w 721"/>
              <a:gd name="T95" fmla="*/ 229 h 720"/>
              <a:gd name="T96" fmla="*/ 659 w 721"/>
              <a:gd name="T97" fmla="*/ 206 h 720"/>
              <a:gd name="T98" fmla="*/ 620 w 721"/>
              <a:gd name="T99" fmla="*/ 190 h 720"/>
              <a:gd name="T100" fmla="*/ 619 w 721"/>
              <a:gd name="T101" fmla="*/ 190 h 720"/>
              <a:gd name="T102" fmla="*/ 542 w 721"/>
              <a:gd name="T103" fmla="*/ 267 h 720"/>
              <a:gd name="T104" fmla="*/ 619 w 721"/>
              <a:gd name="T105" fmla="*/ 343 h 720"/>
              <a:gd name="T106" fmla="*/ 620 w 721"/>
              <a:gd name="T107" fmla="*/ 343 h 720"/>
              <a:gd name="T108" fmla="*/ 659 w 721"/>
              <a:gd name="T109" fmla="*/ 327 h 720"/>
              <a:gd name="T110" fmla="*/ 693 w 721"/>
              <a:gd name="T111" fmla="*/ 304 h 720"/>
              <a:gd name="T112" fmla="*/ 719 w 721"/>
              <a:gd name="T113" fmla="*/ 348 h 720"/>
              <a:gd name="T114" fmla="*/ 720 w 721"/>
              <a:gd name="T115" fmla="*/ 356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21" h="720">
                <a:moveTo>
                  <a:pt x="720" y="356"/>
                </a:moveTo>
                <a:cubicBezTo>
                  <a:pt x="721" y="542"/>
                  <a:pt x="721" y="542"/>
                  <a:pt x="721" y="542"/>
                </a:cubicBezTo>
                <a:cubicBezTo>
                  <a:pt x="535" y="542"/>
                  <a:pt x="535" y="542"/>
                  <a:pt x="535" y="542"/>
                </a:cubicBezTo>
                <a:cubicBezTo>
                  <a:pt x="532" y="542"/>
                  <a:pt x="529" y="542"/>
                  <a:pt x="526" y="543"/>
                </a:cubicBezTo>
                <a:cubicBezTo>
                  <a:pt x="455" y="559"/>
                  <a:pt x="489" y="583"/>
                  <a:pt x="506" y="603"/>
                </a:cubicBezTo>
                <a:cubicBezTo>
                  <a:pt x="523" y="623"/>
                  <a:pt x="522" y="643"/>
                  <a:pt x="522" y="643"/>
                </a:cubicBezTo>
                <a:cubicBezTo>
                  <a:pt x="522" y="686"/>
                  <a:pt x="488" y="720"/>
                  <a:pt x="445" y="720"/>
                </a:cubicBezTo>
                <a:cubicBezTo>
                  <a:pt x="403" y="720"/>
                  <a:pt x="369" y="686"/>
                  <a:pt x="369" y="643"/>
                </a:cubicBezTo>
                <a:cubicBezTo>
                  <a:pt x="369" y="643"/>
                  <a:pt x="368" y="623"/>
                  <a:pt x="385" y="603"/>
                </a:cubicBezTo>
                <a:cubicBezTo>
                  <a:pt x="402" y="583"/>
                  <a:pt x="436" y="559"/>
                  <a:pt x="365" y="543"/>
                </a:cubicBezTo>
                <a:cubicBezTo>
                  <a:pt x="362" y="542"/>
                  <a:pt x="359" y="542"/>
                  <a:pt x="356" y="542"/>
                </a:cubicBezTo>
                <a:cubicBezTo>
                  <a:pt x="179" y="542"/>
                  <a:pt x="179" y="542"/>
                  <a:pt x="179" y="542"/>
                </a:cubicBezTo>
                <a:cubicBezTo>
                  <a:pt x="179" y="356"/>
                  <a:pt x="179" y="356"/>
                  <a:pt x="179" y="356"/>
                </a:cubicBezTo>
                <a:cubicBezTo>
                  <a:pt x="179" y="353"/>
                  <a:pt x="178" y="349"/>
                  <a:pt x="177" y="346"/>
                </a:cubicBezTo>
                <a:cubicBezTo>
                  <a:pt x="172" y="322"/>
                  <a:pt x="163" y="296"/>
                  <a:pt x="143" y="296"/>
                </a:cubicBezTo>
                <a:cubicBezTo>
                  <a:pt x="131" y="296"/>
                  <a:pt x="120" y="305"/>
                  <a:pt x="110" y="314"/>
                </a:cubicBezTo>
                <a:cubicBezTo>
                  <a:pt x="108" y="317"/>
                  <a:pt x="106" y="319"/>
                  <a:pt x="104" y="321"/>
                </a:cubicBezTo>
                <a:cubicBezTo>
                  <a:pt x="88" y="334"/>
                  <a:pt x="72" y="335"/>
                  <a:pt x="69" y="335"/>
                </a:cubicBezTo>
                <a:cubicBezTo>
                  <a:pt x="68" y="335"/>
                  <a:pt x="68" y="335"/>
                  <a:pt x="68" y="335"/>
                </a:cubicBezTo>
                <a:cubicBezTo>
                  <a:pt x="31" y="335"/>
                  <a:pt x="0" y="304"/>
                  <a:pt x="0" y="267"/>
                </a:cubicBezTo>
                <a:cubicBezTo>
                  <a:pt x="0" y="229"/>
                  <a:pt x="31" y="198"/>
                  <a:pt x="68" y="198"/>
                </a:cubicBezTo>
                <a:cubicBezTo>
                  <a:pt x="69" y="198"/>
                  <a:pt x="69" y="198"/>
                  <a:pt x="69" y="198"/>
                </a:cubicBezTo>
                <a:cubicBezTo>
                  <a:pt x="71" y="198"/>
                  <a:pt x="75" y="199"/>
                  <a:pt x="82" y="200"/>
                </a:cubicBezTo>
                <a:cubicBezTo>
                  <a:pt x="88" y="202"/>
                  <a:pt x="96" y="206"/>
                  <a:pt x="104" y="213"/>
                </a:cubicBezTo>
                <a:cubicBezTo>
                  <a:pt x="106" y="215"/>
                  <a:pt x="108" y="217"/>
                  <a:pt x="110" y="219"/>
                </a:cubicBezTo>
                <a:cubicBezTo>
                  <a:pt x="120" y="228"/>
                  <a:pt x="131" y="238"/>
                  <a:pt x="143" y="238"/>
                </a:cubicBezTo>
                <a:cubicBezTo>
                  <a:pt x="163" y="238"/>
                  <a:pt x="172" y="211"/>
                  <a:pt x="177" y="188"/>
                </a:cubicBezTo>
                <a:cubicBezTo>
                  <a:pt x="178" y="184"/>
                  <a:pt x="179" y="181"/>
                  <a:pt x="179" y="177"/>
                </a:cubicBezTo>
                <a:cubicBezTo>
                  <a:pt x="179" y="0"/>
                  <a:pt x="179" y="0"/>
                  <a:pt x="179" y="0"/>
                </a:cubicBezTo>
                <a:cubicBezTo>
                  <a:pt x="179" y="0"/>
                  <a:pt x="179" y="0"/>
                  <a:pt x="179" y="0"/>
                </a:cubicBezTo>
                <a:cubicBezTo>
                  <a:pt x="179" y="0"/>
                  <a:pt x="179" y="0"/>
                  <a:pt x="179" y="0"/>
                </a:cubicBezTo>
                <a:cubicBezTo>
                  <a:pt x="356" y="0"/>
                  <a:pt x="356" y="0"/>
                  <a:pt x="356" y="0"/>
                </a:cubicBezTo>
                <a:cubicBezTo>
                  <a:pt x="358" y="0"/>
                  <a:pt x="360" y="0"/>
                  <a:pt x="363" y="1"/>
                </a:cubicBezTo>
                <a:cubicBezTo>
                  <a:pt x="394" y="8"/>
                  <a:pt x="399" y="16"/>
                  <a:pt x="400" y="18"/>
                </a:cubicBezTo>
                <a:cubicBezTo>
                  <a:pt x="401" y="23"/>
                  <a:pt x="392" y="33"/>
                  <a:pt x="386" y="40"/>
                </a:cubicBezTo>
                <a:cubicBezTo>
                  <a:pt x="383" y="42"/>
                  <a:pt x="381" y="45"/>
                  <a:pt x="379" y="47"/>
                </a:cubicBezTo>
                <a:cubicBezTo>
                  <a:pt x="360" y="69"/>
                  <a:pt x="360" y="90"/>
                  <a:pt x="360" y="93"/>
                </a:cubicBezTo>
                <a:cubicBezTo>
                  <a:pt x="360" y="140"/>
                  <a:pt x="399" y="178"/>
                  <a:pt x="445" y="178"/>
                </a:cubicBezTo>
                <a:cubicBezTo>
                  <a:pt x="492" y="178"/>
                  <a:pt x="530" y="140"/>
                  <a:pt x="530" y="93"/>
                </a:cubicBezTo>
                <a:cubicBezTo>
                  <a:pt x="530" y="90"/>
                  <a:pt x="531" y="68"/>
                  <a:pt x="512" y="47"/>
                </a:cubicBezTo>
                <a:cubicBezTo>
                  <a:pt x="510" y="45"/>
                  <a:pt x="508" y="42"/>
                  <a:pt x="505" y="40"/>
                </a:cubicBezTo>
                <a:cubicBezTo>
                  <a:pt x="499" y="33"/>
                  <a:pt x="490" y="23"/>
                  <a:pt x="491" y="18"/>
                </a:cubicBezTo>
                <a:cubicBezTo>
                  <a:pt x="492" y="16"/>
                  <a:pt x="497" y="8"/>
                  <a:pt x="528" y="1"/>
                </a:cubicBezTo>
                <a:cubicBezTo>
                  <a:pt x="530" y="0"/>
                  <a:pt x="533" y="0"/>
                  <a:pt x="535" y="0"/>
                </a:cubicBezTo>
                <a:cubicBezTo>
                  <a:pt x="721" y="0"/>
                  <a:pt x="721" y="0"/>
                  <a:pt x="721" y="0"/>
                </a:cubicBezTo>
                <a:cubicBezTo>
                  <a:pt x="720" y="177"/>
                  <a:pt x="720" y="177"/>
                  <a:pt x="720" y="177"/>
                </a:cubicBezTo>
                <a:cubicBezTo>
                  <a:pt x="720" y="180"/>
                  <a:pt x="720" y="183"/>
                  <a:pt x="719" y="186"/>
                </a:cubicBezTo>
                <a:cubicBezTo>
                  <a:pt x="712" y="219"/>
                  <a:pt x="703" y="229"/>
                  <a:pt x="693" y="229"/>
                </a:cubicBezTo>
                <a:cubicBezTo>
                  <a:pt x="682" y="229"/>
                  <a:pt x="670" y="215"/>
                  <a:pt x="659" y="206"/>
                </a:cubicBezTo>
                <a:cubicBezTo>
                  <a:pt x="642" y="191"/>
                  <a:pt x="624" y="190"/>
                  <a:pt x="620" y="190"/>
                </a:cubicBezTo>
                <a:cubicBezTo>
                  <a:pt x="619" y="190"/>
                  <a:pt x="619" y="190"/>
                  <a:pt x="619" y="190"/>
                </a:cubicBezTo>
                <a:cubicBezTo>
                  <a:pt x="576" y="190"/>
                  <a:pt x="542" y="224"/>
                  <a:pt x="542" y="267"/>
                </a:cubicBezTo>
                <a:cubicBezTo>
                  <a:pt x="542" y="309"/>
                  <a:pt x="576" y="343"/>
                  <a:pt x="619" y="343"/>
                </a:cubicBezTo>
                <a:cubicBezTo>
                  <a:pt x="619" y="343"/>
                  <a:pt x="619" y="343"/>
                  <a:pt x="620" y="343"/>
                </a:cubicBezTo>
                <a:cubicBezTo>
                  <a:pt x="623" y="343"/>
                  <a:pt x="641" y="342"/>
                  <a:pt x="659" y="327"/>
                </a:cubicBezTo>
                <a:cubicBezTo>
                  <a:pt x="670" y="318"/>
                  <a:pt x="682" y="304"/>
                  <a:pt x="693" y="304"/>
                </a:cubicBezTo>
                <a:cubicBezTo>
                  <a:pt x="703" y="304"/>
                  <a:pt x="712" y="314"/>
                  <a:pt x="719" y="348"/>
                </a:cubicBezTo>
                <a:cubicBezTo>
                  <a:pt x="720" y="350"/>
                  <a:pt x="720" y="353"/>
                  <a:pt x="720" y="356"/>
                </a:cubicBezTo>
                <a:close/>
              </a:path>
            </a:pathLst>
          </a:custGeom>
          <a:solidFill>
            <a:sysClr val="window" lastClr="FFFFFF">
              <a:lumMod val="65000"/>
            </a:sysClr>
          </a:solidFill>
          <a:ln w="12700" cap="flat" cmpd="sng" algn="ctr">
            <a:noFill/>
            <a:prstDash val="solid"/>
            <a:miter lim="800000"/>
          </a:ln>
          <a:effectLst/>
          <a:extLst/>
        </p:spPr>
        <p:txBody>
          <a:bodyPr rot="0" spcFirstLastPara="0" vertOverflow="overflow" horzOverflow="overflow" vert="horz" wrap="square" lIns="68544" tIns="34272" rIns="68544" bIns="34272"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ko-KR" altLang="en-US" sz="1349" b="0" i="0" u="none" strike="noStrike" kern="0" cap="none" spc="0" normalizeH="0" baseline="0" noProof="0" dirty="0">
              <a:ln>
                <a:noFill/>
              </a:ln>
              <a:solidFill>
                <a:sysClr val="window" lastClr="FFFFFF"/>
              </a:solidFill>
              <a:effectLst/>
              <a:uLnTx/>
              <a:uFillTx/>
              <a:latin typeface="微软雅黑" pitchFamily="34" charset="-122"/>
              <a:ea typeface="맑은 고딕"/>
              <a:cs typeface="+mn-cs"/>
            </a:endParaRPr>
          </a:p>
        </p:txBody>
      </p:sp>
      <p:sp>
        <p:nvSpPr>
          <p:cNvPr id="18" name="原创设计师QQ598969553            _3"/>
          <p:cNvSpPr>
            <a:spLocks/>
          </p:cNvSpPr>
          <p:nvPr/>
        </p:nvSpPr>
        <p:spPr bwMode="auto">
          <a:xfrm rot="18900000">
            <a:off x="4988769" y="3156135"/>
            <a:ext cx="1309559" cy="1309559"/>
          </a:xfrm>
          <a:custGeom>
            <a:avLst/>
            <a:gdLst>
              <a:gd name="T0" fmla="*/ 720 w 720"/>
              <a:gd name="T1" fmla="*/ 534 h 720"/>
              <a:gd name="T2" fmla="*/ 720 w 720"/>
              <a:gd name="T3" fmla="*/ 720 h 720"/>
              <a:gd name="T4" fmla="*/ 720 w 720"/>
              <a:gd name="T5" fmla="*/ 720 h 720"/>
              <a:gd name="T6" fmla="*/ 543 w 720"/>
              <a:gd name="T7" fmla="*/ 720 h 720"/>
              <a:gd name="T8" fmla="*/ 534 w 720"/>
              <a:gd name="T9" fmla="*/ 719 h 720"/>
              <a:gd name="T10" fmla="*/ 513 w 720"/>
              <a:gd name="T11" fmla="*/ 659 h 720"/>
              <a:gd name="T12" fmla="*/ 530 w 720"/>
              <a:gd name="T13" fmla="*/ 618 h 720"/>
              <a:gd name="T14" fmla="*/ 453 w 720"/>
              <a:gd name="T15" fmla="*/ 541 h 720"/>
              <a:gd name="T16" fmla="*/ 376 w 720"/>
              <a:gd name="T17" fmla="*/ 618 h 720"/>
              <a:gd name="T18" fmla="*/ 393 w 720"/>
              <a:gd name="T19" fmla="*/ 659 h 720"/>
              <a:gd name="T20" fmla="*/ 372 w 720"/>
              <a:gd name="T21" fmla="*/ 719 h 720"/>
              <a:gd name="T22" fmla="*/ 363 w 720"/>
              <a:gd name="T23" fmla="*/ 720 h 720"/>
              <a:gd name="T24" fmla="*/ 178 w 720"/>
              <a:gd name="T25" fmla="*/ 720 h 720"/>
              <a:gd name="T26" fmla="*/ 178 w 720"/>
              <a:gd name="T27" fmla="*/ 534 h 720"/>
              <a:gd name="T28" fmla="*/ 177 w 720"/>
              <a:gd name="T29" fmla="*/ 526 h 720"/>
              <a:gd name="T30" fmla="*/ 150 w 720"/>
              <a:gd name="T31" fmla="*/ 482 h 720"/>
              <a:gd name="T32" fmla="*/ 117 w 720"/>
              <a:gd name="T33" fmla="*/ 505 h 720"/>
              <a:gd name="T34" fmla="*/ 77 w 720"/>
              <a:gd name="T35" fmla="*/ 521 h 720"/>
              <a:gd name="T36" fmla="*/ 76 w 720"/>
              <a:gd name="T37" fmla="*/ 521 h 720"/>
              <a:gd name="T38" fmla="*/ 0 w 720"/>
              <a:gd name="T39" fmla="*/ 445 h 720"/>
              <a:gd name="T40" fmla="*/ 76 w 720"/>
              <a:gd name="T41" fmla="*/ 368 h 720"/>
              <a:gd name="T42" fmla="*/ 77 w 720"/>
              <a:gd name="T43" fmla="*/ 368 h 720"/>
              <a:gd name="T44" fmla="*/ 117 w 720"/>
              <a:gd name="T45" fmla="*/ 384 h 720"/>
              <a:gd name="T46" fmla="*/ 150 w 720"/>
              <a:gd name="T47" fmla="*/ 407 h 720"/>
              <a:gd name="T48" fmla="*/ 177 w 720"/>
              <a:gd name="T49" fmla="*/ 364 h 720"/>
              <a:gd name="T50" fmla="*/ 178 w 720"/>
              <a:gd name="T51" fmla="*/ 355 h 720"/>
              <a:gd name="T52" fmla="*/ 178 w 720"/>
              <a:gd name="T53" fmla="*/ 178 h 720"/>
              <a:gd name="T54" fmla="*/ 363 w 720"/>
              <a:gd name="T55" fmla="*/ 178 h 720"/>
              <a:gd name="T56" fmla="*/ 374 w 720"/>
              <a:gd name="T57" fmla="*/ 177 h 720"/>
              <a:gd name="T58" fmla="*/ 423 w 720"/>
              <a:gd name="T59" fmla="*/ 148 h 720"/>
              <a:gd name="T60" fmla="*/ 405 w 720"/>
              <a:gd name="T61" fmla="*/ 110 h 720"/>
              <a:gd name="T62" fmla="*/ 399 w 720"/>
              <a:gd name="T63" fmla="*/ 103 h 720"/>
              <a:gd name="T64" fmla="*/ 385 w 720"/>
              <a:gd name="T65" fmla="*/ 68 h 720"/>
              <a:gd name="T66" fmla="*/ 453 w 720"/>
              <a:gd name="T67" fmla="*/ 0 h 720"/>
              <a:gd name="T68" fmla="*/ 521 w 720"/>
              <a:gd name="T69" fmla="*/ 68 h 720"/>
              <a:gd name="T70" fmla="*/ 521 w 720"/>
              <a:gd name="T71" fmla="*/ 68 h 720"/>
              <a:gd name="T72" fmla="*/ 507 w 720"/>
              <a:gd name="T73" fmla="*/ 103 h 720"/>
              <a:gd name="T74" fmla="*/ 501 w 720"/>
              <a:gd name="T75" fmla="*/ 110 h 720"/>
              <a:gd name="T76" fmla="*/ 483 w 720"/>
              <a:gd name="T77" fmla="*/ 148 h 720"/>
              <a:gd name="T78" fmla="*/ 532 w 720"/>
              <a:gd name="T79" fmla="*/ 177 h 720"/>
              <a:gd name="T80" fmla="*/ 543 w 720"/>
              <a:gd name="T81" fmla="*/ 178 h 720"/>
              <a:gd name="T82" fmla="*/ 720 w 720"/>
              <a:gd name="T83" fmla="*/ 178 h 720"/>
              <a:gd name="T84" fmla="*/ 720 w 720"/>
              <a:gd name="T85" fmla="*/ 355 h 720"/>
              <a:gd name="T86" fmla="*/ 719 w 720"/>
              <a:gd name="T87" fmla="*/ 362 h 720"/>
              <a:gd name="T88" fmla="*/ 701 w 720"/>
              <a:gd name="T89" fmla="*/ 399 h 720"/>
              <a:gd name="T90" fmla="*/ 680 w 720"/>
              <a:gd name="T91" fmla="*/ 385 h 720"/>
              <a:gd name="T92" fmla="*/ 672 w 720"/>
              <a:gd name="T93" fmla="*/ 378 h 720"/>
              <a:gd name="T94" fmla="*/ 627 w 720"/>
              <a:gd name="T95" fmla="*/ 360 h 720"/>
              <a:gd name="T96" fmla="*/ 626 w 720"/>
              <a:gd name="T97" fmla="*/ 360 h 720"/>
              <a:gd name="T98" fmla="*/ 541 w 720"/>
              <a:gd name="T99" fmla="*/ 445 h 720"/>
              <a:gd name="T100" fmla="*/ 626 w 720"/>
              <a:gd name="T101" fmla="*/ 530 h 720"/>
              <a:gd name="T102" fmla="*/ 627 w 720"/>
              <a:gd name="T103" fmla="*/ 530 h 720"/>
              <a:gd name="T104" fmla="*/ 673 w 720"/>
              <a:gd name="T105" fmla="*/ 511 h 720"/>
              <a:gd name="T106" fmla="*/ 680 w 720"/>
              <a:gd name="T107" fmla="*/ 505 h 720"/>
              <a:gd name="T108" fmla="*/ 701 w 720"/>
              <a:gd name="T109" fmla="*/ 490 h 720"/>
              <a:gd name="T110" fmla="*/ 719 w 720"/>
              <a:gd name="T111" fmla="*/ 527 h 720"/>
              <a:gd name="T112" fmla="*/ 720 w 720"/>
              <a:gd name="T113" fmla="*/ 534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20" h="720">
                <a:moveTo>
                  <a:pt x="720" y="534"/>
                </a:moveTo>
                <a:cubicBezTo>
                  <a:pt x="720" y="720"/>
                  <a:pt x="720" y="720"/>
                  <a:pt x="720" y="720"/>
                </a:cubicBezTo>
                <a:cubicBezTo>
                  <a:pt x="720" y="720"/>
                  <a:pt x="720" y="720"/>
                  <a:pt x="720" y="720"/>
                </a:cubicBezTo>
                <a:cubicBezTo>
                  <a:pt x="543" y="720"/>
                  <a:pt x="543" y="720"/>
                  <a:pt x="543" y="720"/>
                </a:cubicBezTo>
                <a:cubicBezTo>
                  <a:pt x="540" y="720"/>
                  <a:pt x="537" y="719"/>
                  <a:pt x="534" y="719"/>
                </a:cubicBezTo>
                <a:cubicBezTo>
                  <a:pt x="463" y="702"/>
                  <a:pt x="496" y="678"/>
                  <a:pt x="513" y="659"/>
                </a:cubicBezTo>
                <a:cubicBezTo>
                  <a:pt x="531" y="639"/>
                  <a:pt x="530" y="618"/>
                  <a:pt x="530" y="618"/>
                </a:cubicBezTo>
                <a:cubicBezTo>
                  <a:pt x="530" y="576"/>
                  <a:pt x="495" y="541"/>
                  <a:pt x="453" y="541"/>
                </a:cubicBezTo>
                <a:cubicBezTo>
                  <a:pt x="411" y="541"/>
                  <a:pt x="376" y="576"/>
                  <a:pt x="376" y="618"/>
                </a:cubicBezTo>
                <a:cubicBezTo>
                  <a:pt x="376" y="618"/>
                  <a:pt x="375" y="639"/>
                  <a:pt x="393" y="659"/>
                </a:cubicBezTo>
                <a:cubicBezTo>
                  <a:pt x="410" y="678"/>
                  <a:pt x="444" y="702"/>
                  <a:pt x="372" y="719"/>
                </a:cubicBezTo>
                <a:cubicBezTo>
                  <a:pt x="369" y="719"/>
                  <a:pt x="366" y="720"/>
                  <a:pt x="363" y="720"/>
                </a:cubicBezTo>
                <a:cubicBezTo>
                  <a:pt x="178" y="720"/>
                  <a:pt x="178" y="720"/>
                  <a:pt x="178" y="720"/>
                </a:cubicBezTo>
                <a:cubicBezTo>
                  <a:pt x="178" y="534"/>
                  <a:pt x="178" y="534"/>
                  <a:pt x="178" y="534"/>
                </a:cubicBezTo>
                <a:cubicBezTo>
                  <a:pt x="178" y="531"/>
                  <a:pt x="178" y="528"/>
                  <a:pt x="177" y="526"/>
                </a:cubicBezTo>
                <a:cubicBezTo>
                  <a:pt x="169" y="492"/>
                  <a:pt x="160" y="482"/>
                  <a:pt x="150" y="482"/>
                </a:cubicBezTo>
                <a:cubicBezTo>
                  <a:pt x="139" y="482"/>
                  <a:pt x="127" y="496"/>
                  <a:pt x="117" y="505"/>
                </a:cubicBezTo>
                <a:cubicBezTo>
                  <a:pt x="99" y="520"/>
                  <a:pt x="81" y="521"/>
                  <a:pt x="77" y="521"/>
                </a:cubicBezTo>
                <a:cubicBezTo>
                  <a:pt x="77" y="521"/>
                  <a:pt x="76" y="521"/>
                  <a:pt x="76" y="521"/>
                </a:cubicBezTo>
                <a:cubicBezTo>
                  <a:pt x="34" y="521"/>
                  <a:pt x="0" y="487"/>
                  <a:pt x="0" y="445"/>
                </a:cubicBezTo>
                <a:cubicBezTo>
                  <a:pt x="0" y="402"/>
                  <a:pt x="34" y="368"/>
                  <a:pt x="76" y="368"/>
                </a:cubicBezTo>
                <a:cubicBezTo>
                  <a:pt x="76" y="368"/>
                  <a:pt x="76" y="368"/>
                  <a:pt x="77" y="368"/>
                </a:cubicBezTo>
                <a:cubicBezTo>
                  <a:pt x="81" y="368"/>
                  <a:pt x="99" y="369"/>
                  <a:pt x="117" y="384"/>
                </a:cubicBezTo>
                <a:cubicBezTo>
                  <a:pt x="127" y="393"/>
                  <a:pt x="139" y="407"/>
                  <a:pt x="150" y="407"/>
                </a:cubicBezTo>
                <a:cubicBezTo>
                  <a:pt x="160" y="407"/>
                  <a:pt x="169" y="397"/>
                  <a:pt x="177" y="364"/>
                </a:cubicBezTo>
                <a:cubicBezTo>
                  <a:pt x="178" y="361"/>
                  <a:pt x="178" y="358"/>
                  <a:pt x="178" y="355"/>
                </a:cubicBezTo>
                <a:cubicBezTo>
                  <a:pt x="178" y="178"/>
                  <a:pt x="178" y="178"/>
                  <a:pt x="178" y="178"/>
                </a:cubicBezTo>
                <a:cubicBezTo>
                  <a:pt x="363" y="178"/>
                  <a:pt x="363" y="178"/>
                  <a:pt x="363" y="178"/>
                </a:cubicBezTo>
                <a:cubicBezTo>
                  <a:pt x="367" y="178"/>
                  <a:pt x="371" y="177"/>
                  <a:pt x="374" y="177"/>
                </a:cubicBezTo>
                <a:cubicBezTo>
                  <a:pt x="404" y="170"/>
                  <a:pt x="419" y="161"/>
                  <a:pt x="423" y="148"/>
                </a:cubicBezTo>
                <a:cubicBezTo>
                  <a:pt x="428" y="134"/>
                  <a:pt x="416" y="121"/>
                  <a:pt x="405" y="110"/>
                </a:cubicBezTo>
                <a:cubicBezTo>
                  <a:pt x="403" y="107"/>
                  <a:pt x="401" y="105"/>
                  <a:pt x="399" y="103"/>
                </a:cubicBezTo>
                <a:cubicBezTo>
                  <a:pt x="384" y="86"/>
                  <a:pt x="385" y="69"/>
                  <a:pt x="385" y="68"/>
                </a:cubicBezTo>
                <a:cubicBezTo>
                  <a:pt x="385" y="30"/>
                  <a:pt x="415" y="0"/>
                  <a:pt x="453" y="0"/>
                </a:cubicBezTo>
                <a:cubicBezTo>
                  <a:pt x="491" y="0"/>
                  <a:pt x="521" y="30"/>
                  <a:pt x="521" y="68"/>
                </a:cubicBezTo>
                <a:cubicBezTo>
                  <a:pt x="521" y="68"/>
                  <a:pt x="521" y="68"/>
                  <a:pt x="521" y="68"/>
                </a:cubicBezTo>
                <a:cubicBezTo>
                  <a:pt x="521" y="69"/>
                  <a:pt x="522" y="86"/>
                  <a:pt x="507" y="103"/>
                </a:cubicBezTo>
                <a:cubicBezTo>
                  <a:pt x="505" y="105"/>
                  <a:pt x="503" y="107"/>
                  <a:pt x="501" y="110"/>
                </a:cubicBezTo>
                <a:cubicBezTo>
                  <a:pt x="490" y="121"/>
                  <a:pt x="479" y="134"/>
                  <a:pt x="483" y="148"/>
                </a:cubicBezTo>
                <a:cubicBezTo>
                  <a:pt x="487" y="161"/>
                  <a:pt x="502" y="170"/>
                  <a:pt x="532" y="177"/>
                </a:cubicBezTo>
                <a:cubicBezTo>
                  <a:pt x="536" y="177"/>
                  <a:pt x="539" y="178"/>
                  <a:pt x="543" y="178"/>
                </a:cubicBezTo>
                <a:cubicBezTo>
                  <a:pt x="720" y="178"/>
                  <a:pt x="720" y="178"/>
                  <a:pt x="720" y="178"/>
                </a:cubicBezTo>
                <a:cubicBezTo>
                  <a:pt x="720" y="355"/>
                  <a:pt x="720" y="355"/>
                  <a:pt x="720" y="355"/>
                </a:cubicBezTo>
                <a:cubicBezTo>
                  <a:pt x="720" y="357"/>
                  <a:pt x="720" y="360"/>
                  <a:pt x="719" y="362"/>
                </a:cubicBezTo>
                <a:cubicBezTo>
                  <a:pt x="711" y="396"/>
                  <a:pt x="703" y="399"/>
                  <a:pt x="701" y="399"/>
                </a:cubicBezTo>
                <a:cubicBezTo>
                  <a:pt x="695" y="399"/>
                  <a:pt x="687" y="391"/>
                  <a:pt x="680" y="385"/>
                </a:cubicBezTo>
                <a:cubicBezTo>
                  <a:pt x="677" y="382"/>
                  <a:pt x="675" y="380"/>
                  <a:pt x="672" y="378"/>
                </a:cubicBezTo>
                <a:cubicBezTo>
                  <a:pt x="653" y="361"/>
                  <a:pt x="633" y="360"/>
                  <a:pt x="627" y="360"/>
                </a:cubicBezTo>
                <a:cubicBezTo>
                  <a:pt x="626" y="360"/>
                  <a:pt x="626" y="360"/>
                  <a:pt x="626" y="360"/>
                </a:cubicBezTo>
                <a:cubicBezTo>
                  <a:pt x="580" y="360"/>
                  <a:pt x="541" y="398"/>
                  <a:pt x="541" y="445"/>
                </a:cubicBezTo>
                <a:cubicBezTo>
                  <a:pt x="541" y="491"/>
                  <a:pt x="580" y="530"/>
                  <a:pt x="626" y="530"/>
                </a:cubicBezTo>
                <a:cubicBezTo>
                  <a:pt x="627" y="530"/>
                  <a:pt x="627" y="530"/>
                  <a:pt x="627" y="530"/>
                </a:cubicBezTo>
                <a:cubicBezTo>
                  <a:pt x="633" y="530"/>
                  <a:pt x="653" y="528"/>
                  <a:pt x="673" y="511"/>
                </a:cubicBezTo>
                <a:cubicBezTo>
                  <a:pt x="675" y="509"/>
                  <a:pt x="677" y="507"/>
                  <a:pt x="680" y="505"/>
                </a:cubicBezTo>
                <a:cubicBezTo>
                  <a:pt x="687" y="498"/>
                  <a:pt x="695" y="490"/>
                  <a:pt x="701" y="490"/>
                </a:cubicBezTo>
                <a:cubicBezTo>
                  <a:pt x="703" y="490"/>
                  <a:pt x="711" y="493"/>
                  <a:pt x="719" y="527"/>
                </a:cubicBezTo>
                <a:cubicBezTo>
                  <a:pt x="720" y="530"/>
                  <a:pt x="720" y="532"/>
                  <a:pt x="720" y="534"/>
                </a:cubicBezTo>
                <a:close/>
              </a:path>
            </a:pathLst>
          </a:custGeom>
          <a:solidFill>
            <a:srgbClr val="42BAC8"/>
          </a:solidFill>
          <a:ln w="12700" cap="flat" cmpd="sng" algn="ctr">
            <a:noFill/>
            <a:prstDash val="solid"/>
            <a:miter lim="800000"/>
          </a:ln>
          <a:effectLst/>
          <a:extLst/>
        </p:spPr>
        <p:txBody>
          <a:bodyPr rot="0" spcFirstLastPara="0" vertOverflow="overflow" horzOverflow="overflow" vert="horz" wrap="square" lIns="68544" tIns="34272" rIns="68544" bIns="34272"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ko-KR" altLang="en-US" sz="1349" b="0" i="0" u="none" strike="noStrike" kern="0" cap="none" spc="0" normalizeH="0" baseline="0" noProof="0" dirty="0">
              <a:ln>
                <a:noFill/>
              </a:ln>
              <a:solidFill>
                <a:sysClr val="window" lastClr="FFFFFF"/>
              </a:solidFill>
              <a:effectLst/>
              <a:uLnTx/>
              <a:uFillTx/>
              <a:latin typeface="微软雅黑" pitchFamily="34" charset="-122"/>
              <a:ea typeface="맑은 고딕"/>
              <a:cs typeface="+mn-cs"/>
            </a:endParaRPr>
          </a:p>
        </p:txBody>
      </p:sp>
      <p:sp>
        <p:nvSpPr>
          <p:cNvPr id="19" name="原创设计师QQ598969553            _4"/>
          <p:cNvSpPr>
            <a:spLocks/>
          </p:cNvSpPr>
          <p:nvPr/>
        </p:nvSpPr>
        <p:spPr bwMode="auto">
          <a:xfrm rot="18900000">
            <a:off x="4499360" y="2207852"/>
            <a:ext cx="1309559" cy="1309559"/>
          </a:xfrm>
          <a:custGeom>
            <a:avLst/>
            <a:gdLst>
              <a:gd name="T0" fmla="*/ 720 w 720"/>
              <a:gd name="T1" fmla="*/ 453 h 720"/>
              <a:gd name="T2" fmla="*/ 652 w 720"/>
              <a:gd name="T3" fmla="*/ 522 h 720"/>
              <a:gd name="T4" fmla="*/ 652 w 720"/>
              <a:gd name="T5" fmla="*/ 522 h 720"/>
              <a:gd name="T6" fmla="*/ 639 w 720"/>
              <a:gd name="T7" fmla="*/ 520 h 720"/>
              <a:gd name="T8" fmla="*/ 617 w 720"/>
              <a:gd name="T9" fmla="*/ 507 h 720"/>
              <a:gd name="T10" fmla="*/ 610 w 720"/>
              <a:gd name="T11" fmla="*/ 501 h 720"/>
              <a:gd name="T12" fmla="*/ 578 w 720"/>
              <a:gd name="T13" fmla="*/ 482 h 720"/>
              <a:gd name="T14" fmla="*/ 543 w 720"/>
              <a:gd name="T15" fmla="*/ 532 h 720"/>
              <a:gd name="T16" fmla="*/ 542 w 720"/>
              <a:gd name="T17" fmla="*/ 543 h 720"/>
              <a:gd name="T18" fmla="*/ 542 w 720"/>
              <a:gd name="T19" fmla="*/ 720 h 720"/>
              <a:gd name="T20" fmla="*/ 542 w 720"/>
              <a:gd name="T21" fmla="*/ 720 h 720"/>
              <a:gd name="T22" fmla="*/ 542 w 720"/>
              <a:gd name="T23" fmla="*/ 720 h 720"/>
              <a:gd name="T24" fmla="*/ 365 w 720"/>
              <a:gd name="T25" fmla="*/ 720 h 720"/>
              <a:gd name="T26" fmla="*/ 358 w 720"/>
              <a:gd name="T27" fmla="*/ 719 h 720"/>
              <a:gd name="T28" fmla="*/ 321 w 720"/>
              <a:gd name="T29" fmla="*/ 702 h 720"/>
              <a:gd name="T30" fmla="*/ 335 w 720"/>
              <a:gd name="T31" fmla="*/ 680 h 720"/>
              <a:gd name="T32" fmla="*/ 342 w 720"/>
              <a:gd name="T33" fmla="*/ 673 h 720"/>
              <a:gd name="T34" fmla="*/ 360 w 720"/>
              <a:gd name="T35" fmla="*/ 627 h 720"/>
              <a:gd name="T36" fmla="*/ 275 w 720"/>
              <a:gd name="T37" fmla="*/ 542 h 720"/>
              <a:gd name="T38" fmla="*/ 190 w 720"/>
              <a:gd name="T39" fmla="*/ 627 h 720"/>
              <a:gd name="T40" fmla="*/ 208 w 720"/>
              <a:gd name="T41" fmla="*/ 673 h 720"/>
              <a:gd name="T42" fmla="*/ 215 w 720"/>
              <a:gd name="T43" fmla="*/ 680 h 720"/>
              <a:gd name="T44" fmla="*/ 229 w 720"/>
              <a:gd name="T45" fmla="*/ 702 h 720"/>
              <a:gd name="T46" fmla="*/ 192 w 720"/>
              <a:gd name="T47" fmla="*/ 719 h 720"/>
              <a:gd name="T48" fmla="*/ 185 w 720"/>
              <a:gd name="T49" fmla="*/ 720 h 720"/>
              <a:gd name="T50" fmla="*/ 0 w 720"/>
              <a:gd name="T51" fmla="*/ 720 h 720"/>
              <a:gd name="T52" fmla="*/ 0 w 720"/>
              <a:gd name="T53" fmla="*/ 543 h 720"/>
              <a:gd name="T54" fmla="*/ 1 w 720"/>
              <a:gd name="T55" fmla="*/ 534 h 720"/>
              <a:gd name="T56" fmla="*/ 28 w 720"/>
              <a:gd name="T57" fmla="*/ 491 h 720"/>
              <a:gd name="T58" fmla="*/ 61 w 720"/>
              <a:gd name="T59" fmla="*/ 514 h 720"/>
              <a:gd name="T60" fmla="*/ 101 w 720"/>
              <a:gd name="T61" fmla="*/ 530 h 720"/>
              <a:gd name="T62" fmla="*/ 102 w 720"/>
              <a:gd name="T63" fmla="*/ 530 h 720"/>
              <a:gd name="T64" fmla="*/ 178 w 720"/>
              <a:gd name="T65" fmla="*/ 453 h 720"/>
              <a:gd name="T66" fmla="*/ 102 w 720"/>
              <a:gd name="T67" fmla="*/ 377 h 720"/>
              <a:gd name="T68" fmla="*/ 101 w 720"/>
              <a:gd name="T69" fmla="*/ 377 h 720"/>
              <a:gd name="T70" fmla="*/ 61 w 720"/>
              <a:gd name="T71" fmla="*/ 393 h 720"/>
              <a:gd name="T72" fmla="*/ 28 w 720"/>
              <a:gd name="T73" fmla="*/ 416 h 720"/>
              <a:gd name="T74" fmla="*/ 1 w 720"/>
              <a:gd name="T75" fmla="*/ 373 h 720"/>
              <a:gd name="T76" fmla="*/ 0 w 720"/>
              <a:gd name="T77" fmla="*/ 364 h 720"/>
              <a:gd name="T78" fmla="*/ 0 w 720"/>
              <a:gd name="T79" fmla="*/ 178 h 720"/>
              <a:gd name="T80" fmla="*/ 185 w 720"/>
              <a:gd name="T81" fmla="*/ 178 h 720"/>
              <a:gd name="T82" fmla="*/ 194 w 720"/>
              <a:gd name="T83" fmla="*/ 177 h 720"/>
              <a:gd name="T84" fmla="*/ 215 w 720"/>
              <a:gd name="T85" fmla="*/ 117 h 720"/>
              <a:gd name="T86" fmla="*/ 198 w 720"/>
              <a:gd name="T87" fmla="*/ 77 h 720"/>
              <a:gd name="T88" fmla="*/ 275 w 720"/>
              <a:gd name="T89" fmla="*/ 0 h 720"/>
              <a:gd name="T90" fmla="*/ 352 w 720"/>
              <a:gd name="T91" fmla="*/ 77 h 720"/>
              <a:gd name="T92" fmla="*/ 335 w 720"/>
              <a:gd name="T93" fmla="*/ 117 h 720"/>
              <a:gd name="T94" fmla="*/ 356 w 720"/>
              <a:gd name="T95" fmla="*/ 177 h 720"/>
              <a:gd name="T96" fmla="*/ 365 w 720"/>
              <a:gd name="T97" fmla="*/ 178 h 720"/>
              <a:gd name="T98" fmla="*/ 542 w 720"/>
              <a:gd name="T99" fmla="*/ 178 h 720"/>
              <a:gd name="T100" fmla="*/ 542 w 720"/>
              <a:gd name="T101" fmla="*/ 364 h 720"/>
              <a:gd name="T102" fmla="*/ 543 w 720"/>
              <a:gd name="T103" fmla="*/ 374 h 720"/>
              <a:gd name="T104" fmla="*/ 578 w 720"/>
              <a:gd name="T105" fmla="*/ 424 h 720"/>
              <a:gd name="T106" fmla="*/ 610 w 720"/>
              <a:gd name="T107" fmla="*/ 406 h 720"/>
              <a:gd name="T108" fmla="*/ 617 w 720"/>
              <a:gd name="T109" fmla="*/ 399 h 720"/>
              <a:gd name="T110" fmla="*/ 651 w 720"/>
              <a:gd name="T111" fmla="*/ 385 h 720"/>
              <a:gd name="T112" fmla="*/ 652 w 720"/>
              <a:gd name="T113" fmla="*/ 385 h 720"/>
              <a:gd name="T114" fmla="*/ 720 w 720"/>
              <a:gd name="T115" fmla="*/ 453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20" h="720">
                <a:moveTo>
                  <a:pt x="720" y="453"/>
                </a:moveTo>
                <a:cubicBezTo>
                  <a:pt x="720" y="491"/>
                  <a:pt x="690" y="522"/>
                  <a:pt x="652" y="522"/>
                </a:cubicBezTo>
                <a:cubicBezTo>
                  <a:pt x="652" y="522"/>
                  <a:pt x="652" y="522"/>
                  <a:pt x="652" y="522"/>
                </a:cubicBezTo>
                <a:cubicBezTo>
                  <a:pt x="650" y="522"/>
                  <a:pt x="645" y="522"/>
                  <a:pt x="639" y="520"/>
                </a:cubicBezTo>
                <a:cubicBezTo>
                  <a:pt x="633" y="518"/>
                  <a:pt x="625" y="514"/>
                  <a:pt x="617" y="507"/>
                </a:cubicBezTo>
                <a:cubicBezTo>
                  <a:pt x="615" y="505"/>
                  <a:pt x="612" y="503"/>
                  <a:pt x="610" y="501"/>
                </a:cubicBezTo>
                <a:cubicBezTo>
                  <a:pt x="600" y="492"/>
                  <a:pt x="590" y="482"/>
                  <a:pt x="578" y="482"/>
                </a:cubicBezTo>
                <a:cubicBezTo>
                  <a:pt x="557" y="482"/>
                  <a:pt x="549" y="509"/>
                  <a:pt x="543" y="532"/>
                </a:cubicBezTo>
                <a:cubicBezTo>
                  <a:pt x="542" y="536"/>
                  <a:pt x="542" y="539"/>
                  <a:pt x="542" y="543"/>
                </a:cubicBezTo>
                <a:cubicBezTo>
                  <a:pt x="542" y="720"/>
                  <a:pt x="542" y="720"/>
                  <a:pt x="542" y="720"/>
                </a:cubicBezTo>
                <a:cubicBezTo>
                  <a:pt x="542" y="720"/>
                  <a:pt x="542" y="720"/>
                  <a:pt x="542" y="720"/>
                </a:cubicBezTo>
                <a:cubicBezTo>
                  <a:pt x="542" y="720"/>
                  <a:pt x="542" y="720"/>
                  <a:pt x="542" y="720"/>
                </a:cubicBezTo>
                <a:cubicBezTo>
                  <a:pt x="365" y="720"/>
                  <a:pt x="365" y="720"/>
                  <a:pt x="365" y="720"/>
                </a:cubicBezTo>
                <a:cubicBezTo>
                  <a:pt x="362" y="720"/>
                  <a:pt x="360" y="720"/>
                  <a:pt x="358" y="719"/>
                </a:cubicBezTo>
                <a:cubicBezTo>
                  <a:pt x="326" y="712"/>
                  <a:pt x="322" y="704"/>
                  <a:pt x="321" y="702"/>
                </a:cubicBezTo>
                <a:cubicBezTo>
                  <a:pt x="319" y="697"/>
                  <a:pt x="328" y="687"/>
                  <a:pt x="335" y="680"/>
                </a:cubicBezTo>
                <a:cubicBezTo>
                  <a:pt x="337" y="678"/>
                  <a:pt x="340" y="675"/>
                  <a:pt x="342" y="673"/>
                </a:cubicBezTo>
                <a:cubicBezTo>
                  <a:pt x="360" y="652"/>
                  <a:pt x="360" y="630"/>
                  <a:pt x="360" y="627"/>
                </a:cubicBezTo>
                <a:cubicBezTo>
                  <a:pt x="360" y="580"/>
                  <a:pt x="322" y="542"/>
                  <a:pt x="275" y="542"/>
                </a:cubicBezTo>
                <a:cubicBezTo>
                  <a:pt x="228" y="542"/>
                  <a:pt x="190" y="580"/>
                  <a:pt x="190" y="627"/>
                </a:cubicBezTo>
                <a:cubicBezTo>
                  <a:pt x="190" y="630"/>
                  <a:pt x="190" y="652"/>
                  <a:pt x="208" y="673"/>
                </a:cubicBezTo>
                <a:cubicBezTo>
                  <a:pt x="210" y="675"/>
                  <a:pt x="213" y="678"/>
                  <a:pt x="215" y="680"/>
                </a:cubicBezTo>
                <a:cubicBezTo>
                  <a:pt x="222" y="687"/>
                  <a:pt x="231" y="697"/>
                  <a:pt x="229" y="702"/>
                </a:cubicBezTo>
                <a:cubicBezTo>
                  <a:pt x="229" y="704"/>
                  <a:pt x="224" y="712"/>
                  <a:pt x="192" y="719"/>
                </a:cubicBezTo>
                <a:cubicBezTo>
                  <a:pt x="190" y="720"/>
                  <a:pt x="188" y="720"/>
                  <a:pt x="185" y="720"/>
                </a:cubicBezTo>
                <a:cubicBezTo>
                  <a:pt x="0" y="720"/>
                  <a:pt x="0" y="720"/>
                  <a:pt x="0" y="720"/>
                </a:cubicBezTo>
                <a:cubicBezTo>
                  <a:pt x="0" y="543"/>
                  <a:pt x="0" y="543"/>
                  <a:pt x="0" y="543"/>
                </a:cubicBezTo>
                <a:cubicBezTo>
                  <a:pt x="0" y="540"/>
                  <a:pt x="0" y="537"/>
                  <a:pt x="1" y="534"/>
                </a:cubicBezTo>
                <a:cubicBezTo>
                  <a:pt x="9" y="501"/>
                  <a:pt x="18" y="491"/>
                  <a:pt x="28" y="491"/>
                </a:cubicBezTo>
                <a:cubicBezTo>
                  <a:pt x="39" y="491"/>
                  <a:pt x="51" y="505"/>
                  <a:pt x="61" y="514"/>
                </a:cubicBezTo>
                <a:cubicBezTo>
                  <a:pt x="79" y="529"/>
                  <a:pt x="97" y="530"/>
                  <a:pt x="101" y="530"/>
                </a:cubicBezTo>
                <a:cubicBezTo>
                  <a:pt x="101" y="530"/>
                  <a:pt x="102" y="530"/>
                  <a:pt x="102" y="530"/>
                </a:cubicBezTo>
                <a:cubicBezTo>
                  <a:pt x="144" y="530"/>
                  <a:pt x="178" y="496"/>
                  <a:pt x="178" y="453"/>
                </a:cubicBezTo>
                <a:cubicBezTo>
                  <a:pt x="178" y="411"/>
                  <a:pt x="144" y="377"/>
                  <a:pt x="102" y="377"/>
                </a:cubicBezTo>
                <a:cubicBezTo>
                  <a:pt x="102" y="377"/>
                  <a:pt x="101" y="377"/>
                  <a:pt x="101" y="377"/>
                </a:cubicBezTo>
                <a:cubicBezTo>
                  <a:pt x="97" y="377"/>
                  <a:pt x="79" y="378"/>
                  <a:pt x="61" y="393"/>
                </a:cubicBezTo>
                <a:cubicBezTo>
                  <a:pt x="51" y="402"/>
                  <a:pt x="39" y="416"/>
                  <a:pt x="28" y="416"/>
                </a:cubicBezTo>
                <a:cubicBezTo>
                  <a:pt x="18" y="416"/>
                  <a:pt x="9" y="406"/>
                  <a:pt x="1" y="373"/>
                </a:cubicBezTo>
                <a:cubicBezTo>
                  <a:pt x="0" y="370"/>
                  <a:pt x="0" y="367"/>
                  <a:pt x="0" y="364"/>
                </a:cubicBezTo>
                <a:cubicBezTo>
                  <a:pt x="0" y="178"/>
                  <a:pt x="0" y="178"/>
                  <a:pt x="0" y="178"/>
                </a:cubicBezTo>
                <a:cubicBezTo>
                  <a:pt x="185" y="178"/>
                  <a:pt x="185" y="178"/>
                  <a:pt x="185" y="178"/>
                </a:cubicBezTo>
                <a:cubicBezTo>
                  <a:pt x="188" y="178"/>
                  <a:pt x="191" y="178"/>
                  <a:pt x="194" y="177"/>
                </a:cubicBezTo>
                <a:cubicBezTo>
                  <a:pt x="266" y="161"/>
                  <a:pt x="232" y="137"/>
                  <a:pt x="215" y="117"/>
                </a:cubicBezTo>
                <a:cubicBezTo>
                  <a:pt x="197" y="97"/>
                  <a:pt x="198" y="77"/>
                  <a:pt x="198" y="77"/>
                </a:cubicBezTo>
                <a:cubicBezTo>
                  <a:pt x="198" y="34"/>
                  <a:pt x="233" y="0"/>
                  <a:pt x="275" y="0"/>
                </a:cubicBezTo>
                <a:cubicBezTo>
                  <a:pt x="317" y="0"/>
                  <a:pt x="352" y="34"/>
                  <a:pt x="352" y="77"/>
                </a:cubicBezTo>
                <a:cubicBezTo>
                  <a:pt x="352" y="77"/>
                  <a:pt x="353" y="97"/>
                  <a:pt x="335" y="117"/>
                </a:cubicBezTo>
                <a:cubicBezTo>
                  <a:pt x="318" y="137"/>
                  <a:pt x="285" y="161"/>
                  <a:pt x="356" y="177"/>
                </a:cubicBezTo>
                <a:cubicBezTo>
                  <a:pt x="359" y="178"/>
                  <a:pt x="362" y="178"/>
                  <a:pt x="365" y="178"/>
                </a:cubicBezTo>
                <a:cubicBezTo>
                  <a:pt x="542" y="178"/>
                  <a:pt x="542" y="178"/>
                  <a:pt x="542" y="178"/>
                </a:cubicBezTo>
                <a:cubicBezTo>
                  <a:pt x="542" y="364"/>
                  <a:pt x="542" y="364"/>
                  <a:pt x="542" y="364"/>
                </a:cubicBezTo>
                <a:cubicBezTo>
                  <a:pt x="542" y="367"/>
                  <a:pt x="542" y="371"/>
                  <a:pt x="543" y="374"/>
                </a:cubicBezTo>
                <a:cubicBezTo>
                  <a:pt x="549" y="398"/>
                  <a:pt x="557" y="424"/>
                  <a:pt x="578" y="424"/>
                </a:cubicBezTo>
                <a:cubicBezTo>
                  <a:pt x="590" y="424"/>
                  <a:pt x="600" y="415"/>
                  <a:pt x="610" y="406"/>
                </a:cubicBezTo>
                <a:cubicBezTo>
                  <a:pt x="612" y="403"/>
                  <a:pt x="615" y="401"/>
                  <a:pt x="617" y="399"/>
                </a:cubicBezTo>
                <a:cubicBezTo>
                  <a:pt x="633" y="386"/>
                  <a:pt x="648" y="385"/>
                  <a:pt x="651" y="385"/>
                </a:cubicBezTo>
                <a:cubicBezTo>
                  <a:pt x="652" y="385"/>
                  <a:pt x="652" y="385"/>
                  <a:pt x="652" y="385"/>
                </a:cubicBezTo>
                <a:cubicBezTo>
                  <a:pt x="690" y="385"/>
                  <a:pt x="720" y="416"/>
                  <a:pt x="720" y="453"/>
                </a:cubicBezTo>
                <a:close/>
              </a:path>
            </a:pathLst>
          </a:custGeom>
          <a:solidFill>
            <a:srgbClr val="42BAC8"/>
          </a:solidFill>
          <a:ln w="12700" cap="flat" cmpd="sng" algn="ctr">
            <a:noFill/>
            <a:prstDash val="solid"/>
            <a:miter lim="800000"/>
          </a:ln>
          <a:effectLst/>
          <a:extLst/>
        </p:spPr>
        <p:txBody>
          <a:bodyPr rot="0" spcFirstLastPara="0" vertOverflow="overflow" horzOverflow="overflow" vert="horz" wrap="square" lIns="68544" tIns="34272" rIns="68544" bIns="34272"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ko-KR" altLang="en-US" sz="1349" b="0" i="0" u="none" strike="noStrike" kern="0" cap="none" spc="0" normalizeH="0" baseline="0" noProof="0" dirty="0">
              <a:ln>
                <a:noFill/>
              </a:ln>
              <a:solidFill>
                <a:sysClr val="window" lastClr="FFFFFF"/>
              </a:solidFill>
              <a:effectLst/>
              <a:uLnTx/>
              <a:uFillTx/>
              <a:latin typeface="微软雅黑" pitchFamily="34" charset="-122"/>
              <a:ea typeface="맑은 고딕"/>
              <a:cs typeface="+mn-cs"/>
            </a:endParaRPr>
          </a:p>
        </p:txBody>
      </p:sp>
      <p:cxnSp>
        <p:nvCxnSpPr>
          <p:cNvPr id="20" name="原创设计师QQ598969553            _5"/>
          <p:cNvCxnSpPr/>
          <p:nvPr/>
        </p:nvCxnSpPr>
        <p:spPr>
          <a:xfrm>
            <a:off x="4228139" y="2612982"/>
            <a:ext cx="244704" cy="0"/>
          </a:xfrm>
          <a:prstGeom prst="line">
            <a:avLst/>
          </a:prstGeom>
          <a:noFill/>
          <a:ln w="6350" cap="flat" cmpd="sng" algn="ctr">
            <a:solidFill>
              <a:srgbClr val="414455"/>
            </a:solidFill>
            <a:prstDash val="dash"/>
            <a:miter lim="800000"/>
            <a:headEnd type="oval"/>
          </a:ln>
          <a:effectLst/>
        </p:spPr>
      </p:cxnSp>
      <p:cxnSp>
        <p:nvCxnSpPr>
          <p:cNvPr id="21" name="原创设计师QQ598969553            _6"/>
          <p:cNvCxnSpPr/>
          <p:nvPr/>
        </p:nvCxnSpPr>
        <p:spPr>
          <a:xfrm>
            <a:off x="4281798" y="4313215"/>
            <a:ext cx="893799" cy="0"/>
          </a:xfrm>
          <a:prstGeom prst="line">
            <a:avLst/>
          </a:prstGeom>
          <a:noFill/>
          <a:ln w="6350" cap="flat" cmpd="sng" algn="ctr">
            <a:solidFill>
              <a:srgbClr val="414455"/>
            </a:solidFill>
            <a:prstDash val="dash"/>
            <a:miter lim="800000"/>
            <a:headEnd type="oval"/>
          </a:ln>
          <a:effectLst/>
        </p:spPr>
      </p:cxnSp>
      <p:cxnSp>
        <p:nvCxnSpPr>
          <p:cNvPr id="22" name="原创设计师QQ598969553            _7"/>
          <p:cNvCxnSpPr/>
          <p:nvPr/>
        </p:nvCxnSpPr>
        <p:spPr>
          <a:xfrm flipH="1">
            <a:off x="6532736" y="1886216"/>
            <a:ext cx="1069515" cy="0"/>
          </a:xfrm>
          <a:prstGeom prst="line">
            <a:avLst/>
          </a:prstGeom>
          <a:noFill/>
          <a:ln w="6350" cap="flat" cmpd="sng" algn="ctr">
            <a:solidFill>
              <a:srgbClr val="414455"/>
            </a:solidFill>
            <a:prstDash val="dash"/>
            <a:miter lim="800000"/>
            <a:headEnd type="oval"/>
          </a:ln>
          <a:effectLst/>
        </p:spPr>
      </p:cxnSp>
      <p:cxnSp>
        <p:nvCxnSpPr>
          <p:cNvPr id="23" name="原创设计师QQ598969553            _8"/>
          <p:cNvCxnSpPr/>
          <p:nvPr/>
        </p:nvCxnSpPr>
        <p:spPr>
          <a:xfrm flipH="1">
            <a:off x="7262206" y="3588925"/>
            <a:ext cx="340045" cy="0"/>
          </a:xfrm>
          <a:prstGeom prst="line">
            <a:avLst/>
          </a:prstGeom>
          <a:noFill/>
          <a:ln w="6350" cap="flat" cmpd="sng" algn="ctr">
            <a:solidFill>
              <a:srgbClr val="414455"/>
            </a:solidFill>
            <a:prstDash val="dash"/>
            <a:miter lim="800000"/>
            <a:headEnd type="oval"/>
          </a:ln>
          <a:effectLst/>
        </p:spPr>
      </p:cxnSp>
      <p:sp>
        <p:nvSpPr>
          <p:cNvPr id="24" name="原创设计师QQ598969553            _9"/>
          <p:cNvSpPr txBox="1">
            <a:spLocks/>
          </p:cNvSpPr>
          <p:nvPr/>
        </p:nvSpPr>
        <p:spPr>
          <a:xfrm>
            <a:off x="361725" y="2183818"/>
            <a:ext cx="2325208" cy="2553095"/>
          </a:xfrm>
          <a:prstGeom prst="rect">
            <a:avLst/>
          </a:prstGeom>
        </p:spPr>
        <p:txBody>
          <a:bodyPr vert="horz"/>
          <a:lstStyle>
            <a:lvl1pPr marL="0" indent="0" algn="l" defTabSz="457200" rtl="0" eaLnBrk="1" latinLnBrk="0" hangingPunct="1">
              <a:lnSpc>
                <a:spcPct val="120000"/>
              </a:lnSpc>
              <a:spcBef>
                <a:spcPct val="20000"/>
              </a:spcBef>
              <a:buFont typeface="Arial"/>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lnSpc>
                <a:spcPct val="130000"/>
              </a:lnSpc>
            </a:pPr>
            <a:r>
              <a:rPr lang="zh-CN" altLang="en-US" sz="1199" dirty="0">
                <a:solidFill>
                  <a:srgbClr val="414455"/>
                </a:solidFill>
                <a:latin typeface="微软雅黑" pitchFamily="34" charset="-122"/>
                <a:ea typeface="微软雅黑" pitchFamily="34" charset="-122"/>
              </a:rPr>
              <a:t>点击添加文字内容点击添加文字内容点击添加文字内容</a:t>
            </a:r>
            <a:endParaRPr lang="en-US" altLang="zh-CN" sz="1199" dirty="0">
              <a:solidFill>
                <a:srgbClr val="414455"/>
              </a:solidFill>
              <a:latin typeface="微软雅黑" pitchFamily="34" charset="-122"/>
              <a:ea typeface="微软雅黑" pitchFamily="34" charset="-122"/>
            </a:endParaRPr>
          </a:p>
          <a:p>
            <a:pPr algn="just">
              <a:lnSpc>
                <a:spcPct val="130000"/>
              </a:lnSpc>
            </a:pPr>
            <a:r>
              <a:rPr lang="zh-CN" altLang="en-US" sz="1199" dirty="0">
                <a:solidFill>
                  <a:srgbClr val="414455"/>
                </a:solidFill>
                <a:latin typeface="微软雅黑" pitchFamily="34" charset="-122"/>
                <a:ea typeface="微软雅黑" pitchFamily="34" charset="-122"/>
              </a:rPr>
              <a:t>点击添加文字内容点击添加文字内容点击添加文字内容</a:t>
            </a:r>
            <a:endParaRPr lang="en-US" altLang="zh-CN" sz="1199" dirty="0">
              <a:solidFill>
                <a:srgbClr val="414455"/>
              </a:solidFill>
              <a:latin typeface="微软雅黑" pitchFamily="34" charset="-122"/>
              <a:ea typeface="微软雅黑" pitchFamily="34" charset="-122"/>
            </a:endParaRPr>
          </a:p>
          <a:p>
            <a:pPr algn="just">
              <a:lnSpc>
                <a:spcPct val="130000"/>
              </a:lnSpc>
            </a:pPr>
            <a:r>
              <a:rPr lang="zh-CN" altLang="en-US" sz="1199" dirty="0">
                <a:solidFill>
                  <a:srgbClr val="414455"/>
                </a:solidFill>
                <a:latin typeface="微软雅黑" pitchFamily="34" charset="-122"/>
                <a:ea typeface="微软雅黑" pitchFamily="34" charset="-122"/>
              </a:rPr>
              <a:t>点击添加文字内容点击添加文字内容点击添加文字内容</a:t>
            </a:r>
            <a:endParaRPr lang="en-US" altLang="zh-CN" sz="1199" dirty="0">
              <a:solidFill>
                <a:srgbClr val="414455"/>
              </a:solidFill>
              <a:latin typeface="微软雅黑" pitchFamily="34" charset="-122"/>
              <a:ea typeface="微软雅黑" pitchFamily="34" charset="-122"/>
            </a:endParaRPr>
          </a:p>
          <a:p>
            <a:pPr algn="just">
              <a:lnSpc>
                <a:spcPct val="130000"/>
              </a:lnSpc>
            </a:pPr>
            <a:r>
              <a:rPr lang="zh-CN" altLang="en-US" sz="1199" dirty="0">
                <a:solidFill>
                  <a:srgbClr val="414455"/>
                </a:solidFill>
                <a:latin typeface="微软雅黑" pitchFamily="34" charset="-122"/>
                <a:ea typeface="微软雅黑" pitchFamily="34" charset="-122"/>
              </a:rPr>
              <a:t>点击添加文字内容点击添加文字内容点击添加文字内容</a:t>
            </a:r>
            <a:endParaRPr lang="en-US" sz="1199" dirty="0">
              <a:solidFill>
                <a:srgbClr val="414455"/>
              </a:solidFill>
              <a:latin typeface="微软雅黑" pitchFamily="34" charset="-122"/>
              <a:ea typeface="微软雅黑" pitchFamily="34" charset="-122"/>
            </a:endParaRPr>
          </a:p>
        </p:txBody>
      </p:sp>
      <p:cxnSp>
        <p:nvCxnSpPr>
          <p:cNvPr id="25" name="原创设计师QQ598969553            _10"/>
          <p:cNvCxnSpPr/>
          <p:nvPr/>
        </p:nvCxnSpPr>
        <p:spPr>
          <a:xfrm flipV="1">
            <a:off x="3002810" y="1652364"/>
            <a:ext cx="0" cy="3360812"/>
          </a:xfrm>
          <a:prstGeom prst="line">
            <a:avLst/>
          </a:prstGeom>
          <a:noFill/>
          <a:ln w="3175" cap="flat" cmpd="sng" algn="ctr">
            <a:solidFill>
              <a:srgbClr val="414455"/>
            </a:solidFill>
            <a:prstDash val="solid"/>
            <a:miter lim="800000"/>
          </a:ln>
          <a:effectLst/>
        </p:spPr>
      </p:cxnSp>
      <p:sp>
        <p:nvSpPr>
          <p:cNvPr id="26" name="原创设计师QQ598969553            _11"/>
          <p:cNvSpPr>
            <a:spLocks noChangeArrowheads="1"/>
          </p:cNvSpPr>
          <p:nvPr/>
        </p:nvSpPr>
        <p:spPr bwMode="auto">
          <a:xfrm>
            <a:off x="3258170" y="2431362"/>
            <a:ext cx="877163" cy="507575"/>
          </a:xfrm>
          <a:prstGeom prst="rect">
            <a:avLst/>
          </a:prstGeom>
          <a:noFill/>
          <a:ln w="9525">
            <a:noFill/>
            <a:miter lim="800000"/>
            <a:headEnd/>
            <a:tailEnd/>
          </a:ln>
        </p:spPr>
        <p:txBody>
          <a:bodyPr wrap="none">
            <a:spAutoFit/>
          </a:bodyPr>
          <a:lstStyle/>
          <a:p>
            <a:r>
              <a:rPr lang="zh-CN" altLang="en-US" sz="1349" dirty="0">
                <a:solidFill>
                  <a:srgbClr val="414455"/>
                </a:solidFill>
                <a:latin typeface="微软雅黑" pitchFamily="34" charset="-122"/>
                <a:ea typeface="微软雅黑" pitchFamily="34" charset="-122"/>
              </a:rPr>
              <a:t>点击此处</a:t>
            </a:r>
            <a:endParaRPr lang="en-US" altLang="zh-CN" sz="1349" dirty="0">
              <a:solidFill>
                <a:srgbClr val="414455"/>
              </a:solidFill>
              <a:latin typeface="微软雅黑" pitchFamily="34" charset="-122"/>
              <a:ea typeface="微软雅黑" pitchFamily="34" charset="-122"/>
            </a:endParaRPr>
          </a:p>
          <a:p>
            <a:r>
              <a:rPr lang="zh-CN" altLang="en-US" sz="1349" dirty="0">
                <a:solidFill>
                  <a:srgbClr val="414455"/>
                </a:solidFill>
                <a:latin typeface="微软雅黑" pitchFamily="34" charset="-122"/>
                <a:ea typeface="微软雅黑" pitchFamily="34" charset="-122"/>
              </a:rPr>
              <a:t>添加内容</a:t>
            </a:r>
          </a:p>
        </p:txBody>
      </p:sp>
      <p:sp>
        <p:nvSpPr>
          <p:cNvPr id="27" name="原创设计师QQ598969553            _12"/>
          <p:cNvSpPr>
            <a:spLocks noChangeArrowheads="1"/>
          </p:cNvSpPr>
          <p:nvPr/>
        </p:nvSpPr>
        <p:spPr bwMode="auto">
          <a:xfrm>
            <a:off x="7717487" y="1694385"/>
            <a:ext cx="877163" cy="507575"/>
          </a:xfrm>
          <a:prstGeom prst="rect">
            <a:avLst/>
          </a:prstGeom>
          <a:noFill/>
          <a:ln w="9525">
            <a:noFill/>
            <a:miter lim="800000"/>
            <a:headEnd/>
            <a:tailEnd/>
          </a:ln>
        </p:spPr>
        <p:txBody>
          <a:bodyPr wrap="none">
            <a:spAutoFit/>
          </a:bodyPr>
          <a:lstStyle/>
          <a:p>
            <a:r>
              <a:rPr lang="zh-CN" altLang="en-US" sz="1349" dirty="0">
                <a:solidFill>
                  <a:srgbClr val="414455"/>
                </a:solidFill>
                <a:latin typeface="微软雅黑" pitchFamily="34" charset="-122"/>
                <a:ea typeface="微软雅黑" pitchFamily="34" charset="-122"/>
              </a:rPr>
              <a:t>点击此处</a:t>
            </a:r>
            <a:endParaRPr lang="en-US" altLang="zh-CN" sz="1349" dirty="0">
              <a:solidFill>
                <a:srgbClr val="414455"/>
              </a:solidFill>
              <a:latin typeface="微软雅黑" pitchFamily="34" charset="-122"/>
              <a:ea typeface="微软雅黑" pitchFamily="34" charset="-122"/>
            </a:endParaRPr>
          </a:p>
          <a:p>
            <a:r>
              <a:rPr lang="zh-CN" altLang="en-US" sz="1349" dirty="0">
                <a:solidFill>
                  <a:srgbClr val="414455"/>
                </a:solidFill>
                <a:latin typeface="微软雅黑" pitchFamily="34" charset="-122"/>
                <a:ea typeface="微软雅黑" pitchFamily="34" charset="-122"/>
              </a:rPr>
              <a:t>添加内容</a:t>
            </a:r>
          </a:p>
        </p:txBody>
      </p:sp>
      <p:sp>
        <p:nvSpPr>
          <p:cNvPr id="28" name="原创设计师QQ598969553            _13"/>
          <p:cNvSpPr>
            <a:spLocks noChangeArrowheads="1"/>
          </p:cNvSpPr>
          <p:nvPr/>
        </p:nvSpPr>
        <p:spPr bwMode="auto">
          <a:xfrm>
            <a:off x="3315652" y="4039479"/>
            <a:ext cx="877163" cy="507575"/>
          </a:xfrm>
          <a:prstGeom prst="rect">
            <a:avLst/>
          </a:prstGeom>
          <a:noFill/>
          <a:ln w="9525">
            <a:noFill/>
            <a:miter lim="800000"/>
            <a:headEnd/>
            <a:tailEnd/>
          </a:ln>
        </p:spPr>
        <p:txBody>
          <a:bodyPr wrap="none">
            <a:spAutoFit/>
          </a:bodyPr>
          <a:lstStyle/>
          <a:p>
            <a:r>
              <a:rPr lang="zh-CN" altLang="en-US" sz="1349" dirty="0">
                <a:solidFill>
                  <a:srgbClr val="414455"/>
                </a:solidFill>
                <a:latin typeface="微软雅黑" pitchFamily="34" charset="-122"/>
                <a:ea typeface="微软雅黑" pitchFamily="34" charset="-122"/>
              </a:rPr>
              <a:t>点击此处</a:t>
            </a:r>
            <a:endParaRPr lang="en-US" altLang="zh-CN" sz="1349" dirty="0">
              <a:solidFill>
                <a:srgbClr val="414455"/>
              </a:solidFill>
              <a:latin typeface="微软雅黑" pitchFamily="34" charset="-122"/>
              <a:ea typeface="微软雅黑" pitchFamily="34" charset="-122"/>
            </a:endParaRPr>
          </a:p>
          <a:p>
            <a:r>
              <a:rPr lang="zh-CN" altLang="en-US" sz="1349" dirty="0">
                <a:solidFill>
                  <a:srgbClr val="414455"/>
                </a:solidFill>
                <a:latin typeface="微软雅黑" pitchFamily="34" charset="-122"/>
                <a:ea typeface="微软雅黑" pitchFamily="34" charset="-122"/>
              </a:rPr>
              <a:t>添加内容</a:t>
            </a:r>
          </a:p>
        </p:txBody>
      </p:sp>
      <p:sp>
        <p:nvSpPr>
          <p:cNvPr id="29" name="原创设计师QQ598969553            _14"/>
          <p:cNvSpPr>
            <a:spLocks noChangeArrowheads="1"/>
          </p:cNvSpPr>
          <p:nvPr/>
        </p:nvSpPr>
        <p:spPr bwMode="auto">
          <a:xfrm>
            <a:off x="7768272" y="3395237"/>
            <a:ext cx="877163" cy="507575"/>
          </a:xfrm>
          <a:prstGeom prst="rect">
            <a:avLst/>
          </a:prstGeom>
          <a:noFill/>
          <a:ln w="9525">
            <a:noFill/>
            <a:miter lim="800000"/>
            <a:headEnd/>
            <a:tailEnd/>
          </a:ln>
        </p:spPr>
        <p:txBody>
          <a:bodyPr wrap="none">
            <a:spAutoFit/>
          </a:bodyPr>
          <a:lstStyle/>
          <a:p>
            <a:r>
              <a:rPr lang="zh-CN" altLang="en-US" sz="1349" dirty="0">
                <a:solidFill>
                  <a:srgbClr val="414455"/>
                </a:solidFill>
                <a:latin typeface="微软雅黑" pitchFamily="34" charset="-122"/>
                <a:ea typeface="微软雅黑" pitchFamily="34" charset="-122"/>
              </a:rPr>
              <a:t>点击此处</a:t>
            </a:r>
            <a:endParaRPr lang="en-US" altLang="zh-CN" sz="1349" dirty="0">
              <a:solidFill>
                <a:srgbClr val="414455"/>
              </a:solidFill>
              <a:latin typeface="微软雅黑" pitchFamily="34" charset="-122"/>
              <a:ea typeface="微软雅黑" pitchFamily="34" charset="-122"/>
            </a:endParaRPr>
          </a:p>
          <a:p>
            <a:r>
              <a:rPr lang="zh-CN" altLang="en-US" sz="1349" dirty="0">
                <a:solidFill>
                  <a:srgbClr val="414455"/>
                </a:solidFill>
                <a:latin typeface="微软雅黑" pitchFamily="34" charset="-122"/>
                <a:ea typeface="微软雅黑" pitchFamily="34" charset="-122"/>
              </a:rPr>
              <a:t>添加内容</a:t>
            </a:r>
          </a:p>
        </p:txBody>
      </p:sp>
    </p:spTree>
    <p:extLst>
      <p:ext uri="{BB962C8B-B14F-4D97-AF65-F5344CB8AC3E}">
        <p14:creationId xmlns:p14="http://schemas.microsoft.com/office/powerpoint/2010/main" val="436127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 calcmode="lin" valueType="num">
                                      <p:cBhvr>
                                        <p:cTn id="9" dur="500" fill="hold"/>
                                        <p:tgtEl>
                                          <p:spTgt spid="16"/>
                                        </p:tgtEl>
                                        <p:attrNameLst>
                                          <p:attrName>style.rotation</p:attrName>
                                        </p:attrNameLst>
                                      </p:cBhvr>
                                      <p:tavLst>
                                        <p:tav tm="0">
                                          <p:val>
                                            <p:fltVal val="360"/>
                                          </p:val>
                                        </p:tav>
                                        <p:tav tm="100000">
                                          <p:val>
                                            <p:fltVal val="0"/>
                                          </p:val>
                                        </p:tav>
                                      </p:tavLst>
                                    </p:anim>
                                    <p:animEffect transition="in" filter="fade">
                                      <p:cBhvr>
                                        <p:cTn id="10" dur="500"/>
                                        <p:tgtEl>
                                          <p:spTgt spid="16"/>
                                        </p:tgtEl>
                                      </p:cBhvr>
                                    </p:animEffect>
                                  </p:childTnLst>
                                </p:cTn>
                              </p:par>
                            </p:childTnLst>
                          </p:cTn>
                        </p:par>
                        <p:par>
                          <p:cTn id="11" fill="hold">
                            <p:stCondLst>
                              <p:cond delay="500"/>
                            </p:stCondLst>
                            <p:childTnLst>
                              <p:par>
                                <p:cTn id="12" presetID="22" presetClass="entr" presetSubtype="8" fill="hold" nodeType="afterEffect">
                                  <p:stCondLst>
                                    <p:cond delay="0"/>
                                  </p:stCondLst>
                                  <p:childTnLst>
                                    <p:set>
                                      <p:cBhvr>
                                        <p:cTn id="13" dur="1" fill="hold">
                                          <p:stCondLst>
                                            <p:cond delay="0"/>
                                          </p:stCondLst>
                                        </p:cTn>
                                        <p:tgtEl>
                                          <p:spTgt spid="22"/>
                                        </p:tgtEl>
                                        <p:attrNameLst>
                                          <p:attrName>style.visibility</p:attrName>
                                        </p:attrNameLst>
                                      </p:cBhvr>
                                      <p:to>
                                        <p:strVal val="visible"/>
                                      </p:to>
                                    </p:set>
                                    <p:animEffect transition="in" filter="wipe(left)">
                                      <p:cBhvr>
                                        <p:cTn id="14" dur="500"/>
                                        <p:tgtEl>
                                          <p:spTgt spid="22"/>
                                        </p:tgtEl>
                                      </p:cBhvr>
                                    </p:animEffect>
                                  </p:childTnLst>
                                </p:cTn>
                              </p:par>
                            </p:childTnLst>
                          </p:cTn>
                        </p:par>
                        <p:par>
                          <p:cTn id="15" fill="hold">
                            <p:stCondLst>
                              <p:cond delay="1000"/>
                            </p:stCondLst>
                            <p:childTnLst>
                              <p:par>
                                <p:cTn id="16" presetID="22" presetClass="entr" presetSubtype="4" fill="hold" grpId="0" nodeType="afterEffect">
                                  <p:stCondLst>
                                    <p:cond delay="0"/>
                                  </p:stCondLst>
                                  <p:childTnLst>
                                    <p:set>
                                      <p:cBhvr>
                                        <p:cTn id="17" dur="1" fill="hold">
                                          <p:stCondLst>
                                            <p:cond delay="0"/>
                                          </p:stCondLst>
                                        </p:cTn>
                                        <p:tgtEl>
                                          <p:spTgt spid="27"/>
                                        </p:tgtEl>
                                        <p:attrNameLst>
                                          <p:attrName>style.visibility</p:attrName>
                                        </p:attrNameLst>
                                      </p:cBhvr>
                                      <p:to>
                                        <p:strVal val="visible"/>
                                      </p:to>
                                    </p:set>
                                    <p:animEffect transition="in" filter="wipe(down)">
                                      <p:cBhvr>
                                        <p:cTn id="18" dur="500"/>
                                        <p:tgtEl>
                                          <p:spTgt spid="27"/>
                                        </p:tgtEl>
                                      </p:cBhvr>
                                    </p:animEffect>
                                  </p:childTnLst>
                                </p:cTn>
                              </p:par>
                            </p:childTnLst>
                          </p:cTn>
                        </p:par>
                        <p:par>
                          <p:cTn id="19" fill="hold">
                            <p:stCondLst>
                              <p:cond delay="1500"/>
                            </p:stCondLst>
                            <p:childTnLst>
                              <p:par>
                                <p:cTn id="20" presetID="49" presetClass="entr" presetSubtype="0" decel="100000" fill="hold" grpId="0" nodeType="after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p:cTn id="22" dur="500" fill="hold"/>
                                        <p:tgtEl>
                                          <p:spTgt spid="19"/>
                                        </p:tgtEl>
                                        <p:attrNameLst>
                                          <p:attrName>ppt_w</p:attrName>
                                        </p:attrNameLst>
                                      </p:cBhvr>
                                      <p:tavLst>
                                        <p:tav tm="0">
                                          <p:val>
                                            <p:fltVal val="0"/>
                                          </p:val>
                                        </p:tav>
                                        <p:tav tm="100000">
                                          <p:val>
                                            <p:strVal val="#ppt_w"/>
                                          </p:val>
                                        </p:tav>
                                      </p:tavLst>
                                    </p:anim>
                                    <p:anim calcmode="lin" valueType="num">
                                      <p:cBhvr>
                                        <p:cTn id="23" dur="500" fill="hold"/>
                                        <p:tgtEl>
                                          <p:spTgt spid="19"/>
                                        </p:tgtEl>
                                        <p:attrNameLst>
                                          <p:attrName>ppt_h</p:attrName>
                                        </p:attrNameLst>
                                      </p:cBhvr>
                                      <p:tavLst>
                                        <p:tav tm="0">
                                          <p:val>
                                            <p:fltVal val="0"/>
                                          </p:val>
                                        </p:tav>
                                        <p:tav tm="100000">
                                          <p:val>
                                            <p:strVal val="#ppt_h"/>
                                          </p:val>
                                        </p:tav>
                                      </p:tavLst>
                                    </p:anim>
                                    <p:anim calcmode="lin" valueType="num">
                                      <p:cBhvr>
                                        <p:cTn id="24" dur="500" fill="hold"/>
                                        <p:tgtEl>
                                          <p:spTgt spid="19"/>
                                        </p:tgtEl>
                                        <p:attrNameLst>
                                          <p:attrName>style.rotation</p:attrName>
                                        </p:attrNameLst>
                                      </p:cBhvr>
                                      <p:tavLst>
                                        <p:tav tm="0">
                                          <p:val>
                                            <p:fltVal val="360"/>
                                          </p:val>
                                        </p:tav>
                                        <p:tav tm="100000">
                                          <p:val>
                                            <p:fltVal val="0"/>
                                          </p:val>
                                        </p:tav>
                                      </p:tavLst>
                                    </p:anim>
                                    <p:animEffect transition="in" filter="fade">
                                      <p:cBhvr>
                                        <p:cTn id="25" dur="500"/>
                                        <p:tgtEl>
                                          <p:spTgt spid="19"/>
                                        </p:tgtEl>
                                      </p:cBhvr>
                                    </p:animEffect>
                                  </p:childTnLst>
                                </p:cTn>
                              </p:par>
                            </p:childTnLst>
                          </p:cTn>
                        </p:par>
                        <p:par>
                          <p:cTn id="26" fill="hold">
                            <p:stCondLst>
                              <p:cond delay="2000"/>
                            </p:stCondLst>
                            <p:childTnLst>
                              <p:par>
                                <p:cTn id="27" presetID="22" presetClass="entr" presetSubtype="2" fill="hold" nodeType="afterEffect">
                                  <p:stCondLst>
                                    <p:cond delay="0"/>
                                  </p:stCondLst>
                                  <p:childTnLst>
                                    <p:set>
                                      <p:cBhvr>
                                        <p:cTn id="28" dur="1" fill="hold">
                                          <p:stCondLst>
                                            <p:cond delay="0"/>
                                          </p:stCondLst>
                                        </p:cTn>
                                        <p:tgtEl>
                                          <p:spTgt spid="20"/>
                                        </p:tgtEl>
                                        <p:attrNameLst>
                                          <p:attrName>style.visibility</p:attrName>
                                        </p:attrNameLst>
                                      </p:cBhvr>
                                      <p:to>
                                        <p:strVal val="visible"/>
                                      </p:to>
                                    </p:set>
                                    <p:animEffect transition="in" filter="wipe(right)">
                                      <p:cBhvr>
                                        <p:cTn id="29" dur="500"/>
                                        <p:tgtEl>
                                          <p:spTgt spid="20"/>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26"/>
                                        </p:tgtEl>
                                        <p:attrNameLst>
                                          <p:attrName>style.visibility</p:attrName>
                                        </p:attrNameLst>
                                      </p:cBhvr>
                                      <p:to>
                                        <p:strVal val="visible"/>
                                      </p:to>
                                    </p:set>
                                    <p:animEffect transition="in" filter="wipe(left)">
                                      <p:cBhvr>
                                        <p:cTn id="33" dur="500"/>
                                        <p:tgtEl>
                                          <p:spTgt spid="26"/>
                                        </p:tgtEl>
                                      </p:cBhvr>
                                    </p:animEffect>
                                  </p:childTnLst>
                                </p:cTn>
                              </p:par>
                            </p:childTnLst>
                          </p:cTn>
                        </p:par>
                        <p:par>
                          <p:cTn id="34" fill="hold">
                            <p:stCondLst>
                              <p:cond delay="3000"/>
                            </p:stCondLst>
                            <p:childTnLst>
                              <p:par>
                                <p:cTn id="35" presetID="49" presetClass="entr" presetSubtype="0" decel="100000" fill="hold" grpId="0" nodeType="after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p:cTn id="37" dur="500" fill="hold"/>
                                        <p:tgtEl>
                                          <p:spTgt spid="18"/>
                                        </p:tgtEl>
                                        <p:attrNameLst>
                                          <p:attrName>ppt_w</p:attrName>
                                        </p:attrNameLst>
                                      </p:cBhvr>
                                      <p:tavLst>
                                        <p:tav tm="0">
                                          <p:val>
                                            <p:fltVal val="0"/>
                                          </p:val>
                                        </p:tav>
                                        <p:tav tm="100000">
                                          <p:val>
                                            <p:strVal val="#ppt_w"/>
                                          </p:val>
                                        </p:tav>
                                      </p:tavLst>
                                    </p:anim>
                                    <p:anim calcmode="lin" valueType="num">
                                      <p:cBhvr>
                                        <p:cTn id="38" dur="500" fill="hold"/>
                                        <p:tgtEl>
                                          <p:spTgt spid="18"/>
                                        </p:tgtEl>
                                        <p:attrNameLst>
                                          <p:attrName>ppt_h</p:attrName>
                                        </p:attrNameLst>
                                      </p:cBhvr>
                                      <p:tavLst>
                                        <p:tav tm="0">
                                          <p:val>
                                            <p:fltVal val="0"/>
                                          </p:val>
                                        </p:tav>
                                        <p:tav tm="100000">
                                          <p:val>
                                            <p:strVal val="#ppt_h"/>
                                          </p:val>
                                        </p:tav>
                                      </p:tavLst>
                                    </p:anim>
                                    <p:anim calcmode="lin" valueType="num">
                                      <p:cBhvr>
                                        <p:cTn id="39" dur="500" fill="hold"/>
                                        <p:tgtEl>
                                          <p:spTgt spid="18"/>
                                        </p:tgtEl>
                                        <p:attrNameLst>
                                          <p:attrName>style.rotation</p:attrName>
                                        </p:attrNameLst>
                                      </p:cBhvr>
                                      <p:tavLst>
                                        <p:tav tm="0">
                                          <p:val>
                                            <p:fltVal val="360"/>
                                          </p:val>
                                        </p:tav>
                                        <p:tav tm="100000">
                                          <p:val>
                                            <p:fltVal val="0"/>
                                          </p:val>
                                        </p:tav>
                                      </p:tavLst>
                                    </p:anim>
                                    <p:animEffect transition="in" filter="fade">
                                      <p:cBhvr>
                                        <p:cTn id="40" dur="500"/>
                                        <p:tgtEl>
                                          <p:spTgt spid="18"/>
                                        </p:tgtEl>
                                      </p:cBhvr>
                                    </p:animEffect>
                                  </p:childTnLst>
                                </p:cTn>
                              </p:par>
                            </p:childTnLst>
                          </p:cTn>
                        </p:par>
                        <p:par>
                          <p:cTn id="41" fill="hold">
                            <p:stCondLst>
                              <p:cond delay="3500"/>
                            </p:stCondLst>
                            <p:childTnLst>
                              <p:par>
                                <p:cTn id="42" presetID="22" presetClass="entr" presetSubtype="2" fill="hold" nodeType="afterEffect">
                                  <p:stCondLst>
                                    <p:cond delay="0"/>
                                  </p:stCondLst>
                                  <p:childTnLst>
                                    <p:set>
                                      <p:cBhvr>
                                        <p:cTn id="43" dur="1" fill="hold">
                                          <p:stCondLst>
                                            <p:cond delay="0"/>
                                          </p:stCondLst>
                                        </p:cTn>
                                        <p:tgtEl>
                                          <p:spTgt spid="21"/>
                                        </p:tgtEl>
                                        <p:attrNameLst>
                                          <p:attrName>style.visibility</p:attrName>
                                        </p:attrNameLst>
                                      </p:cBhvr>
                                      <p:to>
                                        <p:strVal val="visible"/>
                                      </p:to>
                                    </p:set>
                                    <p:animEffect transition="in" filter="wipe(right)">
                                      <p:cBhvr>
                                        <p:cTn id="44" dur="500"/>
                                        <p:tgtEl>
                                          <p:spTgt spid="21"/>
                                        </p:tgtEl>
                                      </p:cBhvr>
                                    </p:animEffect>
                                  </p:childTnLst>
                                </p:cTn>
                              </p:par>
                            </p:childTnLst>
                          </p:cTn>
                        </p:par>
                        <p:par>
                          <p:cTn id="45" fill="hold">
                            <p:stCondLst>
                              <p:cond delay="4000"/>
                            </p:stCondLst>
                            <p:childTnLst>
                              <p:par>
                                <p:cTn id="46" presetID="22" presetClass="entr" presetSubtype="4" fill="hold" grpId="0" nodeType="afterEffect">
                                  <p:stCondLst>
                                    <p:cond delay="0"/>
                                  </p:stCondLst>
                                  <p:childTnLst>
                                    <p:set>
                                      <p:cBhvr>
                                        <p:cTn id="47" dur="1" fill="hold">
                                          <p:stCondLst>
                                            <p:cond delay="0"/>
                                          </p:stCondLst>
                                        </p:cTn>
                                        <p:tgtEl>
                                          <p:spTgt spid="28"/>
                                        </p:tgtEl>
                                        <p:attrNameLst>
                                          <p:attrName>style.visibility</p:attrName>
                                        </p:attrNameLst>
                                      </p:cBhvr>
                                      <p:to>
                                        <p:strVal val="visible"/>
                                      </p:to>
                                    </p:set>
                                    <p:animEffect transition="in" filter="wipe(down)">
                                      <p:cBhvr>
                                        <p:cTn id="48" dur="500"/>
                                        <p:tgtEl>
                                          <p:spTgt spid="28"/>
                                        </p:tgtEl>
                                      </p:cBhvr>
                                    </p:animEffect>
                                  </p:childTnLst>
                                </p:cTn>
                              </p:par>
                            </p:childTnLst>
                          </p:cTn>
                        </p:par>
                        <p:par>
                          <p:cTn id="49" fill="hold">
                            <p:stCondLst>
                              <p:cond delay="4500"/>
                            </p:stCondLst>
                            <p:childTnLst>
                              <p:par>
                                <p:cTn id="50" presetID="49" presetClass="entr" presetSubtype="0" decel="100000" fill="hold" grpId="0" nodeType="afterEffect">
                                  <p:stCondLst>
                                    <p:cond delay="0"/>
                                  </p:stCondLst>
                                  <p:childTnLst>
                                    <p:set>
                                      <p:cBhvr>
                                        <p:cTn id="51" dur="1" fill="hold">
                                          <p:stCondLst>
                                            <p:cond delay="0"/>
                                          </p:stCondLst>
                                        </p:cTn>
                                        <p:tgtEl>
                                          <p:spTgt spid="17"/>
                                        </p:tgtEl>
                                        <p:attrNameLst>
                                          <p:attrName>style.visibility</p:attrName>
                                        </p:attrNameLst>
                                      </p:cBhvr>
                                      <p:to>
                                        <p:strVal val="visible"/>
                                      </p:to>
                                    </p:set>
                                    <p:anim calcmode="lin" valueType="num">
                                      <p:cBhvr>
                                        <p:cTn id="52" dur="500" fill="hold"/>
                                        <p:tgtEl>
                                          <p:spTgt spid="17"/>
                                        </p:tgtEl>
                                        <p:attrNameLst>
                                          <p:attrName>ppt_w</p:attrName>
                                        </p:attrNameLst>
                                      </p:cBhvr>
                                      <p:tavLst>
                                        <p:tav tm="0">
                                          <p:val>
                                            <p:fltVal val="0"/>
                                          </p:val>
                                        </p:tav>
                                        <p:tav tm="100000">
                                          <p:val>
                                            <p:strVal val="#ppt_w"/>
                                          </p:val>
                                        </p:tav>
                                      </p:tavLst>
                                    </p:anim>
                                    <p:anim calcmode="lin" valueType="num">
                                      <p:cBhvr>
                                        <p:cTn id="53" dur="500" fill="hold"/>
                                        <p:tgtEl>
                                          <p:spTgt spid="17"/>
                                        </p:tgtEl>
                                        <p:attrNameLst>
                                          <p:attrName>ppt_h</p:attrName>
                                        </p:attrNameLst>
                                      </p:cBhvr>
                                      <p:tavLst>
                                        <p:tav tm="0">
                                          <p:val>
                                            <p:fltVal val="0"/>
                                          </p:val>
                                        </p:tav>
                                        <p:tav tm="100000">
                                          <p:val>
                                            <p:strVal val="#ppt_h"/>
                                          </p:val>
                                        </p:tav>
                                      </p:tavLst>
                                    </p:anim>
                                    <p:anim calcmode="lin" valueType="num">
                                      <p:cBhvr>
                                        <p:cTn id="54" dur="500" fill="hold"/>
                                        <p:tgtEl>
                                          <p:spTgt spid="17"/>
                                        </p:tgtEl>
                                        <p:attrNameLst>
                                          <p:attrName>style.rotation</p:attrName>
                                        </p:attrNameLst>
                                      </p:cBhvr>
                                      <p:tavLst>
                                        <p:tav tm="0">
                                          <p:val>
                                            <p:fltVal val="360"/>
                                          </p:val>
                                        </p:tav>
                                        <p:tav tm="100000">
                                          <p:val>
                                            <p:fltVal val="0"/>
                                          </p:val>
                                        </p:tav>
                                      </p:tavLst>
                                    </p:anim>
                                    <p:animEffect transition="in" filter="fade">
                                      <p:cBhvr>
                                        <p:cTn id="55" dur="500"/>
                                        <p:tgtEl>
                                          <p:spTgt spid="17"/>
                                        </p:tgtEl>
                                      </p:cBhvr>
                                    </p:animEffect>
                                  </p:childTnLst>
                                </p:cTn>
                              </p:par>
                            </p:childTnLst>
                          </p:cTn>
                        </p:par>
                        <p:par>
                          <p:cTn id="56" fill="hold">
                            <p:stCondLst>
                              <p:cond delay="5000"/>
                            </p:stCondLst>
                            <p:childTnLst>
                              <p:par>
                                <p:cTn id="57" presetID="22" presetClass="entr" presetSubtype="8" fill="hold" nodeType="afterEffect">
                                  <p:stCondLst>
                                    <p:cond delay="0"/>
                                  </p:stCondLst>
                                  <p:childTnLst>
                                    <p:set>
                                      <p:cBhvr>
                                        <p:cTn id="58" dur="1" fill="hold">
                                          <p:stCondLst>
                                            <p:cond delay="0"/>
                                          </p:stCondLst>
                                        </p:cTn>
                                        <p:tgtEl>
                                          <p:spTgt spid="23"/>
                                        </p:tgtEl>
                                        <p:attrNameLst>
                                          <p:attrName>style.visibility</p:attrName>
                                        </p:attrNameLst>
                                      </p:cBhvr>
                                      <p:to>
                                        <p:strVal val="visible"/>
                                      </p:to>
                                    </p:set>
                                    <p:animEffect transition="in" filter="wipe(left)">
                                      <p:cBhvr>
                                        <p:cTn id="59" dur="500"/>
                                        <p:tgtEl>
                                          <p:spTgt spid="23"/>
                                        </p:tgtEl>
                                      </p:cBhvr>
                                    </p:animEffect>
                                  </p:childTnLst>
                                </p:cTn>
                              </p:par>
                            </p:childTnLst>
                          </p:cTn>
                        </p:par>
                        <p:par>
                          <p:cTn id="60" fill="hold">
                            <p:stCondLst>
                              <p:cond delay="5500"/>
                            </p:stCondLst>
                            <p:childTnLst>
                              <p:par>
                                <p:cTn id="61" presetID="22" presetClass="entr" presetSubtype="8" fill="hold" grpId="0" nodeType="afterEffect">
                                  <p:stCondLst>
                                    <p:cond delay="0"/>
                                  </p:stCondLst>
                                  <p:childTnLst>
                                    <p:set>
                                      <p:cBhvr>
                                        <p:cTn id="62" dur="1" fill="hold">
                                          <p:stCondLst>
                                            <p:cond delay="0"/>
                                          </p:stCondLst>
                                        </p:cTn>
                                        <p:tgtEl>
                                          <p:spTgt spid="29"/>
                                        </p:tgtEl>
                                        <p:attrNameLst>
                                          <p:attrName>style.visibility</p:attrName>
                                        </p:attrNameLst>
                                      </p:cBhvr>
                                      <p:to>
                                        <p:strVal val="visible"/>
                                      </p:to>
                                    </p:set>
                                    <p:animEffect transition="in" filter="wipe(left)">
                                      <p:cBhvr>
                                        <p:cTn id="63" dur="500"/>
                                        <p:tgtEl>
                                          <p:spTgt spid="29"/>
                                        </p:tgtEl>
                                      </p:cBhvr>
                                    </p:animEffect>
                                  </p:childTnLst>
                                </p:cTn>
                              </p:par>
                            </p:childTnLst>
                          </p:cTn>
                        </p:par>
                        <p:par>
                          <p:cTn id="64" fill="hold">
                            <p:stCondLst>
                              <p:cond delay="6000"/>
                            </p:stCondLst>
                            <p:childTnLst>
                              <p:par>
                                <p:cTn id="65" presetID="22" presetClass="entr" presetSubtype="1" fill="hold" nodeType="afterEffect">
                                  <p:stCondLst>
                                    <p:cond delay="0"/>
                                  </p:stCondLst>
                                  <p:childTnLst>
                                    <p:set>
                                      <p:cBhvr>
                                        <p:cTn id="66" dur="1" fill="hold">
                                          <p:stCondLst>
                                            <p:cond delay="0"/>
                                          </p:stCondLst>
                                        </p:cTn>
                                        <p:tgtEl>
                                          <p:spTgt spid="25"/>
                                        </p:tgtEl>
                                        <p:attrNameLst>
                                          <p:attrName>style.visibility</p:attrName>
                                        </p:attrNameLst>
                                      </p:cBhvr>
                                      <p:to>
                                        <p:strVal val="visible"/>
                                      </p:to>
                                    </p:set>
                                    <p:animEffect transition="in" filter="wipe(up)">
                                      <p:cBhvr>
                                        <p:cTn id="67" dur="500"/>
                                        <p:tgtEl>
                                          <p:spTgt spid="25"/>
                                        </p:tgtEl>
                                      </p:cBhvr>
                                    </p:animEffect>
                                  </p:childTnLst>
                                </p:cTn>
                              </p:par>
                            </p:childTnLst>
                          </p:cTn>
                        </p:par>
                        <p:par>
                          <p:cTn id="68" fill="hold">
                            <p:stCondLst>
                              <p:cond delay="6500"/>
                            </p:stCondLst>
                            <p:childTnLst>
                              <p:par>
                                <p:cTn id="69" presetID="22" presetClass="entr" presetSubtype="1" fill="hold" grpId="0" nodeType="afterEffect">
                                  <p:stCondLst>
                                    <p:cond delay="0"/>
                                  </p:stCondLst>
                                  <p:childTnLst>
                                    <p:set>
                                      <p:cBhvr>
                                        <p:cTn id="70" dur="1" fill="hold">
                                          <p:stCondLst>
                                            <p:cond delay="0"/>
                                          </p:stCondLst>
                                        </p:cTn>
                                        <p:tgtEl>
                                          <p:spTgt spid="24"/>
                                        </p:tgtEl>
                                        <p:attrNameLst>
                                          <p:attrName>style.visibility</p:attrName>
                                        </p:attrNameLst>
                                      </p:cBhvr>
                                      <p:to>
                                        <p:strVal val="visible"/>
                                      </p:to>
                                    </p:set>
                                    <p:animEffect transition="in" filter="wipe(up)">
                                      <p:cBhvr>
                                        <p:cTn id="7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19" grpId="0" animBg="1"/>
      <p:bldP spid="24" grpId="0"/>
      <p:bldP spid="26" grpId="0"/>
      <p:bldP spid="27" grpId="0"/>
      <p:bldP spid="28" grpId="0"/>
      <p:bldP spid="2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3014665" y="1710423"/>
            <a:ext cx="3114675" cy="3114675"/>
          </a:xfrm>
          <a:prstGeom prst="rect">
            <a:avLst/>
          </a:prstGeom>
          <a:solidFill>
            <a:srgbClr val="42BAC8"/>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 name="文本框 4"/>
          <p:cNvSpPr txBox="1"/>
          <p:nvPr/>
        </p:nvSpPr>
        <p:spPr>
          <a:xfrm>
            <a:off x="3014665" y="1617309"/>
            <a:ext cx="3114675" cy="332385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999" b="0" i="0" u="none" strike="noStrike" kern="0" cap="none" spc="0" normalizeH="0" baseline="0" noProof="0" dirty="0" smtClean="0">
                <a:ln>
                  <a:noFill/>
                </a:ln>
                <a:solidFill>
                  <a:sysClr val="window" lastClr="FFFFFF"/>
                </a:solidFill>
                <a:effectLst>
                  <a:outerShdw blurRad="50800" algn="ctr" rotWithShape="0">
                    <a:prstClr val="black">
                      <a:alpha val="40000"/>
                    </a:prstClr>
                  </a:outerShdw>
                </a:effectLst>
                <a:uLnTx/>
                <a:uFillTx/>
                <a:latin typeface="Impact" panose="020B0806030902050204" pitchFamily="34" charset="0"/>
              </a:rPr>
              <a:t>04</a:t>
            </a:r>
            <a:endParaRPr kumimoji="0" lang="zh-CN" altLang="en-US" sz="20999" b="0" i="0" u="none" strike="noStrike" kern="0" cap="none" spc="0" normalizeH="0" baseline="0" noProof="0" dirty="0">
              <a:ln>
                <a:noFill/>
              </a:ln>
              <a:solidFill>
                <a:sysClr val="window" lastClr="FFFFFF"/>
              </a:solidFill>
              <a:effectLst>
                <a:outerShdw blurRad="50800" algn="ctr" rotWithShape="0">
                  <a:prstClr val="black">
                    <a:alpha val="40000"/>
                  </a:prstClr>
                </a:outerShdw>
              </a:effectLst>
              <a:uLnTx/>
              <a:uFillTx/>
              <a:latin typeface="Impact" panose="020B0806030902050204" pitchFamily="34" charset="0"/>
            </a:endParaRPr>
          </a:p>
        </p:txBody>
      </p:sp>
      <p:sp>
        <p:nvSpPr>
          <p:cNvPr id="8" name="矩形 7"/>
          <p:cNvSpPr/>
          <p:nvPr/>
        </p:nvSpPr>
        <p:spPr>
          <a:xfrm>
            <a:off x="0" y="2727759"/>
            <a:ext cx="9144000" cy="1080000"/>
          </a:xfrm>
          <a:prstGeom prst="rect">
            <a:avLst/>
          </a:prstGeom>
          <a:solidFill>
            <a:srgbClr val="42BAC8">
              <a:alpha val="4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 name="文本框 6"/>
          <p:cNvSpPr txBox="1"/>
          <p:nvPr/>
        </p:nvSpPr>
        <p:spPr>
          <a:xfrm>
            <a:off x="1926456" y="2983836"/>
            <a:ext cx="5291090" cy="590931"/>
          </a:xfrm>
          <a:prstGeom prst="rect">
            <a:avLst/>
          </a:prstGeom>
          <a:noFill/>
        </p:spPr>
        <p:txBody>
          <a:bodyPr wrap="square" rtlCol="0">
            <a:spAutoFit/>
          </a:bodyPr>
          <a:lstStyle/>
          <a:p>
            <a:pPr algn="ctr">
              <a:lnSpc>
                <a:spcPct val="90000"/>
              </a:lnSpc>
              <a:spcBef>
                <a:spcPct val="0"/>
              </a:spcBef>
            </a:pPr>
            <a:r>
              <a:rPr lang="zh-CN" altLang="en-US" sz="3600" b="1" dirty="0">
                <a:solidFill>
                  <a:srgbClr val="08181A"/>
                </a:solidFill>
                <a:latin typeface="微软雅黑" panose="020B0503020204020204" pitchFamily="34" charset="-122"/>
                <a:ea typeface="微软雅黑" panose="020B0503020204020204" pitchFamily="34" charset="-122"/>
                <a:cs typeface="+mj-cs"/>
              </a:rPr>
              <a:t>单击此处添加标题</a:t>
            </a:r>
          </a:p>
        </p:txBody>
      </p:sp>
    </p:spTree>
    <p:extLst>
      <p:ext uri="{BB962C8B-B14F-4D97-AF65-F5344CB8AC3E}">
        <p14:creationId xmlns:p14="http://schemas.microsoft.com/office/powerpoint/2010/main" val="1433180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anim calcmode="lin" valueType="num">
                                      <p:cBhvr>
                                        <p:cTn id="8" dur="500" fill="hold"/>
                                        <p:tgtEl>
                                          <p:spTgt spid="6"/>
                                        </p:tgtEl>
                                        <p:attrNameLst>
                                          <p:attrName>ppt_x</p:attrName>
                                        </p:attrNameLst>
                                      </p:cBhvr>
                                      <p:tavLst>
                                        <p:tav tm="0">
                                          <p:val>
                                            <p:strVal val="#ppt_x"/>
                                          </p:val>
                                        </p:tav>
                                        <p:tav tm="100000">
                                          <p:val>
                                            <p:strVal val="#ppt_x"/>
                                          </p:val>
                                        </p:tav>
                                      </p:tavLst>
                                    </p:anim>
                                    <p:anim calcmode="lin" valueType="num">
                                      <p:cBhvr>
                                        <p:cTn id="9" dur="450" decel="100000" fill="hold"/>
                                        <p:tgtEl>
                                          <p:spTgt spid="6"/>
                                        </p:tgtEl>
                                        <p:attrNameLst>
                                          <p:attrName>ppt_y</p:attrName>
                                        </p:attrNameLst>
                                      </p:cBhvr>
                                      <p:tavLst>
                                        <p:tav tm="0">
                                          <p:val>
                                            <p:strVal val="#ppt_y+1"/>
                                          </p:val>
                                        </p:tav>
                                        <p:tav tm="100000">
                                          <p:val>
                                            <p:strVal val="#ppt_y-.03"/>
                                          </p:val>
                                        </p:tav>
                                      </p:tavLst>
                                    </p:anim>
                                    <p:anim calcmode="lin" valueType="num">
                                      <p:cBhvr>
                                        <p:cTn id="10" dur="50" accel="100000" fill="hold">
                                          <p:stCondLst>
                                            <p:cond delay="450"/>
                                          </p:stCondLst>
                                        </p:cTn>
                                        <p:tgtEl>
                                          <p:spTgt spid="6"/>
                                        </p:tgtEl>
                                        <p:attrNameLst>
                                          <p:attrName>ppt_y</p:attrName>
                                        </p:attrNameLst>
                                      </p:cBhvr>
                                      <p:tavLst>
                                        <p:tav tm="0">
                                          <p:val>
                                            <p:strVal val="#ppt_y-.03"/>
                                          </p:val>
                                        </p:tav>
                                        <p:tav tm="100000">
                                          <p:val>
                                            <p:strVal val="#ppt_y"/>
                                          </p:val>
                                        </p:tav>
                                      </p:tavLst>
                                    </p:anim>
                                  </p:childTnLst>
                                </p:cTn>
                              </p:par>
                            </p:childTnLst>
                          </p:cTn>
                        </p:par>
                        <p:par>
                          <p:cTn id="11" fill="hold">
                            <p:stCondLst>
                              <p:cond delay="500"/>
                            </p:stCondLst>
                            <p:childTnLst>
                              <p:par>
                                <p:cTn id="12" presetID="16" presetClass="entr" presetSubtype="37" fill="hold" grpId="0" nodeType="after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barn(outVertical)">
                                      <p:cBhvr>
                                        <p:cTn id="14" dur="500"/>
                                        <p:tgtEl>
                                          <p:spTgt spid="8"/>
                                        </p:tgtEl>
                                      </p:cBhvr>
                                    </p:animEffect>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anim calcmode="lin" valueType="num">
                                      <p:cBhvr>
                                        <p:cTn id="19" dur="500" fill="hold"/>
                                        <p:tgtEl>
                                          <p:spTgt spid="7"/>
                                        </p:tgtEl>
                                        <p:attrNameLst>
                                          <p:attrName>ppt_x</p:attrName>
                                        </p:attrNameLst>
                                      </p:cBhvr>
                                      <p:tavLst>
                                        <p:tav tm="0">
                                          <p:val>
                                            <p:strVal val="#ppt_x"/>
                                          </p:val>
                                        </p:tav>
                                        <p:tav tm="100000">
                                          <p:val>
                                            <p:strVal val="#ppt_x"/>
                                          </p:val>
                                        </p:tav>
                                      </p:tavLst>
                                    </p:anim>
                                    <p:anim calcmode="lin" valueType="num">
                                      <p:cBhvr>
                                        <p:cTn id="20" dur="500" fill="hold"/>
                                        <p:tgtEl>
                                          <p:spTgt spid="7"/>
                                        </p:tgtEl>
                                        <p:attrNameLst>
                                          <p:attrName>ppt_y</p:attrName>
                                        </p:attrNameLst>
                                      </p:cBhvr>
                                      <p:tavLst>
                                        <p:tav tm="0">
                                          <p:val>
                                            <p:strVal val="#ppt_y+.1"/>
                                          </p:val>
                                        </p:tav>
                                        <p:tav tm="100000">
                                          <p:val>
                                            <p:strVal val="#ppt_y"/>
                                          </p:val>
                                        </p:tav>
                                      </p:tavLst>
                                    </p:anim>
                                  </p:childTnLst>
                                </p:cTn>
                              </p:par>
                              <p:par>
                                <p:cTn id="21" presetID="2" presetClass="entr" presetSubtype="4" fill="hold" grpId="0" nodeType="withEffect">
                                  <p:stCondLst>
                                    <p:cond delay="25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ppt_x"/>
                                          </p:val>
                                        </p:tav>
                                        <p:tav tm="100000">
                                          <p:val>
                                            <p:strVal val="#ppt_x"/>
                                          </p:val>
                                        </p:tav>
                                      </p:tavLst>
                                    </p:anim>
                                    <p:anim calcmode="lin" valueType="num">
                                      <p:cBhvr additive="base">
                                        <p:cTn id="2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animBg="1"/>
      <p:bldP spid="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原创设计师QQ598969553            _1"/>
          <p:cNvSpPr>
            <a:spLocks noChangeArrowheads="1"/>
          </p:cNvSpPr>
          <p:nvPr/>
        </p:nvSpPr>
        <p:spPr bwMode="auto">
          <a:xfrm>
            <a:off x="2673366" y="2041429"/>
            <a:ext cx="3558591" cy="394381"/>
          </a:xfrm>
          <a:prstGeom prst="rightArrow">
            <a:avLst>
              <a:gd name="adj1" fmla="val 50000"/>
              <a:gd name="adj2" fmla="val 50092"/>
            </a:avLst>
          </a:prstGeom>
          <a:solidFill>
            <a:srgbClr val="42BAC8"/>
          </a:solidFill>
          <a:ln>
            <a:noFill/>
          </a:ln>
          <a:effectLst/>
          <a:extLst/>
        </p:spPr>
        <p:txBody>
          <a:bodyPr lIns="96172" tIns="48084" rIns="96172" bIns="48084" anchor="ctr"/>
          <a:lstStyle/>
          <a:p>
            <a:pPr>
              <a:lnSpc>
                <a:spcPct val="120000"/>
              </a:lnSpc>
              <a:defRPr/>
            </a:pPr>
            <a:endParaRPr lang="zh-CN" altLang="en-US" sz="1874" b="1" kern="0" dirty="0">
              <a:solidFill>
                <a:sysClr val="window" lastClr="FFFFFF"/>
              </a:solidFill>
              <a:latin typeface="微软雅黑" pitchFamily="34" charset="-122"/>
              <a:ea typeface="微软雅黑" pitchFamily="34" charset="-122"/>
            </a:endParaRPr>
          </a:p>
        </p:txBody>
      </p:sp>
      <p:sp>
        <p:nvSpPr>
          <p:cNvPr id="12" name="原创设计师QQ598969553            _2"/>
          <p:cNvSpPr>
            <a:spLocks noChangeArrowheads="1"/>
          </p:cNvSpPr>
          <p:nvPr/>
        </p:nvSpPr>
        <p:spPr bwMode="auto">
          <a:xfrm flipH="1">
            <a:off x="2804611" y="2632999"/>
            <a:ext cx="3684853" cy="392696"/>
          </a:xfrm>
          <a:prstGeom prst="rightArrow">
            <a:avLst>
              <a:gd name="adj1" fmla="val 50000"/>
              <a:gd name="adj2" fmla="val 50064"/>
            </a:avLst>
          </a:prstGeom>
          <a:solidFill>
            <a:srgbClr val="42BAC8"/>
          </a:solidFill>
          <a:ln>
            <a:noFill/>
          </a:ln>
          <a:effectLst/>
          <a:extLst/>
        </p:spPr>
        <p:txBody>
          <a:bodyPr lIns="96172" tIns="48084" rIns="96172" bIns="48084" anchor="ctr"/>
          <a:lstStyle/>
          <a:p>
            <a:pPr>
              <a:lnSpc>
                <a:spcPct val="120000"/>
              </a:lnSpc>
              <a:defRPr/>
            </a:pPr>
            <a:endParaRPr lang="zh-CN" altLang="en-US" sz="1874" b="1" kern="0" dirty="0">
              <a:solidFill>
                <a:sysClr val="window" lastClr="FFFFFF"/>
              </a:solidFill>
              <a:latin typeface="微软雅黑" pitchFamily="34" charset="-122"/>
              <a:ea typeface="微软雅黑" pitchFamily="34" charset="-122"/>
            </a:endParaRPr>
          </a:p>
        </p:txBody>
      </p:sp>
      <p:sp>
        <p:nvSpPr>
          <p:cNvPr id="13" name="原创设计师QQ598969553            _3"/>
          <p:cNvSpPr>
            <a:spLocks noChangeArrowheads="1"/>
          </p:cNvSpPr>
          <p:nvPr/>
        </p:nvSpPr>
        <p:spPr bwMode="auto">
          <a:xfrm>
            <a:off x="928954" y="1549297"/>
            <a:ext cx="1875654" cy="1902801"/>
          </a:xfrm>
          <a:prstGeom prst="ellipse">
            <a:avLst/>
          </a:prstGeom>
          <a:solidFill>
            <a:srgbClr val="42BAC8"/>
          </a:solidFill>
          <a:ln>
            <a:noFill/>
          </a:ln>
          <a:effectLst/>
          <a:extLst/>
        </p:spPr>
        <p:txBody>
          <a:bodyPr lIns="96172" tIns="48084" rIns="96172" bIns="48084" anchor="ctr"/>
          <a:lstStyle/>
          <a:p>
            <a:pPr>
              <a:lnSpc>
                <a:spcPct val="120000"/>
              </a:lnSpc>
              <a:defRPr/>
            </a:pPr>
            <a:r>
              <a:rPr lang="zh-CN" altLang="en-US" sz="1874" kern="0" dirty="0">
                <a:solidFill>
                  <a:srgbClr val="FFFFFF"/>
                </a:solidFill>
                <a:latin typeface="微软雅黑" pitchFamily="34" charset="-122"/>
                <a:ea typeface="微软雅黑" pitchFamily="34" charset="-122"/>
              </a:rPr>
              <a:t>  添加内容</a:t>
            </a:r>
          </a:p>
        </p:txBody>
      </p:sp>
      <p:sp>
        <p:nvSpPr>
          <p:cNvPr id="14" name="原创设计师QQ598969553            _4"/>
          <p:cNvSpPr>
            <a:spLocks noChangeArrowheads="1"/>
          </p:cNvSpPr>
          <p:nvPr/>
        </p:nvSpPr>
        <p:spPr bwMode="auto">
          <a:xfrm>
            <a:off x="6295087" y="1549297"/>
            <a:ext cx="1877315" cy="1902801"/>
          </a:xfrm>
          <a:prstGeom prst="ellipse">
            <a:avLst/>
          </a:prstGeom>
          <a:solidFill>
            <a:srgbClr val="42BAC8"/>
          </a:solidFill>
          <a:ln>
            <a:noFill/>
          </a:ln>
          <a:effectLst/>
          <a:extLst/>
        </p:spPr>
        <p:txBody>
          <a:bodyPr lIns="96172" tIns="48084" rIns="96172" bIns="48084" anchor="ctr"/>
          <a:lstStyle/>
          <a:p>
            <a:pPr>
              <a:lnSpc>
                <a:spcPct val="120000"/>
              </a:lnSpc>
              <a:defRPr/>
            </a:pPr>
            <a:r>
              <a:rPr lang="zh-CN" altLang="en-US" sz="1874" kern="0" dirty="0">
                <a:solidFill>
                  <a:srgbClr val="FFFFFF"/>
                </a:solidFill>
                <a:latin typeface="微软雅黑" pitchFamily="34" charset="-122"/>
                <a:ea typeface="微软雅黑" pitchFamily="34" charset="-122"/>
              </a:rPr>
              <a:t>  添加内容</a:t>
            </a:r>
          </a:p>
        </p:txBody>
      </p:sp>
      <p:sp>
        <p:nvSpPr>
          <p:cNvPr id="15" name="原创设计师QQ598969553            _5"/>
          <p:cNvSpPr/>
          <p:nvPr/>
        </p:nvSpPr>
        <p:spPr>
          <a:xfrm>
            <a:off x="3676813" y="1911655"/>
            <a:ext cx="1486900" cy="1245501"/>
          </a:xfrm>
          <a:prstGeom prst="rect">
            <a:avLst/>
          </a:prstGeom>
          <a:gradFill>
            <a:gsLst>
              <a:gs pos="33000">
                <a:srgbClr val="F9F9F9"/>
              </a:gs>
              <a:gs pos="100000">
                <a:srgbClr val="D7D7D7"/>
              </a:gs>
            </a:gsLst>
            <a:lin ang="5400000" scaled="0"/>
          </a:gradFill>
          <a:ln w="3175" cap="flat" cmpd="sng" algn="ctr">
            <a:noFill/>
            <a:prstDash val="solid"/>
          </a:ln>
          <a:effectLst/>
        </p:spPr>
        <p:txBody>
          <a:bodyPr lIns="96172" tIns="48084" rIns="96172" bIns="48084" anchor="ctr"/>
          <a:lstStyle/>
          <a:p>
            <a:pPr>
              <a:lnSpc>
                <a:spcPct val="120000"/>
              </a:lnSpc>
              <a:defRPr/>
            </a:pPr>
            <a:r>
              <a:rPr lang="zh-CN" altLang="en-US" sz="1349" kern="0" dirty="0">
                <a:solidFill>
                  <a:srgbClr val="414455"/>
                </a:solidFill>
                <a:latin typeface="微软雅黑" pitchFamily="34" charset="-122"/>
                <a:ea typeface="微软雅黑" pitchFamily="34" charset="-122"/>
              </a:rPr>
              <a:t>   添加内容</a:t>
            </a:r>
          </a:p>
        </p:txBody>
      </p:sp>
      <p:sp>
        <p:nvSpPr>
          <p:cNvPr id="16" name="原创设计师QQ598969553            _6"/>
          <p:cNvSpPr>
            <a:spLocks noChangeArrowheads="1"/>
          </p:cNvSpPr>
          <p:nvPr/>
        </p:nvSpPr>
        <p:spPr bwMode="auto">
          <a:xfrm>
            <a:off x="4025696" y="3490861"/>
            <a:ext cx="842301" cy="589884"/>
          </a:xfrm>
          <a:prstGeom prst="downArrow">
            <a:avLst>
              <a:gd name="adj1" fmla="val 50000"/>
              <a:gd name="adj2" fmla="val 50000"/>
            </a:avLst>
          </a:prstGeom>
          <a:solidFill>
            <a:srgbClr val="42BAC8"/>
          </a:solidFill>
          <a:ln>
            <a:noFill/>
          </a:ln>
          <a:effectLst/>
          <a:extLst/>
        </p:spPr>
        <p:txBody>
          <a:bodyPr lIns="96172" tIns="48084" rIns="96172" bIns="48084" anchor="ctr"/>
          <a:lstStyle/>
          <a:p>
            <a:pPr>
              <a:lnSpc>
                <a:spcPct val="120000"/>
              </a:lnSpc>
              <a:defRPr/>
            </a:pPr>
            <a:endParaRPr lang="zh-CN" altLang="en-US" sz="1874" b="1" kern="0" dirty="0">
              <a:solidFill>
                <a:sysClr val="window" lastClr="FFFFFF"/>
              </a:solidFill>
              <a:latin typeface="微软雅黑" pitchFamily="34" charset="-122"/>
              <a:ea typeface="微软雅黑" pitchFamily="34" charset="-122"/>
            </a:endParaRPr>
          </a:p>
        </p:txBody>
      </p:sp>
      <p:sp>
        <p:nvSpPr>
          <p:cNvPr id="17" name="原创设计师QQ598969553            _7"/>
          <p:cNvSpPr txBox="1"/>
          <p:nvPr/>
        </p:nvSpPr>
        <p:spPr bwMode="auto">
          <a:xfrm>
            <a:off x="1033753" y="3652657"/>
            <a:ext cx="1551692" cy="1296474"/>
          </a:xfrm>
          <a:prstGeom prst="rect">
            <a:avLst/>
          </a:prstGeom>
          <a:noFill/>
        </p:spPr>
        <p:txBody>
          <a:bodyPr lIns="96172" tIns="48084" rIns="96172" bIns="48084">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199"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您的内容打在这里，或者通过复制您的文本后，在此框中选择粘贴，并选择只保留文字。</a:t>
            </a:r>
          </a:p>
        </p:txBody>
      </p:sp>
      <p:sp>
        <p:nvSpPr>
          <p:cNvPr id="18" name="原创设计师QQ598969553            _8"/>
          <p:cNvSpPr txBox="1"/>
          <p:nvPr/>
        </p:nvSpPr>
        <p:spPr bwMode="auto">
          <a:xfrm>
            <a:off x="6458031" y="3716702"/>
            <a:ext cx="1553354" cy="1296474"/>
          </a:xfrm>
          <a:prstGeom prst="rect">
            <a:avLst/>
          </a:prstGeom>
          <a:noFill/>
        </p:spPr>
        <p:txBody>
          <a:bodyPr lIns="96172" tIns="48084" rIns="96172" bIns="48084">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199"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您的内容打在这里，或者通过复制您的文本后，在此框中选择粘贴，并选择只保留文字。</a:t>
            </a:r>
          </a:p>
        </p:txBody>
      </p:sp>
      <p:sp>
        <p:nvSpPr>
          <p:cNvPr id="19" name="原创设计师QQ598969553            _9"/>
          <p:cNvSpPr txBox="1">
            <a:spLocks noChangeArrowheads="1"/>
          </p:cNvSpPr>
          <p:nvPr/>
        </p:nvSpPr>
        <p:spPr bwMode="auto">
          <a:xfrm>
            <a:off x="3970174" y="4272879"/>
            <a:ext cx="1177890" cy="678548"/>
          </a:xfrm>
          <a:prstGeom prst="rect">
            <a:avLst/>
          </a:prstGeom>
          <a:noFill/>
          <a:ln>
            <a:noFill/>
          </a:ln>
          <a:extLst/>
        </p:spPr>
        <p:txBody>
          <a:bodyPr lIns="96172" tIns="48084" rIns="96172" bIns="48084">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lnSpc>
                <a:spcPct val="120000"/>
              </a:lnSpc>
              <a:defRPr/>
            </a:pPr>
            <a:r>
              <a:rPr lang="zh-CN" altLang="en-US" sz="1574" kern="0" dirty="0">
                <a:solidFill>
                  <a:srgbClr val="4D4D4D"/>
                </a:solidFill>
                <a:latin typeface="微软雅黑" pitchFamily="34" charset="-122"/>
                <a:ea typeface="微软雅黑" pitchFamily="34" charset="-122"/>
              </a:rPr>
              <a:t>单击此处添加标题</a:t>
            </a:r>
          </a:p>
        </p:txBody>
      </p:sp>
    </p:spTree>
    <p:extLst>
      <p:ext uri="{BB962C8B-B14F-4D97-AF65-F5344CB8AC3E}">
        <p14:creationId xmlns:p14="http://schemas.microsoft.com/office/powerpoint/2010/main" val="1286866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 calcmode="lin" valueType="num">
                                      <p:cBhvr>
                                        <p:cTn id="9" dur="500" fill="hold"/>
                                        <p:tgtEl>
                                          <p:spTgt spid="13"/>
                                        </p:tgtEl>
                                        <p:attrNameLst>
                                          <p:attrName>style.rotation</p:attrName>
                                        </p:attrNameLst>
                                      </p:cBhvr>
                                      <p:tavLst>
                                        <p:tav tm="0">
                                          <p:val>
                                            <p:fltVal val="360"/>
                                          </p:val>
                                        </p:tav>
                                        <p:tav tm="100000">
                                          <p:val>
                                            <p:fltVal val="0"/>
                                          </p:val>
                                        </p:tav>
                                      </p:tavLst>
                                    </p:anim>
                                    <p:animEffect transition="in" filter="fade">
                                      <p:cBhvr>
                                        <p:cTn id="10" dur="500"/>
                                        <p:tgtEl>
                                          <p:spTgt spid="13"/>
                                        </p:tgtEl>
                                      </p:cBhvr>
                                    </p:animEffect>
                                  </p:childTnLst>
                                </p:cTn>
                              </p:par>
                              <p:par>
                                <p:cTn id="11" presetID="49" presetClass="entr" presetSubtype="0" decel="10000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p:cTn id="13" dur="500" fill="hold"/>
                                        <p:tgtEl>
                                          <p:spTgt spid="14"/>
                                        </p:tgtEl>
                                        <p:attrNameLst>
                                          <p:attrName>ppt_w</p:attrName>
                                        </p:attrNameLst>
                                      </p:cBhvr>
                                      <p:tavLst>
                                        <p:tav tm="0">
                                          <p:val>
                                            <p:fltVal val="0"/>
                                          </p:val>
                                        </p:tav>
                                        <p:tav tm="100000">
                                          <p:val>
                                            <p:strVal val="#ppt_w"/>
                                          </p:val>
                                        </p:tav>
                                      </p:tavLst>
                                    </p:anim>
                                    <p:anim calcmode="lin" valueType="num">
                                      <p:cBhvr>
                                        <p:cTn id="14" dur="500" fill="hold"/>
                                        <p:tgtEl>
                                          <p:spTgt spid="14"/>
                                        </p:tgtEl>
                                        <p:attrNameLst>
                                          <p:attrName>ppt_h</p:attrName>
                                        </p:attrNameLst>
                                      </p:cBhvr>
                                      <p:tavLst>
                                        <p:tav tm="0">
                                          <p:val>
                                            <p:fltVal val="0"/>
                                          </p:val>
                                        </p:tav>
                                        <p:tav tm="100000">
                                          <p:val>
                                            <p:strVal val="#ppt_h"/>
                                          </p:val>
                                        </p:tav>
                                      </p:tavLst>
                                    </p:anim>
                                    <p:anim calcmode="lin" valueType="num">
                                      <p:cBhvr>
                                        <p:cTn id="15" dur="500" fill="hold"/>
                                        <p:tgtEl>
                                          <p:spTgt spid="14"/>
                                        </p:tgtEl>
                                        <p:attrNameLst>
                                          <p:attrName>style.rotation</p:attrName>
                                        </p:attrNameLst>
                                      </p:cBhvr>
                                      <p:tavLst>
                                        <p:tav tm="0">
                                          <p:val>
                                            <p:fltVal val="360"/>
                                          </p:val>
                                        </p:tav>
                                        <p:tav tm="100000">
                                          <p:val>
                                            <p:fltVal val="0"/>
                                          </p:val>
                                        </p:tav>
                                      </p:tavLst>
                                    </p:anim>
                                    <p:animEffect transition="in" filter="fade">
                                      <p:cBhvr>
                                        <p:cTn id="16" dur="500"/>
                                        <p:tgtEl>
                                          <p:spTgt spid="14"/>
                                        </p:tgtEl>
                                      </p:cBhvr>
                                    </p:animEffect>
                                  </p:childTnLst>
                                </p:cTn>
                              </p:par>
                            </p:childTnLst>
                          </p:cTn>
                        </p:par>
                        <p:par>
                          <p:cTn id="17" fill="hold">
                            <p:stCondLst>
                              <p:cond delay="500"/>
                            </p:stCondLst>
                            <p:childTnLst>
                              <p:par>
                                <p:cTn id="18" presetID="12" presetClass="entr" presetSubtype="8"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slide(fromLeft)">
                                      <p:cBhvr>
                                        <p:cTn id="20" dur="500"/>
                                        <p:tgtEl>
                                          <p:spTgt spid="11"/>
                                        </p:tgtEl>
                                      </p:cBhvr>
                                    </p:animEffect>
                                  </p:childTnLst>
                                </p:cTn>
                              </p:par>
                              <p:par>
                                <p:cTn id="21" presetID="12" presetClass="entr" presetSubtype="2"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slide(fromRight)">
                                      <p:cBhvr>
                                        <p:cTn id="23" dur="500"/>
                                        <p:tgtEl>
                                          <p:spTgt spid="12"/>
                                        </p:tgtEl>
                                      </p:cBhvr>
                                    </p:animEffect>
                                  </p:childTnLst>
                                </p:cTn>
                              </p:par>
                            </p:childTnLst>
                          </p:cTn>
                        </p:par>
                        <p:par>
                          <p:cTn id="24" fill="hold">
                            <p:stCondLst>
                              <p:cond delay="1000"/>
                            </p:stCondLst>
                            <p:childTnLst>
                              <p:par>
                                <p:cTn id="25" presetID="17" presetClass="entr" presetSubtype="10"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p:cTn id="27" dur="500" fill="hold"/>
                                        <p:tgtEl>
                                          <p:spTgt spid="15"/>
                                        </p:tgtEl>
                                        <p:attrNameLst>
                                          <p:attrName>ppt_w</p:attrName>
                                        </p:attrNameLst>
                                      </p:cBhvr>
                                      <p:tavLst>
                                        <p:tav tm="0">
                                          <p:val>
                                            <p:fltVal val="0"/>
                                          </p:val>
                                        </p:tav>
                                        <p:tav tm="100000">
                                          <p:val>
                                            <p:strVal val="#ppt_w"/>
                                          </p:val>
                                        </p:tav>
                                      </p:tavLst>
                                    </p:anim>
                                    <p:anim calcmode="lin" valueType="num">
                                      <p:cBhvr>
                                        <p:cTn id="28" dur="500" fill="hold"/>
                                        <p:tgtEl>
                                          <p:spTgt spid="15"/>
                                        </p:tgtEl>
                                        <p:attrNameLst>
                                          <p:attrName>ppt_h</p:attrName>
                                        </p:attrNameLst>
                                      </p:cBhvr>
                                      <p:tavLst>
                                        <p:tav tm="0">
                                          <p:val>
                                            <p:strVal val="#ppt_h"/>
                                          </p:val>
                                        </p:tav>
                                        <p:tav tm="100000">
                                          <p:val>
                                            <p:strVal val="#ppt_h"/>
                                          </p:val>
                                        </p:tav>
                                      </p:tavLst>
                                    </p:anim>
                                  </p:childTnLst>
                                </p:cTn>
                              </p:par>
                            </p:childTnLst>
                          </p:cTn>
                        </p:par>
                        <p:par>
                          <p:cTn id="29" fill="hold">
                            <p:stCondLst>
                              <p:cond delay="1500"/>
                            </p:stCondLst>
                            <p:childTnLst>
                              <p:par>
                                <p:cTn id="30" presetID="47" presetClass="entr" presetSubtype="0" fill="hold" grpId="0" nodeType="after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1000"/>
                                        <p:tgtEl>
                                          <p:spTgt spid="16"/>
                                        </p:tgtEl>
                                      </p:cBhvr>
                                    </p:animEffect>
                                    <p:anim calcmode="lin" valueType="num">
                                      <p:cBhvr>
                                        <p:cTn id="33" dur="1000" fill="hold"/>
                                        <p:tgtEl>
                                          <p:spTgt spid="16"/>
                                        </p:tgtEl>
                                        <p:attrNameLst>
                                          <p:attrName>ppt_x</p:attrName>
                                        </p:attrNameLst>
                                      </p:cBhvr>
                                      <p:tavLst>
                                        <p:tav tm="0">
                                          <p:val>
                                            <p:strVal val="#ppt_x"/>
                                          </p:val>
                                        </p:tav>
                                        <p:tav tm="100000">
                                          <p:val>
                                            <p:strVal val="#ppt_x"/>
                                          </p:val>
                                        </p:tav>
                                      </p:tavLst>
                                    </p:anim>
                                    <p:anim calcmode="lin" valueType="num">
                                      <p:cBhvr>
                                        <p:cTn id="34" dur="1000" fill="hold"/>
                                        <p:tgtEl>
                                          <p:spTgt spid="16"/>
                                        </p:tgtEl>
                                        <p:attrNameLst>
                                          <p:attrName>ppt_y</p:attrName>
                                        </p:attrNameLst>
                                      </p:cBhvr>
                                      <p:tavLst>
                                        <p:tav tm="0">
                                          <p:val>
                                            <p:strVal val="#ppt_y-.1"/>
                                          </p:val>
                                        </p:tav>
                                        <p:tav tm="100000">
                                          <p:val>
                                            <p:strVal val="#ppt_y"/>
                                          </p:val>
                                        </p:tav>
                                      </p:tavLst>
                                    </p:anim>
                                  </p:childTnLst>
                                </p:cTn>
                              </p:par>
                            </p:childTnLst>
                          </p:cTn>
                        </p:par>
                        <p:par>
                          <p:cTn id="35" fill="hold">
                            <p:stCondLst>
                              <p:cond delay="2500"/>
                            </p:stCondLst>
                            <p:childTnLst>
                              <p:par>
                                <p:cTn id="36" presetID="8" presetClass="entr" presetSubtype="16" fill="hold" grpId="0" nodeType="after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diamond(in)">
                                      <p:cBhvr>
                                        <p:cTn id="38" dur="500"/>
                                        <p:tgtEl>
                                          <p:spTgt spid="19"/>
                                        </p:tgtEl>
                                      </p:cBhvr>
                                    </p:animEffect>
                                  </p:childTnLst>
                                </p:cTn>
                              </p:par>
                              <p:par>
                                <p:cTn id="39" presetID="8" presetClass="entr" presetSubtype="16" fill="hold" grpId="0" nodeType="with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diamond(in)">
                                      <p:cBhvr>
                                        <p:cTn id="41" dur="500"/>
                                        <p:tgtEl>
                                          <p:spTgt spid="17"/>
                                        </p:tgtEl>
                                      </p:cBhvr>
                                    </p:animEffect>
                                  </p:childTnLst>
                                </p:cTn>
                              </p:par>
                              <p:par>
                                <p:cTn id="42" presetID="8" presetClass="entr" presetSubtype="16" fill="hold" grpId="0" nodeType="with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diamond(in)">
                                      <p:cBhvr>
                                        <p:cTn id="44"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P spid="16" grpId="0" animBg="1"/>
      <p:bldP spid="17" grpId="0"/>
      <p:bldP spid="18" grpId="0"/>
      <p:bldP spid="1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原创设计师QQ598969553            _1"/>
          <p:cNvSpPr/>
          <p:nvPr/>
        </p:nvSpPr>
        <p:spPr>
          <a:xfrm>
            <a:off x="0" y="798612"/>
            <a:ext cx="2790730" cy="5142013"/>
          </a:xfrm>
          <a:prstGeom prst="rect">
            <a:avLst/>
          </a:prstGeom>
          <a:solidFill>
            <a:srgbClr val="42BAC8"/>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49"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6" name="原创设计师QQ598969553            _2"/>
          <p:cNvSpPr/>
          <p:nvPr/>
        </p:nvSpPr>
        <p:spPr>
          <a:xfrm>
            <a:off x="4341463" y="1978292"/>
            <a:ext cx="384495" cy="383428"/>
          </a:xfrm>
          <a:prstGeom prst="roundRect">
            <a:avLst/>
          </a:prstGeom>
          <a:solidFill>
            <a:srgbClr val="42BAC8"/>
          </a:solidFill>
          <a:ln w="12700" cap="flat" cmpd="sng" algn="ctr">
            <a:noFill/>
            <a:prstDash val="solid"/>
            <a:miter lim="800000"/>
          </a:ln>
          <a:effectLst>
            <a:outerShdw blurRad="50800" dist="38100" dir="5400000" algn="t" rotWithShape="0">
              <a:prstClr val="black">
                <a:alpha val="40000"/>
              </a:prstClr>
            </a:outerShdw>
          </a:effectLst>
        </p:spPr>
        <p:txBody>
          <a:bodyPr lIns="91371" tIns="45686" rIns="91371" bIns="45686"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699" b="0" i="0" u="none" strike="noStrike" kern="0" cap="none" spc="0" normalizeH="0" baseline="0" noProof="0" dirty="0">
                <a:ln>
                  <a:noFill/>
                </a:ln>
                <a:solidFill>
                  <a:sysClr val="window" lastClr="FFFFFF"/>
                </a:solidFill>
                <a:effectLst/>
                <a:uLnTx/>
                <a:uFillTx/>
                <a:latin typeface="Calibri Light"/>
                <a:ea typeface="Arial Unicode MS" panose="020B0604020202020204" pitchFamily="34" charset="-122"/>
                <a:cs typeface="Arial Unicode MS" panose="020B0604020202020204" pitchFamily="34" charset="-122"/>
              </a:rPr>
              <a:t>1</a:t>
            </a:r>
            <a:endParaRPr kumimoji="0" lang="zh-CN" altLang="en-US" sz="2699" b="0" i="0" u="none" strike="noStrike" kern="0" cap="none" spc="0" normalizeH="0" baseline="0" noProof="0" dirty="0">
              <a:ln>
                <a:noFill/>
              </a:ln>
              <a:solidFill>
                <a:sysClr val="window" lastClr="FFFFFF"/>
              </a:solidFill>
              <a:effectLst/>
              <a:uLnTx/>
              <a:uFillTx/>
              <a:latin typeface="Calibri Light"/>
              <a:ea typeface="Arial Unicode MS" panose="020B0604020202020204" pitchFamily="34" charset="-122"/>
              <a:cs typeface="Arial Unicode MS" panose="020B0604020202020204" pitchFamily="34" charset="-122"/>
            </a:endParaRPr>
          </a:p>
        </p:txBody>
      </p:sp>
      <p:grpSp>
        <p:nvGrpSpPr>
          <p:cNvPr id="27" name="原创设计师QQ598969553            _3"/>
          <p:cNvGrpSpPr/>
          <p:nvPr/>
        </p:nvGrpSpPr>
        <p:grpSpPr>
          <a:xfrm>
            <a:off x="5002253" y="1978291"/>
            <a:ext cx="2805024" cy="383428"/>
            <a:chOff x="6339097" y="1573726"/>
            <a:chExt cx="3744416" cy="511504"/>
          </a:xfrm>
        </p:grpSpPr>
        <p:sp>
          <p:nvSpPr>
            <p:cNvPr id="28" name="圆角矩形 27"/>
            <p:cNvSpPr/>
            <p:nvPr/>
          </p:nvSpPr>
          <p:spPr>
            <a:xfrm>
              <a:off x="6339097" y="1573726"/>
              <a:ext cx="3744416" cy="511504"/>
            </a:xfrm>
            <a:prstGeom prst="roundRect">
              <a:avLst/>
            </a:prstGeom>
            <a:solidFill>
              <a:srgbClr val="42BAC8"/>
            </a:solidFill>
            <a:ln w="12700" cap="flat" cmpd="sng" algn="ctr">
              <a:noFill/>
              <a:prstDash val="solid"/>
              <a:miter lim="800000"/>
            </a:ln>
            <a:effectLst>
              <a:outerShdw blurRad="50800" dist="38100" dir="5400000" algn="t" rotWithShape="0">
                <a:prstClr val="black">
                  <a:alpha val="40000"/>
                </a:prstClr>
              </a:outerShdw>
            </a:effectLst>
          </p:spPr>
          <p:txBody>
            <a:bodyPr lIns="91422" tIns="45711" rIns="91422" bIns="45711"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699" b="0" i="0" u="none" strike="noStrike" kern="0" cap="none" spc="0" normalizeH="0" baseline="0" noProof="0" dirty="0">
                <a:ln>
                  <a:noFill/>
                </a:ln>
                <a:solidFill>
                  <a:sysClr val="window" lastClr="FFFFFF"/>
                </a:solidFill>
                <a:effectLst/>
                <a:uLnTx/>
                <a:uFillTx/>
                <a:latin typeface="Calibri Light"/>
                <a:ea typeface="Arial Unicode MS" panose="020B0604020202020204" pitchFamily="34" charset="-122"/>
                <a:cs typeface="Arial Unicode MS" panose="020B0604020202020204" pitchFamily="34" charset="-122"/>
              </a:endParaRPr>
            </a:p>
          </p:txBody>
        </p:sp>
        <p:sp>
          <p:nvSpPr>
            <p:cNvPr id="29" name="矩形 28"/>
            <p:cNvSpPr/>
            <p:nvPr/>
          </p:nvSpPr>
          <p:spPr>
            <a:xfrm>
              <a:off x="6723350" y="1614014"/>
              <a:ext cx="2653076" cy="430917"/>
            </a:xfrm>
            <a:prstGeom prst="rect">
              <a:avLst/>
            </a:prstGeom>
          </p:spPr>
          <p:txBody>
            <a:bodyPr wrap="square" lIns="91422" tIns="45711" rIns="91422" bIns="4571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99" b="1" i="0" u="none" strike="noStrike" kern="1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单击添加标题</a:t>
              </a:r>
              <a:endParaRPr kumimoji="0" lang="zh-CN" altLang="zh-CN" sz="1499" b="1"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30" name="原创设计师QQ598969553            _4"/>
          <p:cNvSpPr/>
          <p:nvPr/>
        </p:nvSpPr>
        <p:spPr>
          <a:xfrm>
            <a:off x="4341463" y="2605304"/>
            <a:ext cx="384495" cy="383428"/>
          </a:xfrm>
          <a:prstGeom prst="roundRect">
            <a:avLst/>
          </a:prstGeom>
          <a:solidFill>
            <a:srgbClr val="42BAC8"/>
          </a:solidFill>
          <a:ln w="12700" cap="flat" cmpd="sng" algn="ctr">
            <a:noFill/>
            <a:prstDash val="solid"/>
            <a:miter lim="800000"/>
          </a:ln>
          <a:effectLst>
            <a:outerShdw blurRad="50800" dist="38100" dir="5400000" algn="t" rotWithShape="0">
              <a:prstClr val="black">
                <a:alpha val="40000"/>
              </a:prstClr>
            </a:outerShdw>
          </a:effectLst>
        </p:spPr>
        <p:txBody>
          <a:bodyPr lIns="91371" tIns="45686" rIns="91371" bIns="45686"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699" b="0" i="0" u="none" strike="noStrike" kern="0" cap="none" spc="0" normalizeH="0" baseline="0" noProof="0" dirty="0">
                <a:ln>
                  <a:noFill/>
                </a:ln>
                <a:solidFill>
                  <a:sysClr val="window" lastClr="FFFFFF"/>
                </a:solidFill>
                <a:effectLst/>
                <a:uLnTx/>
                <a:uFillTx/>
                <a:latin typeface="Calibri Light"/>
                <a:ea typeface="Arial Unicode MS" panose="020B0604020202020204" pitchFamily="34" charset="-122"/>
                <a:cs typeface="Arial Unicode MS" panose="020B0604020202020204" pitchFamily="34" charset="-122"/>
              </a:rPr>
              <a:t>2</a:t>
            </a:r>
            <a:endParaRPr kumimoji="0" lang="zh-CN" altLang="en-US" sz="2699" b="0" i="0" u="none" strike="noStrike" kern="0" cap="none" spc="0" normalizeH="0" baseline="0" noProof="0" dirty="0">
              <a:ln>
                <a:noFill/>
              </a:ln>
              <a:solidFill>
                <a:sysClr val="window" lastClr="FFFFFF"/>
              </a:solidFill>
              <a:effectLst/>
              <a:uLnTx/>
              <a:uFillTx/>
              <a:latin typeface="Calibri Light"/>
              <a:ea typeface="Arial Unicode MS" panose="020B0604020202020204" pitchFamily="34" charset="-122"/>
              <a:cs typeface="Arial Unicode MS" panose="020B0604020202020204" pitchFamily="34" charset="-122"/>
            </a:endParaRPr>
          </a:p>
        </p:txBody>
      </p:sp>
      <p:grpSp>
        <p:nvGrpSpPr>
          <p:cNvPr id="31" name="原创设计师QQ598969553            _5"/>
          <p:cNvGrpSpPr/>
          <p:nvPr/>
        </p:nvGrpSpPr>
        <p:grpSpPr>
          <a:xfrm>
            <a:off x="4984351" y="2605304"/>
            <a:ext cx="2805024" cy="383428"/>
            <a:chOff x="6315199" y="2410178"/>
            <a:chExt cx="3744416" cy="511504"/>
          </a:xfrm>
          <a:solidFill>
            <a:srgbClr val="42BAC8"/>
          </a:solidFill>
        </p:grpSpPr>
        <p:sp>
          <p:nvSpPr>
            <p:cNvPr id="32" name="圆角矩形 31"/>
            <p:cNvSpPr/>
            <p:nvPr/>
          </p:nvSpPr>
          <p:spPr>
            <a:xfrm>
              <a:off x="6315199" y="2410178"/>
              <a:ext cx="3744416" cy="511504"/>
            </a:xfrm>
            <a:prstGeom prst="roundRect">
              <a:avLst/>
            </a:prstGeom>
            <a:grpFill/>
            <a:ln w="12700" cap="flat" cmpd="sng" algn="ctr">
              <a:noFill/>
              <a:prstDash val="solid"/>
              <a:miter lim="800000"/>
            </a:ln>
            <a:effectLst>
              <a:outerShdw blurRad="50800" dist="38100" dir="5400000" algn="t" rotWithShape="0">
                <a:prstClr val="black">
                  <a:alpha val="40000"/>
                </a:prstClr>
              </a:outerShdw>
            </a:effectLst>
          </p:spPr>
          <p:txBody>
            <a:bodyPr lIns="91422" tIns="45711" rIns="91422" bIns="45711"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699" b="0" i="0" u="none" strike="noStrike" kern="0" cap="none" spc="0" normalizeH="0" baseline="0" noProof="0" dirty="0">
                <a:ln>
                  <a:noFill/>
                </a:ln>
                <a:solidFill>
                  <a:sysClr val="window" lastClr="FFFFFF"/>
                </a:solidFill>
                <a:effectLst/>
                <a:uLnTx/>
                <a:uFillTx/>
                <a:latin typeface="Calibri Light"/>
                <a:ea typeface="Arial Unicode MS" panose="020B0604020202020204" pitchFamily="34" charset="-122"/>
                <a:cs typeface="Arial Unicode MS" panose="020B0604020202020204" pitchFamily="34" charset="-122"/>
              </a:endParaRPr>
            </a:p>
          </p:txBody>
        </p:sp>
        <p:sp>
          <p:nvSpPr>
            <p:cNvPr id="33" name="矩形 32"/>
            <p:cNvSpPr/>
            <p:nvPr/>
          </p:nvSpPr>
          <p:spPr>
            <a:xfrm>
              <a:off x="6747248" y="2450466"/>
              <a:ext cx="2653076" cy="430917"/>
            </a:xfrm>
            <a:prstGeom prst="rect">
              <a:avLst/>
            </a:prstGeom>
            <a:grpFill/>
          </p:spPr>
          <p:txBody>
            <a:bodyPr wrap="square" lIns="91422" tIns="45711" rIns="91422" bIns="4571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99" b="1"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单击添加标题</a:t>
              </a:r>
              <a:endParaRPr kumimoji="0" lang="zh-CN" altLang="zh-CN" sz="1499" b="1"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34" name="原创设计师QQ598969553            _6"/>
          <p:cNvSpPr/>
          <p:nvPr/>
        </p:nvSpPr>
        <p:spPr>
          <a:xfrm>
            <a:off x="4341463" y="3269348"/>
            <a:ext cx="384495" cy="383428"/>
          </a:xfrm>
          <a:prstGeom prst="roundRect">
            <a:avLst/>
          </a:prstGeom>
          <a:solidFill>
            <a:srgbClr val="42BAC8"/>
          </a:solidFill>
          <a:ln w="12700" cap="flat" cmpd="sng" algn="ctr">
            <a:noFill/>
            <a:prstDash val="solid"/>
            <a:miter lim="800000"/>
          </a:ln>
          <a:effectLst>
            <a:outerShdw blurRad="50800" dist="38100" dir="5400000" algn="t" rotWithShape="0">
              <a:prstClr val="black">
                <a:alpha val="40000"/>
              </a:prstClr>
            </a:outerShdw>
          </a:effectLst>
        </p:spPr>
        <p:txBody>
          <a:bodyPr lIns="91371" tIns="45686" rIns="91371" bIns="45686"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699" b="0" i="0" u="none" strike="noStrike" kern="0" cap="none" spc="0" normalizeH="0" baseline="0" noProof="0" dirty="0">
                <a:ln>
                  <a:noFill/>
                </a:ln>
                <a:solidFill>
                  <a:sysClr val="window" lastClr="FFFFFF"/>
                </a:solidFill>
                <a:effectLst/>
                <a:uLnTx/>
                <a:uFillTx/>
                <a:latin typeface="Calibri Light"/>
                <a:ea typeface="Arial Unicode MS" panose="020B0604020202020204" pitchFamily="34" charset="-122"/>
                <a:cs typeface="Arial Unicode MS" panose="020B0604020202020204" pitchFamily="34" charset="-122"/>
              </a:rPr>
              <a:t>3</a:t>
            </a:r>
            <a:endParaRPr kumimoji="0" lang="zh-CN" altLang="en-US" sz="2699" b="0" i="0" u="none" strike="noStrike" kern="0" cap="none" spc="0" normalizeH="0" baseline="0" noProof="0" dirty="0">
              <a:ln>
                <a:noFill/>
              </a:ln>
              <a:solidFill>
                <a:sysClr val="window" lastClr="FFFFFF"/>
              </a:solidFill>
              <a:effectLst/>
              <a:uLnTx/>
              <a:uFillTx/>
              <a:latin typeface="Calibri Light"/>
              <a:ea typeface="Arial Unicode MS" panose="020B0604020202020204" pitchFamily="34" charset="-122"/>
              <a:cs typeface="Arial Unicode MS" panose="020B0604020202020204" pitchFamily="34" charset="-122"/>
            </a:endParaRPr>
          </a:p>
        </p:txBody>
      </p:sp>
      <p:grpSp>
        <p:nvGrpSpPr>
          <p:cNvPr id="35" name="原创设计师QQ598969553            _7"/>
          <p:cNvGrpSpPr/>
          <p:nvPr/>
        </p:nvGrpSpPr>
        <p:grpSpPr>
          <a:xfrm>
            <a:off x="5002253" y="3269346"/>
            <a:ext cx="2805024" cy="383428"/>
            <a:chOff x="6339097" y="3296031"/>
            <a:chExt cx="3744416" cy="511504"/>
          </a:xfrm>
          <a:solidFill>
            <a:srgbClr val="42BAC8"/>
          </a:solidFill>
        </p:grpSpPr>
        <p:sp>
          <p:nvSpPr>
            <p:cNvPr id="36" name="圆角矩形 35"/>
            <p:cNvSpPr/>
            <p:nvPr/>
          </p:nvSpPr>
          <p:spPr>
            <a:xfrm>
              <a:off x="6339097" y="3296031"/>
              <a:ext cx="3744416" cy="511504"/>
            </a:xfrm>
            <a:prstGeom prst="roundRect">
              <a:avLst/>
            </a:prstGeom>
            <a:grpFill/>
            <a:ln w="12700" cap="flat" cmpd="sng" algn="ctr">
              <a:noFill/>
              <a:prstDash val="solid"/>
              <a:miter lim="800000"/>
            </a:ln>
            <a:effectLst>
              <a:outerShdw blurRad="50800" dist="38100" dir="5400000" algn="t" rotWithShape="0">
                <a:prstClr val="black">
                  <a:alpha val="40000"/>
                </a:prstClr>
              </a:outerShdw>
            </a:effectLst>
          </p:spPr>
          <p:txBody>
            <a:bodyPr lIns="91422" tIns="45711" rIns="91422" bIns="45711"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699" b="0" i="0" u="none" strike="noStrike" kern="0" cap="none" spc="0" normalizeH="0" baseline="0" noProof="0" dirty="0">
                <a:ln>
                  <a:noFill/>
                </a:ln>
                <a:solidFill>
                  <a:sysClr val="window" lastClr="FFFFFF"/>
                </a:solidFill>
                <a:effectLst/>
                <a:uLnTx/>
                <a:uFillTx/>
                <a:latin typeface="Calibri Light"/>
                <a:ea typeface="Arial Unicode MS" panose="020B0604020202020204" pitchFamily="34" charset="-122"/>
                <a:cs typeface="Arial Unicode MS" panose="020B0604020202020204" pitchFamily="34" charset="-122"/>
              </a:endParaRPr>
            </a:p>
          </p:txBody>
        </p:sp>
        <p:sp>
          <p:nvSpPr>
            <p:cNvPr id="37" name="矩形 36"/>
            <p:cNvSpPr/>
            <p:nvPr/>
          </p:nvSpPr>
          <p:spPr>
            <a:xfrm>
              <a:off x="6723350" y="3336319"/>
              <a:ext cx="2736305" cy="430917"/>
            </a:xfrm>
            <a:prstGeom prst="rect">
              <a:avLst/>
            </a:prstGeom>
            <a:grpFill/>
          </p:spPr>
          <p:txBody>
            <a:bodyPr wrap="square" lIns="91422" tIns="45711" rIns="91422" bIns="4571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99" b="1"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单击添加标题</a:t>
              </a:r>
              <a:endParaRPr kumimoji="0" lang="zh-CN" altLang="zh-CN" sz="1499" b="1"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38" name="原创设计师QQ598969553            _8"/>
          <p:cNvSpPr/>
          <p:nvPr/>
        </p:nvSpPr>
        <p:spPr>
          <a:xfrm>
            <a:off x="4341463" y="3932657"/>
            <a:ext cx="384495" cy="383428"/>
          </a:xfrm>
          <a:prstGeom prst="roundRect">
            <a:avLst/>
          </a:prstGeom>
          <a:solidFill>
            <a:srgbClr val="42BAC8"/>
          </a:solidFill>
          <a:ln w="12700" cap="flat" cmpd="sng" algn="ctr">
            <a:noFill/>
            <a:prstDash val="solid"/>
            <a:miter lim="800000"/>
          </a:ln>
          <a:effectLst>
            <a:outerShdw blurRad="50800" dist="38100" dir="5400000" algn="t" rotWithShape="0">
              <a:prstClr val="black">
                <a:alpha val="40000"/>
              </a:prstClr>
            </a:outerShdw>
          </a:effectLst>
        </p:spPr>
        <p:txBody>
          <a:bodyPr lIns="91371" tIns="45686" rIns="91371" bIns="45686"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699" b="0" i="0" u="none" strike="noStrike" kern="0" cap="none" spc="0" normalizeH="0" baseline="0" noProof="0" dirty="0">
                <a:ln>
                  <a:noFill/>
                </a:ln>
                <a:solidFill>
                  <a:sysClr val="window" lastClr="FFFFFF"/>
                </a:solidFill>
                <a:effectLst/>
                <a:uLnTx/>
                <a:uFillTx/>
                <a:latin typeface="Calibri Light"/>
                <a:ea typeface="Arial Unicode MS" panose="020B0604020202020204" pitchFamily="34" charset="-122"/>
                <a:cs typeface="Arial Unicode MS" panose="020B0604020202020204" pitchFamily="34" charset="-122"/>
              </a:rPr>
              <a:t>4</a:t>
            </a:r>
            <a:endParaRPr kumimoji="0" lang="zh-CN" altLang="en-US" sz="2699" b="0" i="0" u="none" strike="noStrike" kern="0" cap="none" spc="0" normalizeH="0" baseline="0" noProof="0" dirty="0">
              <a:ln>
                <a:noFill/>
              </a:ln>
              <a:solidFill>
                <a:sysClr val="window" lastClr="FFFFFF"/>
              </a:solidFill>
              <a:effectLst/>
              <a:uLnTx/>
              <a:uFillTx/>
              <a:latin typeface="Calibri Light"/>
              <a:ea typeface="Arial Unicode MS" panose="020B0604020202020204" pitchFamily="34" charset="-122"/>
              <a:cs typeface="Arial Unicode MS" panose="020B0604020202020204" pitchFamily="34" charset="-122"/>
            </a:endParaRPr>
          </a:p>
        </p:txBody>
      </p:sp>
      <p:grpSp>
        <p:nvGrpSpPr>
          <p:cNvPr id="39" name="原创设计师QQ598969553            _9"/>
          <p:cNvGrpSpPr/>
          <p:nvPr/>
        </p:nvGrpSpPr>
        <p:grpSpPr>
          <a:xfrm>
            <a:off x="5002253" y="3932654"/>
            <a:ext cx="2805024" cy="383428"/>
            <a:chOff x="6339097" y="4180903"/>
            <a:chExt cx="3744416" cy="511504"/>
          </a:xfrm>
          <a:solidFill>
            <a:srgbClr val="42BAC8"/>
          </a:solidFill>
        </p:grpSpPr>
        <p:sp>
          <p:nvSpPr>
            <p:cNvPr id="40" name="圆角矩形 39"/>
            <p:cNvSpPr/>
            <p:nvPr/>
          </p:nvSpPr>
          <p:spPr>
            <a:xfrm>
              <a:off x="6339097" y="4180903"/>
              <a:ext cx="3744416" cy="511504"/>
            </a:xfrm>
            <a:prstGeom prst="roundRect">
              <a:avLst/>
            </a:prstGeom>
            <a:grpFill/>
            <a:ln w="12700" cap="flat" cmpd="sng" algn="ctr">
              <a:noFill/>
              <a:prstDash val="solid"/>
              <a:miter lim="800000"/>
            </a:ln>
            <a:effectLst>
              <a:outerShdw blurRad="50800" dist="38100" dir="5400000" algn="t" rotWithShape="0">
                <a:prstClr val="black">
                  <a:alpha val="40000"/>
                </a:prstClr>
              </a:outerShdw>
            </a:effectLst>
          </p:spPr>
          <p:txBody>
            <a:bodyPr lIns="91422" tIns="45711" rIns="91422" bIns="45711"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699" b="0" i="0" u="none" strike="noStrike" kern="0" cap="none" spc="0" normalizeH="0" baseline="0" noProof="0" dirty="0">
                <a:ln>
                  <a:noFill/>
                </a:ln>
                <a:solidFill>
                  <a:sysClr val="window" lastClr="FFFFFF"/>
                </a:solidFill>
                <a:effectLst/>
                <a:uLnTx/>
                <a:uFillTx/>
                <a:latin typeface="Calibri Light"/>
                <a:ea typeface="Arial Unicode MS" panose="020B0604020202020204" pitchFamily="34" charset="-122"/>
                <a:cs typeface="Arial Unicode MS" panose="020B0604020202020204" pitchFamily="34" charset="-122"/>
              </a:endParaRPr>
            </a:p>
          </p:txBody>
        </p:sp>
        <p:sp>
          <p:nvSpPr>
            <p:cNvPr id="41" name="矩形 40"/>
            <p:cNvSpPr/>
            <p:nvPr/>
          </p:nvSpPr>
          <p:spPr>
            <a:xfrm>
              <a:off x="6723350" y="4221882"/>
              <a:ext cx="2736305" cy="430917"/>
            </a:xfrm>
            <a:prstGeom prst="rect">
              <a:avLst/>
            </a:prstGeom>
            <a:grpFill/>
          </p:spPr>
          <p:txBody>
            <a:bodyPr wrap="square" lIns="91422" tIns="45711" rIns="91422" bIns="4571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99" b="1"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单击添加标题</a:t>
              </a:r>
              <a:endParaRPr kumimoji="0" lang="zh-CN" altLang="zh-CN" sz="1499" b="1"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42" name="原创设计师QQ598969553            _10"/>
          <p:cNvSpPr/>
          <p:nvPr/>
        </p:nvSpPr>
        <p:spPr>
          <a:xfrm>
            <a:off x="4341560" y="4589749"/>
            <a:ext cx="384495" cy="383428"/>
          </a:xfrm>
          <a:prstGeom prst="roundRect">
            <a:avLst/>
          </a:prstGeom>
          <a:solidFill>
            <a:srgbClr val="42BAC8"/>
          </a:solidFill>
          <a:ln w="12700" cap="flat" cmpd="sng" algn="ctr">
            <a:noFill/>
            <a:prstDash val="solid"/>
            <a:miter lim="800000"/>
          </a:ln>
          <a:effectLst>
            <a:outerShdw blurRad="50800" dist="38100" dir="5400000" algn="t" rotWithShape="0">
              <a:prstClr val="black">
                <a:alpha val="40000"/>
              </a:prstClr>
            </a:outerShdw>
          </a:effectLst>
        </p:spPr>
        <p:txBody>
          <a:bodyPr lIns="91371" tIns="45686" rIns="91371" bIns="45686"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699" b="0" i="0" u="none" strike="noStrike" kern="0" cap="none" spc="0" normalizeH="0" baseline="0" noProof="0" dirty="0">
                <a:ln>
                  <a:noFill/>
                </a:ln>
                <a:solidFill>
                  <a:sysClr val="window" lastClr="FFFFFF"/>
                </a:solidFill>
                <a:effectLst/>
                <a:uLnTx/>
                <a:uFillTx/>
                <a:latin typeface="Calibri Light"/>
                <a:ea typeface="Arial Unicode MS" panose="020B0604020202020204" pitchFamily="34" charset="-122"/>
                <a:cs typeface="Arial Unicode MS" panose="020B0604020202020204" pitchFamily="34" charset="-122"/>
              </a:rPr>
              <a:t>5</a:t>
            </a:r>
            <a:endParaRPr kumimoji="0" lang="zh-CN" altLang="en-US" sz="2699" b="0" i="0" u="none" strike="noStrike" kern="0" cap="none" spc="0" normalizeH="0" baseline="0" noProof="0" dirty="0">
              <a:ln>
                <a:noFill/>
              </a:ln>
              <a:solidFill>
                <a:sysClr val="window" lastClr="FFFFFF"/>
              </a:solidFill>
              <a:effectLst/>
              <a:uLnTx/>
              <a:uFillTx/>
              <a:latin typeface="Calibri Light"/>
              <a:ea typeface="Arial Unicode MS" panose="020B0604020202020204" pitchFamily="34" charset="-122"/>
              <a:cs typeface="Arial Unicode MS" panose="020B0604020202020204" pitchFamily="34" charset="-122"/>
            </a:endParaRPr>
          </a:p>
        </p:txBody>
      </p:sp>
      <p:grpSp>
        <p:nvGrpSpPr>
          <p:cNvPr id="43" name="原创设计师QQ598969553            _11"/>
          <p:cNvGrpSpPr/>
          <p:nvPr/>
        </p:nvGrpSpPr>
        <p:grpSpPr>
          <a:xfrm>
            <a:off x="5002253" y="4589749"/>
            <a:ext cx="2805024" cy="383428"/>
            <a:chOff x="6339097" y="5057483"/>
            <a:chExt cx="3744416" cy="511504"/>
          </a:xfrm>
          <a:solidFill>
            <a:srgbClr val="42BAC8"/>
          </a:solidFill>
        </p:grpSpPr>
        <p:sp>
          <p:nvSpPr>
            <p:cNvPr id="44" name="圆角矩形 43"/>
            <p:cNvSpPr/>
            <p:nvPr/>
          </p:nvSpPr>
          <p:spPr>
            <a:xfrm>
              <a:off x="6339097" y="5057483"/>
              <a:ext cx="3744416" cy="511504"/>
            </a:xfrm>
            <a:prstGeom prst="roundRect">
              <a:avLst/>
            </a:prstGeom>
            <a:grpFill/>
            <a:ln w="12700" cap="flat" cmpd="sng" algn="ctr">
              <a:noFill/>
              <a:prstDash val="solid"/>
              <a:miter lim="800000"/>
            </a:ln>
            <a:effectLst>
              <a:outerShdw blurRad="50800" dist="38100" dir="5400000" algn="t" rotWithShape="0">
                <a:prstClr val="black">
                  <a:alpha val="40000"/>
                </a:prstClr>
              </a:outerShdw>
            </a:effectLst>
          </p:spPr>
          <p:txBody>
            <a:bodyPr lIns="91422" tIns="45711" rIns="91422" bIns="45711"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699" b="0" i="0" u="none" strike="noStrike" kern="0" cap="none" spc="0" normalizeH="0" baseline="0" noProof="0" dirty="0">
                <a:ln>
                  <a:noFill/>
                </a:ln>
                <a:solidFill>
                  <a:sysClr val="window" lastClr="FFFFFF"/>
                </a:solidFill>
                <a:effectLst/>
                <a:uLnTx/>
                <a:uFillTx/>
                <a:latin typeface="Calibri Light"/>
                <a:ea typeface="Arial Unicode MS" panose="020B0604020202020204" pitchFamily="34" charset="-122"/>
                <a:cs typeface="Arial Unicode MS" panose="020B0604020202020204" pitchFamily="34" charset="-122"/>
              </a:endParaRPr>
            </a:p>
          </p:txBody>
        </p:sp>
        <p:sp>
          <p:nvSpPr>
            <p:cNvPr id="45" name="矩形 44"/>
            <p:cNvSpPr/>
            <p:nvPr/>
          </p:nvSpPr>
          <p:spPr>
            <a:xfrm>
              <a:off x="6723478" y="5085978"/>
              <a:ext cx="2736174" cy="430917"/>
            </a:xfrm>
            <a:prstGeom prst="rect">
              <a:avLst/>
            </a:prstGeom>
            <a:grpFill/>
          </p:spPr>
          <p:txBody>
            <a:bodyPr wrap="square" lIns="91422" tIns="45711" rIns="91422" bIns="4571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99" b="1"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单击添加标题</a:t>
              </a:r>
              <a:endParaRPr kumimoji="0" lang="zh-CN" altLang="zh-CN" sz="1499" b="1"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46" name="原创设计师QQ598969553            _12"/>
          <p:cNvSpPr txBox="1"/>
          <p:nvPr/>
        </p:nvSpPr>
        <p:spPr>
          <a:xfrm>
            <a:off x="253769" y="2462420"/>
            <a:ext cx="2103768" cy="1015134"/>
          </a:xfrm>
          <a:prstGeom prst="rect">
            <a:avLst/>
          </a:prstGeom>
          <a:noFill/>
        </p:spPr>
        <p:txBody>
          <a:bodyPr wrap="square" lIns="91362" tIns="45680" rIns="91362" bIns="4568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3598" b="1" i="0" u="none" strike="noStrike" kern="0" cap="none" spc="150" normalizeH="0" baseline="0" noProof="0" dirty="0">
                <a:ln>
                  <a:noFill/>
                </a:ln>
                <a:solidFill>
                  <a:sysClr val="window" lastClr="FFFFFF"/>
                </a:solidFill>
                <a:effectLst/>
                <a:uLnTx/>
                <a:uFillTx/>
                <a:latin typeface="微软雅黑" pitchFamily="34" charset="-122"/>
                <a:ea typeface="微软雅黑" pitchFamily="34" charset="-122"/>
              </a:rPr>
              <a:t>目录 </a:t>
            </a:r>
            <a:endParaRPr kumimoji="0" lang="en-US" altLang="zh-CN" sz="3598" b="1" i="0" u="none" strike="noStrike" kern="0" cap="none" spc="15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2399" b="1" i="0" u="none" strike="noStrike" kern="0" cap="none" spc="150" normalizeH="0" baseline="0" noProof="0" dirty="0">
                <a:ln>
                  <a:noFill/>
                </a:ln>
                <a:solidFill>
                  <a:sysClr val="window" lastClr="FFFFFF"/>
                </a:solidFill>
                <a:effectLst/>
                <a:uLnTx/>
                <a:uFillTx/>
                <a:latin typeface="微软雅黑" pitchFamily="34" charset="-122"/>
                <a:ea typeface="微软雅黑" pitchFamily="34" charset="-122"/>
              </a:rPr>
              <a:t>CONTENTS</a:t>
            </a:r>
            <a:endParaRPr kumimoji="0" lang="zh-CN" altLang="en-US" sz="2399" b="1" i="0" u="none" strike="noStrike" kern="0" cap="none" spc="15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7" name="原创设计师QQ598969553            _13"/>
          <p:cNvSpPr/>
          <p:nvPr/>
        </p:nvSpPr>
        <p:spPr>
          <a:xfrm rot="16200000">
            <a:off x="3458737" y="1927466"/>
            <a:ext cx="431823" cy="509274"/>
          </a:xfrm>
          <a:prstGeom prst="downArrow">
            <a:avLst/>
          </a:prstGeom>
          <a:solidFill>
            <a:srgbClr val="42BAC8"/>
          </a:solidFill>
          <a:ln w="12700" cap="flat" cmpd="sng" algn="ctr">
            <a:noFill/>
            <a:prstDash val="solid"/>
            <a:miter lim="800000"/>
          </a:ln>
          <a:effectLst/>
        </p:spPr>
        <p:txBody>
          <a:bodyPr lIns="68505" tIns="34253" rIns="68505" bIns="34253"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49" b="0" i="0" u="none" strike="noStrike" kern="0" cap="none" spc="0" normalizeH="0" baseline="0" noProof="0">
              <a:ln>
                <a:noFill/>
              </a:ln>
              <a:solidFill>
                <a:sysClr val="window" lastClr="FFFFFF"/>
              </a:solidFill>
              <a:effectLst/>
              <a:uLnTx/>
              <a:uFillTx/>
              <a:latin typeface="Calibri"/>
              <a:ea typeface="宋体"/>
              <a:cs typeface="+mn-cs"/>
            </a:endParaRPr>
          </a:p>
        </p:txBody>
      </p:sp>
    </p:spTree>
    <p:extLst>
      <p:ext uri="{BB962C8B-B14F-4D97-AF65-F5344CB8AC3E}">
        <p14:creationId xmlns:p14="http://schemas.microsoft.com/office/powerpoint/2010/main" val="12786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0-#ppt_w/2"/>
                                          </p:val>
                                        </p:tav>
                                        <p:tav tm="100000">
                                          <p:val>
                                            <p:strVal val="#ppt_x"/>
                                          </p:val>
                                        </p:tav>
                                      </p:tavLst>
                                    </p:anim>
                                    <p:anim calcmode="lin" valueType="num">
                                      <p:cBhvr additive="base">
                                        <p:cTn id="8" dur="500" fill="hold"/>
                                        <p:tgtEl>
                                          <p:spTgt spid="2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7" presetClass="entr" presetSubtype="1" fill="hold" grpId="0" nodeType="afterEffect">
                                  <p:stCondLst>
                                    <p:cond delay="0"/>
                                  </p:stCondLst>
                                  <p:iterate type="lt">
                                    <p:tmPct val="40000"/>
                                  </p:iterate>
                                  <p:childTnLst>
                                    <p:set>
                                      <p:cBhvr>
                                        <p:cTn id="11" dur="1" fill="hold">
                                          <p:stCondLst>
                                            <p:cond delay="0"/>
                                          </p:stCondLst>
                                        </p:cTn>
                                        <p:tgtEl>
                                          <p:spTgt spid="46"/>
                                        </p:tgtEl>
                                        <p:attrNameLst>
                                          <p:attrName>style.visibility</p:attrName>
                                        </p:attrNameLst>
                                      </p:cBhvr>
                                      <p:to>
                                        <p:strVal val="visible"/>
                                      </p:to>
                                    </p:set>
                                    <p:anim calcmode="lin" valueType="num">
                                      <p:cBhvr>
                                        <p:cTn id="12" dur="250" fill="hold"/>
                                        <p:tgtEl>
                                          <p:spTgt spid="46"/>
                                        </p:tgtEl>
                                        <p:attrNameLst>
                                          <p:attrName>ppt_x</p:attrName>
                                        </p:attrNameLst>
                                      </p:cBhvr>
                                      <p:tavLst>
                                        <p:tav tm="0">
                                          <p:val>
                                            <p:strVal val="#ppt_x"/>
                                          </p:val>
                                        </p:tav>
                                        <p:tav tm="100000">
                                          <p:val>
                                            <p:strVal val="#ppt_x"/>
                                          </p:val>
                                        </p:tav>
                                      </p:tavLst>
                                    </p:anim>
                                    <p:anim calcmode="lin" valueType="num">
                                      <p:cBhvr>
                                        <p:cTn id="13" dur="250" fill="hold"/>
                                        <p:tgtEl>
                                          <p:spTgt spid="46"/>
                                        </p:tgtEl>
                                        <p:attrNameLst>
                                          <p:attrName>ppt_y</p:attrName>
                                        </p:attrNameLst>
                                      </p:cBhvr>
                                      <p:tavLst>
                                        <p:tav tm="0">
                                          <p:val>
                                            <p:strVal val="#ppt_y-#ppt_h/2"/>
                                          </p:val>
                                        </p:tav>
                                        <p:tav tm="100000">
                                          <p:val>
                                            <p:strVal val="#ppt_y"/>
                                          </p:val>
                                        </p:tav>
                                      </p:tavLst>
                                    </p:anim>
                                    <p:anim calcmode="lin" valueType="num">
                                      <p:cBhvr>
                                        <p:cTn id="14" dur="250" fill="hold"/>
                                        <p:tgtEl>
                                          <p:spTgt spid="46"/>
                                        </p:tgtEl>
                                        <p:attrNameLst>
                                          <p:attrName>ppt_w</p:attrName>
                                        </p:attrNameLst>
                                      </p:cBhvr>
                                      <p:tavLst>
                                        <p:tav tm="0">
                                          <p:val>
                                            <p:strVal val="#ppt_w"/>
                                          </p:val>
                                        </p:tav>
                                        <p:tav tm="100000">
                                          <p:val>
                                            <p:strVal val="#ppt_w"/>
                                          </p:val>
                                        </p:tav>
                                      </p:tavLst>
                                    </p:anim>
                                    <p:anim calcmode="lin" valueType="num">
                                      <p:cBhvr>
                                        <p:cTn id="15" dur="250" fill="hold"/>
                                        <p:tgtEl>
                                          <p:spTgt spid="46"/>
                                        </p:tgtEl>
                                        <p:attrNameLst>
                                          <p:attrName>ppt_h</p:attrName>
                                        </p:attrNameLst>
                                      </p:cBhvr>
                                      <p:tavLst>
                                        <p:tav tm="0">
                                          <p:val>
                                            <p:fltVal val="0"/>
                                          </p:val>
                                        </p:tav>
                                        <p:tav tm="100000">
                                          <p:val>
                                            <p:strVal val="#ppt_h"/>
                                          </p:val>
                                        </p:tav>
                                      </p:tavLst>
                                    </p:anim>
                                  </p:childTnLst>
                                </p:cTn>
                              </p:par>
                            </p:childTnLst>
                          </p:cTn>
                        </p:par>
                        <p:par>
                          <p:cTn id="16" fill="hold">
                            <p:stCondLst>
                              <p:cond delay="1650"/>
                            </p:stCondLst>
                            <p:childTnLst>
                              <p:par>
                                <p:cTn id="17" presetID="10" presetClass="entr" presetSubtype="0" fill="hold" grpId="0" nodeType="after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fade">
                                      <p:cBhvr>
                                        <p:cTn id="19" dur="1000"/>
                                        <p:tgtEl>
                                          <p:spTgt spid="26"/>
                                        </p:tgtEl>
                                      </p:cBhvr>
                                    </p:animEffect>
                                  </p:childTnLst>
                                </p:cTn>
                              </p:par>
                              <p:par>
                                <p:cTn id="20" presetID="56" presetClass="path" presetSubtype="0" accel="50000" decel="50000" fill="hold" grpId="1" nodeType="withEffect">
                                  <p:stCondLst>
                                    <p:cond delay="0"/>
                                  </p:stCondLst>
                                  <p:childTnLst>
                                    <p:animMotion origin="layout" path="M -0.03737 0.04121 L -6.25E-7 -3.33333E-6 " pathEditMode="relative" rAng="0" ptsTypes="AA">
                                      <p:cBhvr>
                                        <p:cTn id="21" dur="700" fill="hold"/>
                                        <p:tgtEl>
                                          <p:spTgt spid="26"/>
                                        </p:tgtEl>
                                        <p:attrNameLst>
                                          <p:attrName>ppt_x</p:attrName>
                                          <p:attrName>ppt_y</p:attrName>
                                        </p:attrNameLst>
                                      </p:cBhvr>
                                      <p:rCtr x="1862" y="-2060"/>
                                    </p:animMotion>
                                  </p:childTnLst>
                                </p:cTn>
                              </p:par>
                              <p:par>
                                <p:cTn id="22" presetID="22" presetClass="entr" presetSubtype="8" fill="hold" nodeType="withEffect">
                                  <p:stCondLst>
                                    <p:cond delay="250"/>
                                  </p:stCondLst>
                                  <p:childTnLst>
                                    <p:set>
                                      <p:cBhvr>
                                        <p:cTn id="23" dur="1" fill="hold">
                                          <p:stCondLst>
                                            <p:cond delay="0"/>
                                          </p:stCondLst>
                                        </p:cTn>
                                        <p:tgtEl>
                                          <p:spTgt spid="27"/>
                                        </p:tgtEl>
                                        <p:attrNameLst>
                                          <p:attrName>style.visibility</p:attrName>
                                        </p:attrNameLst>
                                      </p:cBhvr>
                                      <p:to>
                                        <p:strVal val="visible"/>
                                      </p:to>
                                    </p:set>
                                    <p:animEffect transition="in" filter="wipe(left)">
                                      <p:cBhvr>
                                        <p:cTn id="24" dur="500"/>
                                        <p:tgtEl>
                                          <p:spTgt spid="27"/>
                                        </p:tgtEl>
                                      </p:cBhvr>
                                    </p:animEffect>
                                  </p:childTnLst>
                                </p:cTn>
                              </p:par>
                              <p:par>
                                <p:cTn id="25" presetID="10" presetClass="entr" presetSubtype="0" fill="hold" grpId="0" nodeType="withEffect">
                                  <p:stCondLst>
                                    <p:cond delay="250"/>
                                  </p:stCondLst>
                                  <p:childTnLst>
                                    <p:set>
                                      <p:cBhvr>
                                        <p:cTn id="26" dur="1" fill="hold">
                                          <p:stCondLst>
                                            <p:cond delay="0"/>
                                          </p:stCondLst>
                                        </p:cTn>
                                        <p:tgtEl>
                                          <p:spTgt spid="30"/>
                                        </p:tgtEl>
                                        <p:attrNameLst>
                                          <p:attrName>style.visibility</p:attrName>
                                        </p:attrNameLst>
                                      </p:cBhvr>
                                      <p:to>
                                        <p:strVal val="visible"/>
                                      </p:to>
                                    </p:set>
                                    <p:animEffect transition="in" filter="fade">
                                      <p:cBhvr>
                                        <p:cTn id="27" dur="1000"/>
                                        <p:tgtEl>
                                          <p:spTgt spid="30"/>
                                        </p:tgtEl>
                                      </p:cBhvr>
                                    </p:animEffect>
                                  </p:childTnLst>
                                </p:cTn>
                              </p:par>
                              <p:par>
                                <p:cTn id="28" presetID="56" presetClass="path" presetSubtype="0" accel="50000" decel="50000" fill="hold" grpId="1" nodeType="withEffect">
                                  <p:stCondLst>
                                    <p:cond delay="250"/>
                                  </p:stCondLst>
                                  <p:childTnLst>
                                    <p:animMotion origin="layout" path="M -0.03737 0.0412 L -6.25E-7 2.96296E-6 " pathEditMode="relative" rAng="0" ptsTypes="AA">
                                      <p:cBhvr>
                                        <p:cTn id="29" dur="700" fill="hold"/>
                                        <p:tgtEl>
                                          <p:spTgt spid="30"/>
                                        </p:tgtEl>
                                        <p:attrNameLst>
                                          <p:attrName>ppt_x</p:attrName>
                                          <p:attrName>ppt_y</p:attrName>
                                        </p:attrNameLst>
                                      </p:cBhvr>
                                      <p:rCtr x="1862" y="-2060"/>
                                    </p:animMotion>
                                  </p:childTnLst>
                                </p:cTn>
                              </p:par>
                              <p:par>
                                <p:cTn id="30" presetID="22" presetClass="entr" presetSubtype="8" fill="hold" nodeType="withEffect">
                                  <p:stCondLst>
                                    <p:cond delay="500"/>
                                  </p:stCondLst>
                                  <p:childTnLst>
                                    <p:set>
                                      <p:cBhvr>
                                        <p:cTn id="31" dur="1" fill="hold">
                                          <p:stCondLst>
                                            <p:cond delay="0"/>
                                          </p:stCondLst>
                                        </p:cTn>
                                        <p:tgtEl>
                                          <p:spTgt spid="31"/>
                                        </p:tgtEl>
                                        <p:attrNameLst>
                                          <p:attrName>style.visibility</p:attrName>
                                        </p:attrNameLst>
                                      </p:cBhvr>
                                      <p:to>
                                        <p:strVal val="visible"/>
                                      </p:to>
                                    </p:set>
                                    <p:animEffect transition="in" filter="wipe(left)">
                                      <p:cBhvr>
                                        <p:cTn id="32" dur="500"/>
                                        <p:tgtEl>
                                          <p:spTgt spid="31"/>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34"/>
                                        </p:tgtEl>
                                        <p:attrNameLst>
                                          <p:attrName>style.visibility</p:attrName>
                                        </p:attrNameLst>
                                      </p:cBhvr>
                                      <p:to>
                                        <p:strVal val="visible"/>
                                      </p:to>
                                    </p:set>
                                    <p:animEffect transition="in" filter="fade">
                                      <p:cBhvr>
                                        <p:cTn id="35" dur="1000"/>
                                        <p:tgtEl>
                                          <p:spTgt spid="34"/>
                                        </p:tgtEl>
                                      </p:cBhvr>
                                    </p:animEffect>
                                  </p:childTnLst>
                                </p:cTn>
                              </p:par>
                              <p:par>
                                <p:cTn id="36" presetID="56" presetClass="path" presetSubtype="0" accel="50000" decel="50000" fill="hold" grpId="1" nodeType="withEffect">
                                  <p:stCondLst>
                                    <p:cond delay="500"/>
                                  </p:stCondLst>
                                  <p:childTnLst>
                                    <p:animMotion origin="layout" path="M -0.03737 0.0412 L -6.25E-7 -7.40741E-7 " pathEditMode="relative" rAng="0" ptsTypes="AA">
                                      <p:cBhvr>
                                        <p:cTn id="37" dur="700" fill="hold"/>
                                        <p:tgtEl>
                                          <p:spTgt spid="34"/>
                                        </p:tgtEl>
                                        <p:attrNameLst>
                                          <p:attrName>ppt_x</p:attrName>
                                          <p:attrName>ppt_y</p:attrName>
                                        </p:attrNameLst>
                                      </p:cBhvr>
                                      <p:rCtr x="1862" y="-2060"/>
                                    </p:animMotion>
                                  </p:childTnLst>
                                </p:cTn>
                              </p:par>
                              <p:par>
                                <p:cTn id="38" presetID="22" presetClass="entr" presetSubtype="8" fill="hold" nodeType="withEffect">
                                  <p:stCondLst>
                                    <p:cond delay="750"/>
                                  </p:stCondLst>
                                  <p:childTnLst>
                                    <p:set>
                                      <p:cBhvr>
                                        <p:cTn id="39" dur="1" fill="hold">
                                          <p:stCondLst>
                                            <p:cond delay="0"/>
                                          </p:stCondLst>
                                        </p:cTn>
                                        <p:tgtEl>
                                          <p:spTgt spid="35"/>
                                        </p:tgtEl>
                                        <p:attrNameLst>
                                          <p:attrName>style.visibility</p:attrName>
                                        </p:attrNameLst>
                                      </p:cBhvr>
                                      <p:to>
                                        <p:strVal val="visible"/>
                                      </p:to>
                                    </p:set>
                                    <p:animEffect transition="in" filter="wipe(left)">
                                      <p:cBhvr>
                                        <p:cTn id="40" dur="500"/>
                                        <p:tgtEl>
                                          <p:spTgt spid="35"/>
                                        </p:tgtEl>
                                      </p:cBhvr>
                                    </p:animEffect>
                                  </p:childTnLst>
                                </p:cTn>
                              </p:par>
                              <p:par>
                                <p:cTn id="41" presetID="10" presetClass="entr" presetSubtype="0" fill="hold" grpId="0" nodeType="withEffect">
                                  <p:stCondLst>
                                    <p:cond delay="750"/>
                                  </p:stCondLst>
                                  <p:childTnLst>
                                    <p:set>
                                      <p:cBhvr>
                                        <p:cTn id="42" dur="1" fill="hold">
                                          <p:stCondLst>
                                            <p:cond delay="0"/>
                                          </p:stCondLst>
                                        </p:cTn>
                                        <p:tgtEl>
                                          <p:spTgt spid="38"/>
                                        </p:tgtEl>
                                        <p:attrNameLst>
                                          <p:attrName>style.visibility</p:attrName>
                                        </p:attrNameLst>
                                      </p:cBhvr>
                                      <p:to>
                                        <p:strVal val="visible"/>
                                      </p:to>
                                    </p:set>
                                    <p:animEffect transition="in" filter="fade">
                                      <p:cBhvr>
                                        <p:cTn id="43" dur="1000"/>
                                        <p:tgtEl>
                                          <p:spTgt spid="38"/>
                                        </p:tgtEl>
                                      </p:cBhvr>
                                    </p:animEffect>
                                  </p:childTnLst>
                                </p:cTn>
                              </p:par>
                              <p:par>
                                <p:cTn id="44" presetID="56" presetClass="path" presetSubtype="0" accel="50000" decel="50000" fill="hold" grpId="1" nodeType="withEffect">
                                  <p:stCondLst>
                                    <p:cond delay="750"/>
                                  </p:stCondLst>
                                  <p:childTnLst>
                                    <p:animMotion origin="layout" path="M -0.03737 0.04121 L -6.25E-7 -4.44444E-6 " pathEditMode="relative" rAng="0" ptsTypes="AA">
                                      <p:cBhvr>
                                        <p:cTn id="45" dur="700" fill="hold"/>
                                        <p:tgtEl>
                                          <p:spTgt spid="38"/>
                                        </p:tgtEl>
                                        <p:attrNameLst>
                                          <p:attrName>ppt_x</p:attrName>
                                          <p:attrName>ppt_y</p:attrName>
                                        </p:attrNameLst>
                                      </p:cBhvr>
                                      <p:rCtr x="1862" y="-2060"/>
                                    </p:animMotion>
                                  </p:childTnLst>
                                </p:cTn>
                              </p:par>
                              <p:par>
                                <p:cTn id="46" presetID="22" presetClass="entr" presetSubtype="8" fill="hold" nodeType="withEffect">
                                  <p:stCondLst>
                                    <p:cond delay="1000"/>
                                  </p:stCondLst>
                                  <p:childTnLst>
                                    <p:set>
                                      <p:cBhvr>
                                        <p:cTn id="47" dur="1" fill="hold">
                                          <p:stCondLst>
                                            <p:cond delay="0"/>
                                          </p:stCondLst>
                                        </p:cTn>
                                        <p:tgtEl>
                                          <p:spTgt spid="39"/>
                                        </p:tgtEl>
                                        <p:attrNameLst>
                                          <p:attrName>style.visibility</p:attrName>
                                        </p:attrNameLst>
                                      </p:cBhvr>
                                      <p:to>
                                        <p:strVal val="visible"/>
                                      </p:to>
                                    </p:set>
                                    <p:animEffect transition="in" filter="wipe(left)">
                                      <p:cBhvr>
                                        <p:cTn id="48" dur="500"/>
                                        <p:tgtEl>
                                          <p:spTgt spid="39"/>
                                        </p:tgtEl>
                                      </p:cBhvr>
                                    </p:animEffect>
                                  </p:childTnLst>
                                </p:cTn>
                              </p:par>
                              <p:par>
                                <p:cTn id="49" presetID="10" presetClass="entr" presetSubtype="0" fill="hold" grpId="0" nodeType="withEffect">
                                  <p:stCondLst>
                                    <p:cond delay="750"/>
                                  </p:stCondLst>
                                  <p:childTnLst>
                                    <p:set>
                                      <p:cBhvr>
                                        <p:cTn id="50" dur="1" fill="hold">
                                          <p:stCondLst>
                                            <p:cond delay="0"/>
                                          </p:stCondLst>
                                        </p:cTn>
                                        <p:tgtEl>
                                          <p:spTgt spid="42"/>
                                        </p:tgtEl>
                                        <p:attrNameLst>
                                          <p:attrName>style.visibility</p:attrName>
                                        </p:attrNameLst>
                                      </p:cBhvr>
                                      <p:to>
                                        <p:strVal val="visible"/>
                                      </p:to>
                                    </p:set>
                                    <p:animEffect transition="in" filter="fade">
                                      <p:cBhvr>
                                        <p:cTn id="51" dur="1000"/>
                                        <p:tgtEl>
                                          <p:spTgt spid="42"/>
                                        </p:tgtEl>
                                      </p:cBhvr>
                                    </p:animEffect>
                                  </p:childTnLst>
                                </p:cTn>
                              </p:par>
                              <p:par>
                                <p:cTn id="52" presetID="56" presetClass="path" presetSubtype="0" accel="50000" decel="50000" fill="hold" grpId="1" nodeType="withEffect">
                                  <p:stCondLst>
                                    <p:cond delay="750"/>
                                  </p:stCondLst>
                                  <p:childTnLst>
                                    <p:animMotion origin="layout" path="M -0.03737 0.04121 L -6.25E-7 -4.44444E-6 " pathEditMode="relative" rAng="0" ptsTypes="AA">
                                      <p:cBhvr>
                                        <p:cTn id="53" dur="700" fill="hold"/>
                                        <p:tgtEl>
                                          <p:spTgt spid="42"/>
                                        </p:tgtEl>
                                        <p:attrNameLst>
                                          <p:attrName>ppt_x</p:attrName>
                                          <p:attrName>ppt_y</p:attrName>
                                        </p:attrNameLst>
                                      </p:cBhvr>
                                      <p:rCtr x="1862" y="-2060"/>
                                    </p:animMotion>
                                  </p:childTnLst>
                                </p:cTn>
                              </p:par>
                              <p:par>
                                <p:cTn id="54" presetID="22" presetClass="entr" presetSubtype="8" fill="hold" nodeType="withEffect">
                                  <p:stCondLst>
                                    <p:cond delay="1250"/>
                                  </p:stCondLst>
                                  <p:childTnLst>
                                    <p:set>
                                      <p:cBhvr>
                                        <p:cTn id="55" dur="1" fill="hold">
                                          <p:stCondLst>
                                            <p:cond delay="0"/>
                                          </p:stCondLst>
                                        </p:cTn>
                                        <p:tgtEl>
                                          <p:spTgt spid="43"/>
                                        </p:tgtEl>
                                        <p:attrNameLst>
                                          <p:attrName>style.visibility</p:attrName>
                                        </p:attrNameLst>
                                      </p:cBhvr>
                                      <p:to>
                                        <p:strVal val="visible"/>
                                      </p:to>
                                    </p:set>
                                    <p:animEffect transition="in" filter="wipe(left)">
                                      <p:cBhvr>
                                        <p:cTn id="56" dur="500"/>
                                        <p:tgtEl>
                                          <p:spTgt spid="43"/>
                                        </p:tgtEl>
                                      </p:cBhvr>
                                    </p:animEffect>
                                  </p:childTnLst>
                                </p:cTn>
                              </p:par>
                            </p:childTnLst>
                          </p:cTn>
                        </p:par>
                        <p:par>
                          <p:cTn id="57" fill="hold">
                            <p:stCondLst>
                              <p:cond delay="3400"/>
                            </p:stCondLst>
                            <p:childTnLst>
                              <p:par>
                                <p:cTn id="58" presetID="2" presetClass="entr" presetSubtype="8" fill="hold" grpId="0" nodeType="afterEffect">
                                  <p:stCondLst>
                                    <p:cond delay="0"/>
                                  </p:stCondLst>
                                  <p:childTnLst>
                                    <p:set>
                                      <p:cBhvr>
                                        <p:cTn id="59" dur="1" fill="hold">
                                          <p:stCondLst>
                                            <p:cond delay="0"/>
                                          </p:stCondLst>
                                        </p:cTn>
                                        <p:tgtEl>
                                          <p:spTgt spid="47"/>
                                        </p:tgtEl>
                                        <p:attrNameLst>
                                          <p:attrName>style.visibility</p:attrName>
                                        </p:attrNameLst>
                                      </p:cBhvr>
                                      <p:to>
                                        <p:strVal val="visible"/>
                                      </p:to>
                                    </p:set>
                                    <p:anim calcmode="lin" valueType="num">
                                      <p:cBhvr additive="base">
                                        <p:cTn id="60" dur="500" fill="hold"/>
                                        <p:tgtEl>
                                          <p:spTgt spid="47"/>
                                        </p:tgtEl>
                                        <p:attrNameLst>
                                          <p:attrName>ppt_x</p:attrName>
                                        </p:attrNameLst>
                                      </p:cBhvr>
                                      <p:tavLst>
                                        <p:tav tm="0">
                                          <p:val>
                                            <p:strVal val="0-#ppt_w/2"/>
                                          </p:val>
                                        </p:tav>
                                        <p:tav tm="100000">
                                          <p:val>
                                            <p:strVal val="#ppt_x"/>
                                          </p:val>
                                        </p:tav>
                                      </p:tavLst>
                                    </p:anim>
                                    <p:anim calcmode="lin" valueType="num">
                                      <p:cBhvr additive="base">
                                        <p:cTn id="61" dur="500" fill="hold"/>
                                        <p:tgtEl>
                                          <p:spTgt spid="47"/>
                                        </p:tgtEl>
                                        <p:attrNameLst>
                                          <p:attrName>ppt_y</p:attrName>
                                        </p:attrNameLst>
                                      </p:cBhvr>
                                      <p:tavLst>
                                        <p:tav tm="0">
                                          <p:val>
                                            <p:strVal val="#ppt_y"/>
                                          </p:val>
                                        </p:tav>
                                        <p:tav tm="100000">
                                          <p:val>
                                            <p:strVal val="#ppt_y"/>
                                          </p:val>
                                        </p:tav>
                                      </p:tavLst>
                                    </p:anim>
                                  </p:childTnLst>
                                </p:cTn>
                              </p:par>
                            </p:childTnLst>
                          </p:cTn>
                        </p:par>
                        <p:par>
                          <p:cTn id="62" fill="hold">
                            <p:stCondLst>
                              <p:cond delay="3900"/>
                            </p:stCondLst>
                            <p:childTnLst>
                              <p:par>
                                <p:cTn id="63" presetID="26" presetClass="emph" presetSubtype="0" fill="hold" grpId="2" nodeType="afterEffect">
                                  <p:stCondLst>
                                    <p:cond delay="0"/>
                                  </p:stCondLst>
                                  <p:childTnLst>
                                    <p:animEffect transition="out" filter="fade">
                                      <p:cBhvr>
                                        <p:cTn id="64" dur="500" tmFilter="0, 0; .2, .5; .8, .5; 1, 0"/>
                                        <p:tgtEl>
                                          <p:spTgt spid="26"/>
                                        </p:tgtEl>
                                      </p:cBhvr>
                                    </p:animEffect>
                                    <p:animScale>
                                      <p:cBhvr>
                                        <p:cTn id="65" dur="250" autoRev="1" fill="hold"/>
                                        <p:tgtEl>
                                          <p:spTgt spid="26"/>
                                        </p:tgtEl>
                                      </p:cBhvr>
                                      <p:by x="105000" y="105000"/>
                                    </p:animScale>
                                  </p:childTnLst>
                                </p:cTn>
                              </p:par>
                              <p:par>
                                <p:cTn id="66" presetID="26" presetClass="emph" presetSubtype="0" fill="hold" nodeType="withEffect">
                                  <p:stCondLst>
                                    <p:cond delay="0"/>
                                  </p:stCondLst>
                                  <p:childTnLst>
                                    <p:animEffect transition="out" filter="fade">
                                      <p:cBhvr>
                                        <p:cTn id="67" dur="500" tmFilter="0, 0; .2, .5; .8, .5; 1, 0"/>
                                        <p:tgtEl>
                                          <p:spTgt spid="27"/>
                                        </p:tgtEl>
                                      </p:cBhvr>
                                    </p:animEffect>
                                    <p:animScale>
                                      <p:cBhvr>
                                        <p:cTn id="68" dur="250" autoRev="1" fill="hold"/>
                                        <p:tgtEl>
                                          <p:spTgt spid="27"/>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6" grpId="1" animBg="1"/>
      <p:bldP spid="26" grpId="2" animBg="1"/>
      <p:bldP spid="30" grpId="0" animBg="1"/>
      <p:bldP spid="30" grpId="1" animBg="1"/>
      <p:bldP spid="34" grpId="0" animBg="1"/>
      <p:bldP spid="34" grpId="1" animBg="1"/>
      <p:bldP spid="38" grpId="0" animBg="1"/>
      <p:bldP spid="38" grpId="1" animBg="1"/>
      <p:bldP spid="42" grpId="0" animBg="1"/>
      <p:bldP spid="42" grpId="1" animBg="1"/>
      <p:bldP spid="46" grpId="0"/>
      <p:bldP spid="47"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组合 41"/>
          <p:cNvGrpSpPr/>
          <p:nvPr/>
        </p:nvGrpSpPr>
        <p:grpSpPr>
          <a:xfrm>
            <a:off x="998738" y="1895094"/>
            <a:ext cx="27000" cy="1773361"/>
            <a:chOff x="1331651" y="1597980"/>
            <a:chExt cx="36000" cy="2364481"/>
          </a:xfrm>
          <a:solidFill>
            <a:srgbClr val="42BAC8"/>
          </a:solidFill>
        </p:grpSpPr>
        <p:cxnSp>
          <p:nvCxnSpPr>
            <p:cNvPr id="43" name="直接连接符 42"/>
            <p:cNvCxnSpPr/>
            <p:nvPr/>
          </p:nvCxnSpPr>
          <p:spPr>
            <a:xfrm>
              <a:off x="1331651" y="1597980"/>
              <a:ext cx="0" cy="2364481"/>
            </a:xfrm>
            <a:prstGeom prst="line">
              <a:avLst/>
            </a:prstGeom>
            <a:grpFill/>
            <a:ln w="6350" cap="flat" cmpd="sng" algn="ctr">
              <a:solidFill>
                <a:srgbClr val="42BAC8"/>
              </a:solidFill>
              <a:prstDash val="solid"/>
              <a:miter lim="800000"/>
            </a:ln>
            <a:effectLst/>
          </p:spPr>
        </p:cxnSp>
        <p:sp>
          <p:nvSpPr>
            <p:cNvPr id="44" name="矩形 43"/>
            <p:cNvSpPr/>
            <p:nvPr/>
          </p:nvSpPr>
          <p:spPr>
            <a:xfrm>
              <a:off x="1331651" y="1597980"/>
              <a:ext cx="36000" cy="1080000"/>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45" name="组合 44"/>
          <p:cNvGrpSpPr/>
          <p:nvPr/>
        </p:nvGrpSpPr>
        <p:grpSpPr>
          <a:xfrm flipV="1">
            <a:off x="2806730" y="2912629"/>
            <a:ext cx="27000" cy="1792745"/>
            <a:chOff x="1331651" y="1572132"/>
            <a:chExt cx="36000" cy="2390327"/>
          </a:xfrm>
          <a:solidFill>
            <a:srgbClr val="42BAC8"/>
          </a:solidFill>
        </p:grpSpPr>
        <p:cxnSp>
          <p:nvCxnSpPr>
            <p:cNvPr id="46" name="直接连接符 45"/>
            <p:cNvCxnSpPr/>
            <p:nvPr/>
          </p:nvCxnSpPr>
          <p:spPr>
            <a:xfrm>
              <a:off x="1331651" y="1576008"/>
              <a:ext cx="0" cy="2386451"/>
            </a:xfrm>
            <a:prstGeom prst="line">
              <a:avLst/>
            </a:prstGeom>
            <a:grpFill/>
            <a:ln w="6350" cap="flat" cmpd="sng" algn="ctr">
              <a:solidFill>
                <a:srgbClr val="42BAC8"/>
              </a:solidFill>
              <a:prstDash val="solid"/>
              <a:miter lim="800000"/>
            </a:ln>
            <a:effectLst/>
          </p:spPr>
        </p:cxnSp>
        <p:sp>
          <p:nvSpPr>
            <p:cNvPr id="47" name="矩形 46"/>
            <p:cNvSpPr/>
            <p:nvPr/>
          </p:nvSpPr>
          <p:spPr>
            <a:xfrm>
              <a:off x="1331651" y="1572132"/>
              <a:ext cx="36000" cy="1080000"/>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48" name="组合 47"/>
          <p:cNvGrpSpPr/>
          <p:nvPr/>
        </p:nvGrpSpPr>
        <p:grpSpPr>
          <a:xfrm>
            <a:off x="4614721" y="1895094"/>
            <a:ext cx="27000" cy="1773361"/>
            <a:chOff x="1331651" y="1597980"/>
            <a:chExt cx="36000" cy="2364481"/>
          </a:xfrm>
          <a:solidFill>
            <a:srgbClr val="42BAC8"/>
          </a:solidFill>
        </p:grpSpPr>
        <p:cxnSp>
          <p:nvCxnSpPr>
            <p:cNvPr id="49" name="直接连接符 48"/>
            <p:cNvCxnSpPr/>
            <p:nvPr/>
          </p:nvCxnSpPr>
          <p:spPr>
            <a:xfrm>
              <a:off x="1331651" y="1597980"/>
              <a:ext cx="0" cy="2364481"/>
            </a:xfrm>
            <a:prstGeom prst="line">
              <a:avLst/>
            </a:prstGeom>
            <a:grpFill/>
            <a:ln w="6350" cap="flat" cmpd="sng" algn="ctr">
              <a:solidFill>
                <a:srgbClr val="42BAC8"/>
              </a:solidFill>
              <a:prstDash val="solid"/>
              <a:miter lim="800000"/>
            </a:ln>
            <a:effectLst/>
          </p:spPr>
        </p:cxnSp>
        <p:sp>
          <p:nvSpPr>
            <p:cNvPr id="50" name="矩形 49"/>
            <p:cNvSpPr/>
            <p:nvPr/>
          </p:nvSpPr>
          <p:spPr>
            <a:xfrm>
              <a:off x="1331651" y="1597980"/>
              <a:ext cx="36000" cy="1080000"/>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51" name="组合 50"/>
          <p:cNvGrpSpPr/>
          <p:nvPr/>
        </p:nvGrpSpPr>
        <p:grpSpPr>
          <a:xfrm flipV="1">
            <a:off x="6422711" y="2912625"/>
            <a:ext cx="27000" cy="1792746"/>
            <a:chOff x="1331651" y="1572132"/>
            <a:chExt cx="36000" cy="2390328"/>
          </a:xfrm>
          <a:solidFill>
            <a:srgbClr val="42BAC8"/>
          </a:solidFill>
        </p:grpSpPr>
        <p:cxnSp>
          <p:nvCxnSpPr>
            <p:cNvPr id="52" name="直接连接符 51"/>
            <p:cNvCxnSpPr/>
            <p:nvPr/>
          </p:nvCxnSpPr>
          <p:spPr>
            <a:xfrm>
              <a:off x="1331651" y="1576008"/>
              <a:ext cx="0" cy="2386452"/>
            </a:xfrm>
            <a:prstGeom prst="line">
              <a:avLst/>
            </a:prstGeom>
            <a:grpFill/>
            <a:ln w="6350" cap="flat" cmpd="sng" algn="ctr">
              <a:solidFill>
                <a:srgbClr val="42BAC8"/>
              </a:solidFill>
              <a:prstDash val="solid"/>
              <a:miter lim="800000"/>
            </a:ln>
            <a:effectLst/>
          </p:spPr>
        </p:cxnSp>
        <p:sp>
          <p:nvSpPr>
            <p:cNvPr id="53" name="矩形 52"/>
            <p:cNvSpPr/>
            <p:nvPr/>
          </p:nvSpPr>
          <p:spPr>
            <a:xfrm>
              <a:off x="1331651" y="1572132"/>
              <a:ext cx="36000" cy="1080000"/>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54" name="组合 53"/>
          <p:cNvGrpSpPr/>
          <p:nvPr/>
        </p:nvGrpSpPr>
        <p:grpSpPr>
          <a:xfrm>
            <a:off x="1024671" y="1868601"/>
            <a:ext cx="1549008" cy="931013"/>
            <a:chOff x="1366228" y="1562658"/>
            <a:chExt cx="2065344" cy="1241351"/>
          </a:xfrm>
        </p:grpSpPr>
        <p:sp>
          <p:nvSpPr>
            <p:cNvPr id="55" name="文本框 19"/>
            <p:cNvSpPr txBox="1"/>
            <p:nvPr/>
          </p:nvSpPr>
          <p:spPr>
            <a:xfrm>
              <a:off x="1366228" y="1562658"/>
              <a:ext cx="2065344" cy="310171"/>
            </a:xfrm>
            <a:prstGeom prst="rect">
              <a:avLst/>
            </a:prstGeom>
            <a:noFill/>
          </p:spPr>
          <p:txBody>
            <a:bodyPr wrap="square" rtlCol="0">
              <a:spAutoFit/>
            </a:bodyPr>
            <a:lstStyle/>
            <a:p>
              <a:pPr marL="0" marR="0" lvl="0" indent="0" algn="just" defTabSz="914400" eaLnBrk="1" fontAlgn="auto" latinLnBrk="0" hangingPunct="1">
                <a:lnSpc>
                  <a:spcPct val="90000"/>
                </a:lnSpc>
                <a:spcBef>
                  <a:spcPts val="750"/>
                </a:spcBef>
                <a:spcAft>
                  <a:spcPts val="0"/>
                </a:spcAft>
                <a:buClrTx/>
                <a:buSzTx/>
                <a:buFontTx/>
                <a:buNone/>
                <a:tabLst/>
                <a:defRPr/>
              </a:pPr>
              <a:r>
                <a:rPr kumimoji="0" lang="zh-CN" altLang="en-US" sz="1013" b="1" i="0" u="none" strike="noStrike" kern="0" cap="none" spc="0" normalizeH="0" baseline="0" noProof="0" dirty="0">
                  <a:ln>
                    <a:noFill/>
                  </a:ln>
                  <a:solidFill>
                    <a:srgbClr val="42BAC8"/>
                  </a:solidFill>
                  <a:effectLst/>
                  <a:uLnTx/>
                  <a:uFillTx/>
                  <a:latin typeface="微软雅黑" panose="020B0503020204020204" pitchFamily="34" charset="-122"/>
                  <a:ea typeface="微软雅黑" panose="020B0503020204020204" pitchFamily="34" charset="-122"/>
                </a:rPr>
                <a:t>添加标题</a:t>
              </a:r>
            </a:p>
          </p:txBody>
        </p:sp>
        <p:sp>
          <p:nvSpPr>
            <p:cNvPr id="56" name="文本框 20"/>
            <p:cNvSpPr txBox="1"/>
            <p:nvPr/>
          </p:nvSpPr>
          <p:spPr>
            <a:xfrm>
              <a:off x="1366228" y="1840669"/>
              <a:ext cx="2065344" cy="963340"/>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单击添加文本单击添加文本单击添加文本单击添加文本单击添加文本</a:t>
              </a:r>
              <a:endParaRPr kumimoji="0" lang="en-US" altLang="zh-CN"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grpSp>
      <p:grpSp>
        <p:nvGrpSpPr>
          <p:cNvPr id="57" name="组合 56"/>
          <p:cNvGrpSpPr/>
          <p:nvPr/>
        </p:nvGrpSpPr>
        <p:grpSpPr>
          <a:xfrm>
            <a:off x="4643565" y="1868601"/>
            <a:ext cx="1546096" cy="931013"/>
            <a:chOff x="6191419" y="1562658"/>
            <a:chExt cx="2061461" cy="1241351"/>
          </a:xfrm>
        </p:grpSpPr>
        <p:sp>
          <p:nvSpPr>
            <p:cNvPr id="58" name="文本框 22"/>
            <p:cNvSpPr txBox="1"/>
            <p:nvPr/>
          </p:nvSpPr>
          <p:spPr>
            <a:xfrm>
              <a:off x="6191419" y="1562658"/>
              <a:ext cx="2061461" cy="310171"/>
            </a:xfrm>
            <a:prstGeom prst="rect">
              <a:avLst/>
            </a:prstGeom>
            <a:noFill/>
          </p:spPr>
          <p:txBody>
            <a:bodyPr wrap="square" rtlCol="0">
              <a:spAutoFit/>
            </a:bodyPr>
            <a:lstStyle/>
            <a:p>
              <a:pPr marL="0" marR="0" lvl="0" indent="0" algn="just" defTabSz="914400" eaLnBrk="1" fontAlgn="auto" latinLnBrk="0" hangingPunct="1">
                <a:lnSpc>
                  <a:spcPct val="90000"/>
                </a:lnSpc>
                <a:spcBef>
                  <a:spcPts val="750"/>
                </a:spcBef>
                <a:spcAft>
                  <a:spcPts val="0"/>
                </a:spcAft>
                <a:buClrTx/>
                <a:buSzTx/>
                <a:buFontTx/>
                <a:buNone/>
                <a:tabLst/>
                <a:defRPr/>
              </a:pPr>
              <a:r>
                <a:rPr kumimoji="0" lang="zh-CN" altLang="en-US" sz="1013" b="1" i="0" u="none" strike="noStrike" kern="0" cap="none" spc="0" normalizeH="0" baseline="0" noProof="0" dirty="0">
                  <a:ln>
                    <a:noFill/>
                  </a:ln>
                  <a:solidFill>
                    <a:srgbClr val="42BAC8"/>
                  </a:solidFill>
                  <a:effectLst/>
                  <a:uLnTx/>
                  <a:uFillTx/>
                  <a:latin typeface="微软雅黑" panose="020B0503020204020204" pitchFamily="34" charset="-122"/>
                  <a:ea typeface="微软雅黑" panose="020B0503020204020204" pitchFamily="34" charset="-122"/>
                </a:rPr>
                <a:t>添加标题</a:t>
              </a:r>
            </a:p>
          </p:txBody>
        </p:sp>
        <p:sp>
          <p:nvSpPr>
            <p:cNvPr id="59" name="文本框 23"/>
            <p:cNvSpPr txBox="1"/>
            <p:nvPr/>
          </p:nvSpPr>
          <p:spPr>
            <a:xfrm>
              <a:off x="6191419" y="1840669"/>
              <a:ext cx="2061461" cy="963340"/>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单击添加文本单击添加文本单击添加文本单击添加文本单击添加文本</a:t>
              </a:r>
              <a:endParaRPr kumimoji="0" lang="en-US" altLang="zh-CN"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grpSp>
      <p:grpSp>
        <p:nvGrpSpPr>
          <p:cNvPr id="60" name="组合 59"/>
          <p:cNvGrpSpPr/>
          <p:nvPr/>
        </p:nvGrpSpPr>
        <p:grpSpPr>
          <a:xfrm>
            <a:off x="6449714" y="3857809"/>
            <a:ext cx="1547939" cy="939343"/>
            <a:chOff x="8599614" y="4214928"/>
            <a:chExt cx="2063919" cy="1252455"/>
          </a:xfrm>
        </p:grpSpPr>
        <p:sp>
          <p:nvSpPr>
            <p:cNvPr id="61" name="文本框 25"/>
            <p:cNvSpPr txBox="1"/>
            <p:nvPr/>
          </p:nvSpPr>
          <p:spPr>
            <a:xfrm>
              <a:off x="8599614" y="4214928"/>
              <a:ext cx="2063919" cy="310170"/>
            </a:xfrm>
            <a:prstGeom prst="rect">
              <a:avLst/>
            </a:prstGeom>
            <a:noFill/>
          </p:spPr>
          <p:txBody>
            <a:bodyPr wrap="square" rtlCol="0">
              <a:spAutoFit/>
            </a:bodyPr>
            <a:lstStyle/>
            <a:p>
              <a:pPr marL="0" marR="0" lvl="0" indent="0" algn="just" defTabSz="914400" eaLnBrk="1" fontAlgn="auto" latinLnBrk="0" hangingPunct="1">
                <a:lnSpc>
                  <a:spcPct val="90000"/>
                </a:lnSpc>
                <a:spcBef>
                  <a:spcPts val="750"/>
                </a:spcBef>
                <a:spcAft>
                  <a:spcPts val="0"/>
                </a:spcAft>
                <a:buClrTx/>
                <a:buSzTx/>
                <a:buFontTx/>
                <a:buNone/>
                <a:tabLst/>
                <a:defRPr/>
              </a:pPr>
              <a:r>
                <a:rPr kumimoji="0" lang="zh-CN" altLang="en-US" sz="1013" b="1" i="0" u="none" strike="noStrike" kern="0" cap="none" spc="0" normalizeH="0" baseline="0" noProof="0" dirty="0">
                  <a:ln>
                    <a:noFill/>
                  </a:ln>
                  <a:solidFill>
                    <a:srgbClr val="42BAC8"/>
                  </a:solidFill>
                  <a:effectLst/>
                  <a:uLnTx/>
                  <a:uFillTx/>
                  <a:latin typeface="微软雅黑" panose="020B0503020204020204" pitchFamily="34" charset="-122"/>
                  <a:ea typeface="微软雅黑" panose="020B0503020204020204" pitchFamily="34" charset="-122"/>
                </a:rPr>
                <a:t>添加标题</a:t>
              </a:r>
            </a:p>
          </p:txBody>
        </p:sp>
        <p:sp>
          <p:nvSpPr>
            <p:cNvPr id="62" name="文本框 26"/>
            <p:cNvSpPr txBox="1"/>
            <p:nvPr/>
          </p:nvSpPr>
          <p:spPr>
            <a:xfrm>
              <a:off x="8599614" y="4504045"/>
              <a:ext cx="2063919" cy="963338"/>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单击添加文本单击添加文本单击添加文本单击添加文本单击添加文本</a:t>
              </a:r>
              <a:endParaRPr kumimoji="0" lang="en-US" altLang="zh-CN"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grpSp>
      <p:grpSp>
        <p:nvGrpSpPr>
          <p:cNvPr id="63" name="组合 62"/>
          <p:cNvGrpSpPr/>
          <p:nvPr/>
        </p:nvGrpSpPr>
        <p:grpSpPr>
          <a:xfrm>
            <a:off x="2833729" y="3857809"/>
            <a:ext cx="1547942" cy="939343"/>
            <a:chOff x="3778305" y="4214928"/>
            <a:chExt cx="2063922" cy="1252455"/>
          </a:xfrm>
        </p:grpSpPr>
        <p:sp>
          <p:nvSpPr>
            <p:cNvPr id="64" name="文本框 28"/>
            <p:cNvSpPr txBox="1"/>
            <p:nvPr/>
          </p:nvSpPr>
          <p:spPr>
            <a:xfrm>
              <a:off x="3778305" y="4214928"/>
              <a:ext cx="2063922" cy="310170"/>
            </a:xfrm>
            <a:prstGeom prst="rect">
              <a:avLst/>
            </a:prstGeom>
            <a:noFill/>
          </p:spPr>
          <p:txBody>
            <a:bodyPr wrap="square" rtlCol="0">
              <a:spAutoFit/>
            </a:bodyPr>
            <a:lstStyle/>
            <a:p>
              <a:pPr marL="0" marR="0" lvl="0" indent="0" algn="just" defTabSz="914400" eaLnBrk="1" fontAlgn="auto" latinLnBrk="0" hangingPunct="1">
                <a:lnSpc>
                  <a:spcPct val="90000"/>
                </a:lnSpc>
                <a:spcBef>
                  <a:spcPts val="750"/>
                </a:spcBef>
                <a:spcAft>
                  <a:spcPts val="0"/>
                </a:spcAft>
                <a:buClrTx/>
                <a:buSzTx/>
                <a:buFontTx/>
                <a:buNone/>
                <a:tabLst/>
                <a:defRPr/>
              </a:pPr>
              <a:r>
                <a:rPr kumimoji="0" lang="zh-CN" altLang="en-US" sz="1013" b="1" i="0" u="none" strike="noStrike" kern="0" cap="none" spc="0" normalizeH="0" baseline="0" noProof="0" dirty="0">
                  <a:ln>
                    <a:noFill/>
                  </a:ln>
                  <a:solidFill>
                    <a:srgbClr val="42BAC8"/>
                  </a:solidFill>
                  <a:effectLst/>
                  <a:uLnTx/>
                  <a:uFillTx/>
                  <a:latin typeface="微软雅黑" panose="020B0503020204020204" pitchFamily="34" charset="-122"/>
                  <a:ea typeface="微软雅黑" panose="020B0503020204020204" pitchFamily="34" charset="-122"/>
                </a:rPr>
                <a:t>添加标题</a:t>
              </a:r>
            </a:p>
          </p:txBody>
        </p:sp>
        <p:sp>
          <p:nvSpPr>
            <p:cNvPr id="65" name="文本框 29"/>
            <p:cNvSpPr txBox="1"/>
            <p:nvPr/>
          </p:nvSpPr>
          <p:spPr>
            <a:xfrm>
              <a:off x="3778305" y="4504045"/>
              <a:ext cx="2063922" cy="963338"/>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单击添加文本单击添加文本单击添加文本单击添加文本单击添加文本</a:t>
              </a:r>
              <a:endParaRPr kumimoji="0" lang="en-US" altLang="zh-CN"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grpSp>
      <p:grpSp>
        <p:nvGrpSpPr>
          <p:cNvPr id="66" name="组合 65"/>
          <p:cNvGrpSpPr/>
          <p:nvPr/>
        </p:nvGrpSpPr>
        <p:grpSpPr>
          <a:xfrm>
            <a:off x="998742" y="2912625"/>
            <a:ext cx="1574941" cy="762971"/>
            <a:chOff x="1331651" y="2945166"/>
            <a:chExt cx="2099921" cy="1017295"/>
          </a:xfrm>
        </p:grpSpPr>
        <p:sp>
          <p:nvSpPr>
            <p:cNvPr id="67" name="矩形 66"/>
            <p:cNvSpPr/>
            <p:nvPr/>
          </p:nvSpPr>
          <p:spPr>
            <a:xfrm>
              <a:off x="1331651" y="2945166"/>
              <a:ext cx="2099921" cy="1017295"/>
            </a:xfrm>
            <a:prstGeom prst="rect">
              <a:avLst/>
            </a:prstGeom>
            <a:solidFill>
              <a:srgbClr val="42BAC8"/>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8" name="文本框 32"/>
            <p:cNvSpPr txBox="1"/>
            <p:nvPr/>
          </p:nvSpPr>
          <p:spPr>
            <a:xfrm>
              <a:off x="1419946" y="3543680"/>
              <a:ext cx="1923330" cy="400109"/>
            </a:xfrm>
            <a:prstGeom prst="rect">
              <a:avLst/>
            </a:prstGeom>
            <a:noFill/>
          </p:spPr>
          <p:txBody>
            <a:bodyPr wrap="square" rtlCol="0">
              <a:spAutoFit/>
            </a:bodyPr>
            <a:lstStyle/>
            <a:p>
              <a:pPr marL="0" marR="0" lvl="0" indent="0" algn="ctr" defTabSz="914400" eaLnBrk="1" fontAlgn="auto" latinLnBrk="0" hangingPunct="1">
                <a:lnSpc>
                  <a:spcPct val="90000"/>
                </a:lnSpc>
                <a:spcBef>
                  <a:spcPts val="750"/>
                </a:spcBef>
                <a:spcAft>
                  <a:spcPts val="0"/>
                </a:spcAft>
                <a:buClrTx/>
                <a:buSzTx/>
                <a:buFontTx/>
                <a:buNone/>
                <a:tabLst/>
                <a:defRPr/>
              </a:pPr>
              <a:r>
                <a:rPr kumimoji="0" lang="zh-CN" altLang="en-US" sz="1500" b="1" i="0" u="none" strike="noStrike" kern="0" cap="none" spc="0" normalizeH="0" baseline="0" noProof="0" dirty="0">
                  <a:ln>
                    <a:noFill/>
                  </a:ln>
                  <a:solidFill>
                    <a:srgbClr val="D2EFF2"/>
                  </a:solidFill>
                  <a:effectLst/>
                  <a:uLnTx/>
                  <a:uFillTx/>
                  <a:latin typeface="微软雅黑" panose="020B0503020204020204" pitchFamily="34" charset="-122"/>
                  <a:ea typeface="微软雅黑" panose="020B0503020204020204" pitchFamily="34" charset="-122"/>
                </a:rPr>
                <a:t>添加标题</a:t>
              </a:r>
            </a:p>
          </p:txBody>
        </p:sp>
        <p:sp>
          <p:nvSpPr>
            <p:cNvPr id="69" name="文本框 33"/>
            <p:cNvSpPr txBox="1"/>
            <p:nvPr/>
          </p:nvSpPr>
          <p:spPr>
            <a:xfrm>
              <a:off x="1843808" y="3042093"/>
              <a:ext cx="1075605" cy="677108"/>
            </a:xfrm>
            <a:prstGeom prst="rect">
              <a:avLst/>
            </a:prstGeom>
            <a:noFill/>
          </p:spPr>
          <p:txBody>
            <a:bodyPr wrap="square" rtlCol="0">
              <a:spAutoFit/>
            </a:bodyPr>
            <a:lstStyle/>
            <a:p>
              <a:pPr marL="0" marR="0" lvl="0" indent="0" algn="ctr" defTabSz="914400" eaLnBrk="1" fontAlgn="auto" latinLnBrk="0" hangingPunct="1">
                <a:lnSpc>
                  <a:spcPct val="90000"/>
                </a:lnSpc>
                <a:spcBef>
                  <a:spcPts val="750"/>
                </a:spcBef>
                <a:spcAft>
                  <a:spcPts val="0"/>
                </a:spcAft>
                <a:buClrTx/>
                <a:buSzTx/>
                <a:buFontTx/>
                <a:buNone/>
                <a:tabLst/>
                <a:defRPr/>
              </a:pPr>
              <a:r>
                <a:rPr kumimoji="0" lang="en-US" altLang="zh-CN" sz="3000" b="0" i="0" u="none" strike="noStrike" kern="0" cap="none" spc="0" normalizeH="0" baseline="0" noProof="0" dirty="0">
                  <a:ln>
                    <a:noFill/>
                  </a:ln>
                  <a:solidFill>
                    <a:srgbClr val="D2EFF2"/>
                  </a:solidFill>
                  <a:effectLst/>
                  <a:uLnTx/>
                  <a:uFillTx/>
                  <a:latin typeface="微软雅黑" panose="020B0503020204020204" pitchFamily="34" charset="-122"/>
                  <a:ea typeface="微软雅黑" panose="020B0503020204020204" pitchFamily="34" charset="-122"/>
                </a:rPr>
                <a:t>1</a:t>
              </a:r>
              <a:endParaRPr kumimoji="0" lang="zh-CN" altLang="en-US" sz="3000" b="0" i="0" u="none" strike="noStrike" kern="0" cap="none" spc="0" normalizeH="0" baseline="0" noProof="0" dirty="0">
                <a:ln>
                  <a:noFill/>
                </a:ln>
                <a:solidFill>
                  <a:srgbClr val="D2EFF2"/>
                </a:solidFill>
                <a:effectLst/>
                <a:uLnTx/>
                <a:uFillTx/>
                <a:latin typeface="微软雅黑" panose="020B0503020204020204" pitchFamily="34" charset="-122"/>
                <a:ea typeface="微软雅黑" panose="020B0503020204020204" pitchFamily="34" charset="-122"/>
              </a:endParaRPr>
            </a:p>
          </p:txBody>
        </p:sp>
      </p:grpSp>
      <p:grpSp>
        <p:nvGrpSpPr>
          <p:cNvPr id="70" name="组合 69"/>
          <p:cNvGrpSpPr/>
          <p:nvPr/>
        </p:nvGrpSpPr>
        <p:grpSpPr>
          <a:xfrm>
            <a:off x="2806733" y="2912625"/>
            <a:ext cx="1574941" cy="762971"/>
            <a:chOff x="3742306" y="2945166"/>
            <a:chExt cx="2099921" cy="1017295"/>
          </a:xfrm>
        </p:grpSpPr>
        <p:sp>
          <p:nvSpPr>
            <p:cNvPr id="71" name="矩形 70"/>
            <p:cNvSpPr/>
            <p:nvPr/>
          </p:nvSpPr>
          <p:spPr>
            <a:xfrm flipV="1">
              <a:off x="3742306" y="2945166"/>
              <a:ext cx="2099921" cy="1017295"/>
            </a:xfrm>
            <a:prstGeom prst="rect">
              <a:avLst/>
            </a:prstGeom>
            <a:solidFill>
              <a:srgbClr val="42BAC8"/>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2" name="文本框 36"/>
            <p:cNvSpPr txBox="1"/>
            <p:nvPr/>
          </p:nvSpPr>
          <p:spPr>
            <a:xfrm>
              <a:off x="3830598" y="3543680"/>
              <a:ext cx="1923330" cy="400109"/>
            </a:xfrm>
            <a:prstGeom prst="rect">
              <a:avLst/>
            </a:prstGeom>
            <a:noFill/>
          </p:spPr>
          <p:txBody>
            <a:bodyPr wrap="square" rtlCol="0">
              <a:spAutoFit/>
            </a:bodyPr>
            <a:lstStyle/>
            <a:p>
              <a:pPr marL="0" marR="0" lvl="0" indent="0" algn="ctr" defTabSz="914400" eaLnBrk="1" fontAlgn="auto" latinLnBrk="0" hangingPunct="1">
                <a:lnSpc>
                  <a:spcPct val="90000"/>
                </a:lnSpc>
                <a:spcBef>
                  <a:spcPts val="750"/>
                </a:spcBef>
                <a:spcAft>
                  <a:spcPts val="0"/>
                </a:spcAft>
                <a:buClrTx/>
                <a:buSzTx/>
                <a:buFontTx/>
                <a:buNone/>
                <a:tabLst/>
                <a:defRPr/>
              </a:pPr>
              <a:r>
                <a:rPr kumimoji="0" lang="zh-CN" altLang="en-US" sz="1500" b="1" i="0" u="none" strike="noStrike" kern="0" cap="none" spc="0" normalizeH="0" baseline="0" noProof="0" dirty="0">
                  <a:ln>
                    <a:noFill/>
                  </a:ln>
                  <a:solidFill>
                    <a:srgbClr val="D2EFF2"/>
                  </a:solidFill>
                  <a:effectLst/>
                  <a:uLnTx/>
                  <a:uFillTx/>
                  <a:latin typeface="微软雅黑" panose="020B0503020204020204" pitchFamily="34" charset="-122"/>
                  <a:ea typeface="微软雅黑" panose="020B0503020204020204" pitchFamily="34" charset="-122"/>
                </a:rPr>
                <a:t>添加标题</a:t>
              </a:r>
            </a:p>
          </p:txBody>
        </p:sp>
        <p:sp>
          <p:nvSpPr>
            <p:cNvPr id="73" name="文本框 37"/>
            <p:cNvSpPr txBox="1"/>
            <p:nvPr/>
          </p:nvSpPr>
          <p:spPr>
            <a:xfrm>
              <a:off x="4270418" y="3042093"/>
              <a:ext cx="1075605" cy="677108"/>
            </a:xfrm>
            <a:prstGeom prst="rect">
              <a:avLst/>
            </a:prstGeom>
            <a:noFill/>
          </p:spPr>
          <p:txBody>
            <a:bodyPr wrap="square" rtlCol="0">
              <a:spAutoFit/>
            </a:bodyPr>
            <a:lstStyle/>
            <a:p>
              <a:pPr marL="0" marR="0" lvl="0" indent="0" algn="ctr" defTabSz="914400" eaLnBrk="1" fontAlgn="auto" latinLnBrk="0" hangingPunct="1">
                <a:lnSpc>
                  <a:spcPct val="90000"/>
                </a:lnSpc>
                <a:spcBef>
                  <a:spcPts val="750"/>
                </a:spcBef>
                <a:spcAft>
                  <a:spcPts val="0"/>
                </a:spcAft>
                <a:buClrTx/>
                <a:buSzTx/>
                <a:buFontTx/>
                <a:buNone/>
                <a:tabLst/>
                <a:defRPr/>
              </a:pPr>
              <a:r>
                <a:rPr kumimoji="0" lang="en-US" altLang="zh-CN" sz="3000" b="0" i="0" u="none" strike="noStrike" kern="0" cap="none" spc="0" normalizeH="0" baseline="0" noProof="0" dirty="0">
                  <a:ln>
                    <a:noFill/>
                  </a:ln>
                  <a:solidFill>
                    <a:srgbClr val="D2EFF2"/>
                  </a:solidFill>
                  <a:effectLst/>
                  <a:uLnTx/>
                  <a:uFillTx/>
                  <a:latin typeface="微软雅黑" panose="020B0503020204020204" pitchFamily="34" charset="-122"/>
                  <a:ea typeface="微软雅黑" panose="020B0503020204020204" pitchFamily="34" charset="-122"/>
                </a:rPr>
                <a:t>2</a:t>
              </a:r>
              <a:endParaRPr kumimoji="0" lang="zh-CN" altLang="en-US" sz="3000" b="0" i="0" u="none" strike="noStrike" kern="0" cap="none" spc="0" normalizeH="0" baseline="0" noProof="0" dirty="0">
                <a:ln>
                  <a:noFill/>
                </a:ln>
                <a:solidFill>
                  <a:srgbClr val="D2EFF2"/>
                </a:solidFill>
                <a:effectLst/>
                <a:uLnTx/>
                <a:uFillTx/>
                <a:latin typeface="微软雅黑" panose="020B0503020204020204" pitchFamily="34" charset="-122"/>
                <a:ea typeface="微软雅黑" panose="020B0503020204020204" pitchFamily="34" charset="-122"/>
              </a:endParaRPr>
            </a:p>
          </p:txBody>
        </p:sp>
      </p:grpSp>
      <p:grpSp>
        <p:nvGrpSpPr>
          <p:cNvPr id="74" name="组合 73"/>
          <p:cNvGrpSpPr/>
          <p:nvPr/>
        </p:nvGrpSpPr>
        <p:grpSpPr>
          <a:xfrm>
            <a:off x="4614724" y="2912625"/>
            <a:ext cx="1574941" cy="762971"/>
            <a:chOff x="6152961" y="2945166"/>
            <a:chExt cx="2099921" cy="1017295"/>
          </a:xfrm>
        </p:grpSpPr>
        <p:sp>
          <p:nvSpPr>
            <p:cNvPr id="75" name="矩形 74"/>
            <p:cNvSpPr/>
            <p:nvPr/>
          </p:nvSpPr>
          <p:spPr>
            <a:xfrm>
              <a:off x="6152961" y="2945166"/>
              <a:ext cx="2099921" cy="1017295"/>
            </a:xfrm>
            <a:prstGeom prst="rect">
              <a:avLst/>
            </a:prstGeom>
            <a:solidFill>
              <a:srgbClr val="42BAC8"/>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6" name="文本框 40"/>
            <p:cNvSpPr txBox="1"/>
            <p:nvPr/>
          </p:nvSpPr>
          <p:spPr>
            <a:xfrm>
              <a:off x="6246353" y="3543680"/>
              <a:ext cx="1923330" cy="400109"/>
            </a:xfrm>
            <a:prstGeom prst="rect">
              <a:avLst/>
            </a:prstGeom>
            <a:noFill/>
          </p:spPr>
          <p:txBody>
            <a:bodyPr wrap="square" rtlCol="0">
              <a:spAutoFit/>
            </a:bodyPr>
            <a:lstStyle/>
            <a:p>
              <a:pPr marL="0" marR="0" lvl="0" indent="0" algn="ctr" defTabSz="914400" eaLnBrk="1" fontAlgn="auto" latinLnBrk="0" hangingPunct="1">
                <a:lnSpc>
                  <a:spcPct val="90000"/>
                </a:lnSpc>
                <a:spcBef>
                  <a:spcPts val="750"/>
                </a:spcBef>
                <a:spcAft>
                  <a:spcPts val="0"/>
                </a:spcAft>
                <a:buClrTx/>
                <a:buSzTx/>
                <a:buFontTx/>
                <a:buNone/>
                <a:tabLst/>
                <a:defRPr/>
              </a:pPr>
              <a:r>
                <a:rPr kumimoji="0" lang="zh-CN" altLang="en-US" sz="1500" b="1" i="0" u="none" strike="noStrike" kern="0" cap="none" spc="0" normalizeH="0" baseline="0" noProof="0" dirty="0">
                  <a:ln>
                    <a:noFill/>
                  </a:ln>
                  <a:solidFill>
                    <a:srgbClr val="D2EFF2"/>
                  </a:solidFill>
                  <a:effectLst/>
                  <a:uLnTx/>
                  <a:uFillTx/>
                  <a:latin typeface="微软雅黑" panose="020B0503020204020204" pitchFamily="34" charset="-122"/>
                  <a:ea typeface="微软雅黑" panose="020B0503020204020204" pitchFamily="34" charset="-122"/>
                </a:rPr>
                <a:t>添加标题</a:t>
              </a:r>
            </a:p>
          </p:txBody>
        </p:sp>
        <p:sp>
          <p:nvSpPr>
            <p:cNvPr id="77" name="文本框 41"/>
            <p:cNvSpPr txBox="1"/>
            <p:nvPr/>
          </p:nvSpPr>
          <p:spPr>
            <a:xfrm>
              <a:off x="6665116" y="3042093"/>
              <a:ext cx="1075605" cy="677108"/>
            </a:xfrm>
            <a:prstGeom prst="rect">
              <a:avLst/>
            </a:prstGeom>
            <a:noFill/>
          </p:spPr>
          <p:txBody>
            <a:bodyPr wrap="square" rtlCol="0">
              <a:spAutoFit/>
            </a:bodyPr>
            <a:lstStyle/>
            <a:p>
              <a:pPr marL="0" marR="0" lvl="0" indent="0" algn="ctr" defTabSz="914400" eaLnBrk="1" fontAlgn="auto" latinLnBrk="0" hangingPunct="1">
                <a:lnSpc>
                  <a:spcPct val="90000"/>
                </a:lnSpc>
                <a:spcBef>
                  <a:spcPts val="750"/>
                </a:spcBef>
                <a:spcAft>
                  <a:spcPts val="0"/>
                </a:spcAft>
                <a:buClrTx/>
                <a:buSzTx/>
                <a:buFontTx/>
                <a:buNone/>
                <a:tabLst/>
                <a:defRPr/>
              </a:pPr>
              <a:r>
                <a:rPr kumimoji="0" lang="en-US" altLang="zh-CN" sz="3000" b="0" i="0" u="none" strike="noStrike" kern="0" cap="none" spc="0" normalizeH="0" baseline="0" noProof="0" dirty="0">
                  <a:ln>
                    <a:noFill/>
                  </a:ln>
                  <a:solidFill>
                    <a:srgbClr val="D2EFF2"/>
                  </a:solidFill>
                  <a:effectLst/>
                  <a:uLnTx/>
                  <a:uFillTx/>
                  <a:latin typeface="微软雅黑" panose="020B0503020204020204" pitchFamily="34" charset="-122"/>
                  <a:ea typeface="微软雅黑" panose="020B0503020204020204" pitchFamily="34" charset="-122"/>
                </a:rPr>
                <a:t>3</a:t>
              </a:r>
              <a:endParaRPr kumimoji="0" lang="zh-CN" altLang="en-US" sz="3000" b="0" i="0" u="none" strike="noStrike" kern="0" cap="none" spc="0" normalizeH="0" baseline="0" noProof="0" dirty="0">
                <a:ln>
                  <a:noFill/>
                </a:ln>
                <a:solidFill>
                  <a:srgbClr val="D2EFF2"/>
                </a:solidFill>
                <a:effectLst/>
                <a:uLnTx/>
                <a:uFillTx/>
                <a:latin typeface="微软雅黑" panose="020B0503020204020204" pitchFamily="34" charset="-122"/>
                <a:ea typeface="微软雅黑" panose="020B0503020204020204" pitchFamily="34" charset="-122"/>
              </a:endParaRPr>
            </a:p>
          </p:txBody>
        </p:sp>
      </p:grpSp>
      <p:grpSp>
        <p:nvGrpSpPr>
          <p:cNvPr id="78" name="组合 77"/>
          <p:cNvGrpSpPr/>
          <p:nvPr/>
        </p:nvGrpSpPr>
        <p:grpSpPr>
          <a:xfrm>
            <a:off x="6422715" y="2912625"/>
            <a:ext cx="1574941" cy="762971"/>
            <a:chOff x="8563615" y="2945166"/>
            <a:chExt cx="2099921" cy="1017295"/>
          </a:xfrm>
        </p:grpSpPr>
        <p:sp>
          <p:nvSpPr>
            <p:cNvPr id="79" name="矩形 78"/>
            <p:cNvSpPr/>
            <p:nvPr/>
          </p:nvSpPr>
          <p:spPr>
            <a:xfrm flipV="1">
              <a:off x="8563615" y="2945166"/>
              <a:ext cx="2099921" cy="1017295"/>
            </a:xfrm>
            <a:prstGeom prst="rect">
              <a:avLst/>
            </a:prstGeom>
            <a:solidFill>
              <a:srgbClr val="42BAC8"/>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0" name="文本框 44"/>
            <p:cNvSpPr txBox="1"/>
            <p:nvPr/>
          </p:nvSpPr>
          <p:spPr>
            <a:xfrm>
              <a:off x="8651906" y="3543680"/>
              <a:ext cx="1923330" cy="400109"/>
            </a:xfrm>
            <a:prstGeom prst="rect">
              <a:avLst/>
            </a:prstGeom>
            <a:noFill/>
          </p:spPr>
          <p:txBody>
            <a:bodyPr wrap="square" rtlCol="0">
              <a:spAutoFit/>
            </a:bodyPr>
            <a:lstStyle/>
            <a:p>
              <a:pPr marL="0" marR="0" lvl="0" indent="0" algn="ctr" defTabSz="914400" eaLnBrk="1" fontAlgn="auto" latinLnBrk="0" hangingPunct="1">
                <a:lnSpc>
                  <a:spcPct val="90000"/>
                </a:lnSpc>
                <a:spcBef>
                  <a:spcPts val="750"/>
                </a:spcBef>
                <a:spcAft>
                  <a:spcPts val="0"/>
                </a:spcAft>
                <a:buClrTx/>
                <a:buSzTx/>
                <a:buFontTx/>
                <a:buNone/>
                <a:tabLst/>
                <a:defRPr/>
              </a:pPr>
              <a:r>
                <a:rPr kumimoji="0" lang="zh-CN" altLang="en-US" sz="1500" b="1" i="0" u="none" strike="noStrike" kern="0" cap="none" spc="0" normalizeH="0" baseline="0" noProof="0" dirty="0">
                  <a:ln>
                    <a:noFill/>
                  </a:ln>
                  <a:solidFill>
                    <a:srgbClr val="D2EFF2"/>
                  </a:solidFill>
                  <a:effectLst/>
                  <a:uLnTx/>
                  <a:uFillTx/>
                  <a:latin typeface="微软雅黑" panose="020B0503020204020204" pitchFamily="34" charset="-122"/>
                  <a:ea typeface="微软雅黑" panose="020B0503020204020204" pitchFamily="34" charset="-122"/>
                </a:rPr>
                <a:t>添加标题</a:t>
              </a:r>
            </a:p>
          </p:txBody>
        </p:sp>
        <p:sp>
          <p:nvSpPr>
            <p:cNvPr id="81" name="文本框 45"/>
            <p:cNvSpPr txBox="1"/>
            <p:nvPr/>
          </p:nvSpPr>
          <p:spPr>
            <a:xfrm>
              <a:off x="9087650" y="3042093"/>
              <a:ext cx="1075605" cy="677108"/>
            </a:xfrm>
            <a:prstGeom prst="rect">
              <a:avLst/>
            </a:prstGeom>
            <a:noFill/>
          </p:spPr>
          <p:txBody>
            <a:bodyPr wrap="square" rtlCol="0">
              <a:spAutoFit/>
            </a:bodyPr>
            <a:lstStyle/>
            <a:p>
              <a:pPr marL="0" marR="0" lvl="0" indent="0" algn="ctr" defTabSz="914400" eaLnBrk="1" fontAlgn="auto" latinLnBrk="0" hangingPunct="1">
                <a:lnSpc>
                  <a:spcPct val="90000"/>
                </a:lnSpc>
                <a:spcBef>
                  <a:spcPts val="750"/>
                </a:spcBef>
                <a:spcAft>
                  <a:spcPts val="0"/>
                </a:spcAft>
                <a:buClrTx/>
                <a:buSzTx/>
                <a:buFontTx/>
                <a:buNone/>
                <a:tabLst/>
                <a:defRPr/>
              </a:pPr>
              <a:r>
                <a:rPr kumimoji="0" lang="en-US" altLang="zh-CN" sz="3000" b="0" i="0" u="none" strike="noStrike" kern="0" cap="none" spc="0" normalizeH="0" baseline="0" noProof="0" dirty="0">
                  <a:ln>
                    <a:noFill/>
                  </a:ln>
                  <a:solidFill>
                    <a:srgbClr val="D2EFF2"/>
                  </a:solidFill>
                  <a:effectLst/>
                  <a:uLnTx/>
                  <a:uFillTx/>
                  <a:latin typeface="微软雅黑" panose="020B0503020204020204" pitchFamily="34" charset="-122"/>
                  <a:ea typeface="微软雅黑" panose="020B0503020204020204" pitchFamily="34" charset="-122"/>
                </a:rPr>
                <a:t>4</a:t>
              </a:r>
              <a:endParaRPr kumimoji="0" lang="zh-CN" altLang="en-US" sz="3000" b="0" i="0" u="none" strike="noStrike" kern="0" cap="none" spc="0" normalizeH="0" baseline="0" noProof="0" dirty="0">
                <a:ln>
                  <a:noFill/>
                </a:ln>
                <a:solidFill>
                  <a:srgbClr val="D2EFF2"/>
                </a:solidFill>
                <a:effectLst/>
                <a:uLnTx/>
                <a:uFillTx/>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304657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66"/>
                                        </p:tgtEl>
                                        <p:attrNameLst>
                                          <p:attrName>style.visibility</p:attrName>
                                        </p:attrNameLst>
                                      </p:cBhvr>
                                      <p:to>
                                        <p:strVal val="visible"/>
                                      </p:to>
                                    </p:set>
                                    <p:anim calcmode="lin" valueType="num">
                                      <p:cBhvr additive="base">
                                        <p:cTn id="7" dur="500" fill="hold"/>
                                        <p:tgtEl>
                                          <p:spTgt spid="66"/>
                                        </p:tgtEl>
                                        <p:attrNameLst>
                                          <p:attrName>ppt_x</p:attrName>
                                        </p:attrNameLst>
                                      </p:cBhvr>
                                      <p:tavLst>
                                        <p:tav tm="0">
                                          <p:val>
                                            <p:strVal val="1+#ppt_w/2"/>
                                          </p:val>
                                        </p:tav>
                                        <p:tav tm="100000">
                                          <p:val>
                                            <p:strVal val="#ppt_x"/>
                                          </p:val>
                                        </p:tav>
                                      </p:tavLst>
                                    </p:anim>
                                    <p:anim calcmode="lin" valueType="num">
                                      <p:cBhvr additive="base">
                                        <p:cTn id="8" dur="500" fill="hold"/>
                                        <p:tgtEl>
                                          <p:spTgt spid="66"/>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250"/>
                                  </p:stCondLst>
                                  <p:childTnLst>
                                    <p:set>
                                      <p:cBhvr>
                                        <p:cTn id="10" dur="1" fill="hold">
                                          <p:stCondLst>
                                            <p:cond delay="0"/>
                                          </p:stCondLst>
                                        </p:cTn>
                                        <p:tgtEl>
                                          <p:spTgt spid="70"/>
                                        </p:tgtEl>
                                        <p:attrNameLst>
                                          <p:attrName>style.visibility</p:attrName>
                                        </p:attrNameLst>
                                      </p:cBhvr>
                                      <p:to>
                                        <p:strVal val="visible"/>
                                      </p:to>
                                    </p:set>
                                    <p:anim calcmode="lin" valueType="num">
                                      <p:cBhvr additive="base">
                                        <p:cTn id="11" dur="500" fill="hold"/>
                                        <p:tgtEl>
                                          <p:spTgt spid="70"/>
                                        </p:tgtEl>
                                        <p:attrNameLst>
                                          <p:attrName>ppt_x</p:attrName>
                                        </p:attrNameLst>
                                      </p:cBhvr>
                                      <p:tavLst>
                                        <p:tav tm="0">
                                          <p:val>
                                            <p:strVal val="1+#ppt_w/2"/>
                                          </p:val>
                                        </p:tav>
                                        <p:tav tm="100000">
                                          <p:val>
                                            <p:strVal val="#ppt_x"/>
                                          </p:val>
                                        </p:tav>
                                      </p:tavLst>
                                    </p:anim>
                                    <p:anim calcmode="lin" valueType="num">
                                      <p:cBhvr additive="base">
                                        <p:cTn id="12" dur="500" fill="hold"/>
                                        <p:tgtEl>
                                          <p:spTgt spid="70"/>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500"/>
                                  </p:stCondLst>
                                  <p:childTnLst>
                                    <p:set>
                                      <p:cBhvr>
                                        <p:cTn id="14" dur="1" fill="hold">
                                          <p:stCondLst>
                                            <p:cond delay="0"/>
                                          </p:stCondLst>
                                        </p:cTn>
                                        <p:tgtEl>
                                          <p:spTgt spid="74"/>
                                        </p:tgtEl>
                                        <p:attrNameLst>
                                          <p:attrName>style.visibility</p:attrName>
                                        </p:attrNameLst>
                                      </p:cBhvr>
                                      <p:to>
                                        <p:strVal val="visible"/>
                                      </p:to>
                                    </p:set>
                                    <p:anim calcmode="lin" valueType="num">
                                      <p:cBhvr additive="base">
                                        <p:cTn id="15" dur="500" fill="hold"/>
                                        <p:tgtEl>
                                          <p:spTgt spid="74"/>
                                        </p:tgtEl>
                                        <p:attrNameLst>
                                          <p:attrName>ppt_x</p:attrName>
                                        </p:attrNameLst>
                                      </p:cBhvr>
                                      <p:tavLst>
                                        <p:tav tm="0">
                                          <p:val>
                                            <p:strVal val="1+#ppt_w/2"/>
                                          </p:val>
                                        </p:tav>
                                        <p:tav tm="100000">
                                          <p:val>
                                            <p:strVal val="#ppt_x"/>
                                          </p:val>
                                        </p:tav>
                                      </p:tavLst>
                                    </p:anim>
                                    <p:anim calcmode="lin" valueType="num">
                                      <p:cBhvr additive="base">
                                        <p:cTn id="16" dur="500" fill="hold"/>
                                        <p:tgtEl>
                                          <p:spTgt spid="74"/>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750"/>
                                  </p:stCondLst>
                                  <p:childTnLst>
                                    <p:set>
                                      <p:cBhvr>
                                        <p:cTn id="18" dur="1" fill="hold">
                                          <p:stCondLst>
                                            <p:cond delay="0"/>
                                          </p:stCondLst>
                                        </p:cTn>
                                        <p:tgtEl>
                                          <p:spTgt spid="78"/>
                                        </p:tgtEl>
                                        <p:attrNameLst>
                                          <p:attrName>style.visibility</p:attrName>
                                        </p:attrNameLst>
                                      </p:cBhvr>
                                      <p:to>
                                        <p:strVal val="visible"/>
                                      </p:to>
                                    </p:set>
                                    <p:anim calcmode="lin" valueType="num">
                                      <p:cBhvr additive="base">
                                        <p:cTn id="19" dur="500" fill="hold"/>
                                        <p:tgtEl>
                                          <p:spTgt spid="78"/>
                                        </p:tgtEl>
                                        <p:attrNameLst>
                                          <p:attrName>ppt_x</p:attrName>
                                        </p:attrNameLst>
                                      </p:cBhvr>
                                      <p:tavLst>
                                        <p:tav tm="0">
                                          <p:val>
                                            <p:strVal val="1+#ppt_w/2"/>
                                          </p:val>
                                        </p:tav>
                                        <p:tav tm="100000">
                                          <p:val>
                                            <p:strVal val="#ppt_x"/>
                                          </p:val>
                                        </p:tav>
                                      </p:tavLst>
                                    </p:anim>
                                    <p:anim calcmode="lin" valueType="num">
                                      <p:cBhvr additive="base">
                                        <p:cTn id="20" dur="500" fill="hold"/>
                                        <p:tgtEl>
                                          <p:spTgt spid="78"/>
                                        </p:tgtEl>
                                        <p:attrNameLst>
                                          <p:attrName>ppt_y</p:attrName>
                                        </p:attrNameLst>
                                      </p:cBhvr>
                                      <p:tavLst>
                                        <p:tav tm="0">
                                          <p:val>
                                            <p:strVal val="#ppt_y"/>
                                          </p:val>
                                        </p:tav>
                                        <p:tav tm="100000">
                                          <p:val>
                                            <p:strVal val="#ppt_y"/>
                                          </p:val>
                                        </p:tav>
                                      </p:tavLst>
                                    </p:anim>
                                  </p:childTnLst>
                                </p:cTn>
                              </p:par>
                              <p:par>
                                <p:cTn id="21" presetID="22" presetClass="entr" presetSubtype="4" fill="hold" nodeType="withEffect">
                                  <p:stCondLst>
                                    <p:cond delay="500"/>
                                  </p:stCondLst>
                                  <p:childTnLst>
                                    <p:set>
                                      <p:cBhvr>
                                        <p:cTn id="22" dur="1" fill="hold">
                                          <p:stCondLst>
                                            <p:cond delay="0"/>
                                          </p:stCondLst>
                                        </p:cTn>
                                        <p:tgtEl>
                                          <p:spTgt spid="42"/>
                                        </p:tgtEl>
                                        <p:attrNameLst>
                                          <p:attrName>style.visibility</p:attrName>
                                        </p:attrNameLst>
                                      </p:cBhvr>
                                      <p:to>
                                        <p:strVal val="visible"/>
                                      </p:to>
                                    </p:set>
                                    <p:animEffect transition="in" filter="wipe(down)">
                                      <p:cBhvr>
                                        <p:cTn id="23" dur="250"/>
                                        <p:tgtEl>
                                          <p:spTgt spid="42"/>
                                        </p:tgtEl>
                                      </p:cBhvr>
                                    </p:animEffect>
                                  </p:childTnLst>
                                </p:cTn>
                              </p:par>
                              <p:par>
                                <p:cTn id="24" presetID="22" presetClass="entr" presetSubtype="8" fill="hold" nodeType="withEffect">
                                  <p:stCondLst>
                                    <p:cond delay="750"/>
                                  </p:stCondLst>
                                  <p:childTnLst>
                                    <p:set>
                                      <p:cBhvr>
                                        <p:cTn id="25" dur="1" fill="hold">
                                          <p:stCondLst>
                                            <p:cond delay="0"/>
                                          </p:stCondLst>
                                        </p:cTn>
                                        <p:tgtEl>
                                          <p:spTgt spid="54"/>
                                        </p:tgtEl>
                                        <p:attrNameLst>
                                          <p:attrName>style.visibility</p:attrName>
                                        </p:attrNameLst>
                                      </p:cBhvr>
                                      <p:to>
                                        <p:strVal val="visible"/>
                                      </p:to>
                                    </p:set>
                                    <p:animEffect transition="in" filter="wipe(left)">
                                      <p:cBhvr>
                                        <p:cTn id="26" dur="250"/>
                                        <p:tgtEl>
                                          <p:spTgt spid="54"/>
                                        </p:tgtEl>
                                      </p:cBhvr>
                                    </p:animEffect>
                                  </p:childTnLst>
                                </p:cTn>
                              </p:par>
                              <p:par>
                                <p:cTn id="27" presetID="22" presetClass="entr" presetSubtype="1" fill="hold" nodeType="withEffect">
                                  <p:stCondLst>
                                    <p:cond delay="750"/>
                                  </p:stCondLst>
                                  <p:childTnLst>
                                    <p:set>
                                      <p:cBhvr>
                                        <p:cTn id="28" dur="1" fill="hold">
                                          <p:stCondLst>
                                            <p:cond delay="0"/>
                                          </p:stCondLst>
                                        </p:cTn>
                                        <p:tgtEl>
                                          <p:spTgt spid="45"/>
                                        </p:tgtEl>
                                        <p:attrNameLst>
                                          <p:attrName>style.visibility</p:attrName>
                                        </p:attrNameLst>
                                      </p:cBhvr>
                                      <p:to>
                                        <p:strVal val="visible"/>
                                      </p:to>
                                    </p:set>
                                    <p:animEffect transition="in" filter="wipe(up)">
                                      <p:cBhvr>
                                        <p:cTn id="29" dur="250"/>
                                        <p:tgtEl>
                                          <p:spTgt spid="45"/>
                                        </p:tgtEl>
                                      </p:cBhvr>
                                    </p:animEffect>
                                  </p:childTnLst>
                                </p:cTn>
                              </p:par>
                              <p:par>
                                <p:cTn id="30" presetID="22" presetClass="entr" presetSubtype="8" fill="hold" nodeType="withEffect">
                                  <p:stCondLst>
                                    <p:cond delay="1000"/>
                                  </p:stCondLst>
                                  <p:childTnLst>
                                    <p:set>
                                      <p:cBhvr>
                                        <p:cTn id="31" dur="1" fill="hold">
                                          <p:stCondLst>
                                            <p:cond delay="0"/>
                                          </p:stCondLst>
                                        </p:cTn>
                                        <p:tgtEl>
                                          <p:spTgt spid="63"/>
                                        </p:tgtEl>
                                        <p:attrNameLst>
                                          <p:attrName>style.visibility</p:attrName>
                                        </p:attrNameLst>
                                      </p:cBhvr>
                                      <p:to>
                                        <p:strVal val="visible"/>
                                      </p:to>
                                    </p:set>
                                    <p:animEffect transition="in" filter="wipe(left)">
                                      <p:cBhvr>
                                        <p:cTn id="32" dur="250"/>
                                        <p:tgtEl>
                                          <p:spTgt spid="63"/>
                                        </p:tgtEl>
                                      </p:cBhvr>
                                    </p:animEffect>
                                  </p:childTnLst>
                                </p:cTn>
                              </p:par>
                              <p:par>
                                <p:cTn id="33" presetID="22" presetClass="entr" presetSubtype="4" fill="hold" nodeType="withEffect">
                                  <p:stCondLst>
                                    <p:cond delay="1000"/>
                                  </p:stCondLst>
                                  <p:childTnLst>
                                    <p:set>
                                      <p:cBhvr>
                                        <p:cTn id="34" dur="1" fill="hold">
                                          <p:stCondLst>
                                            <p:cond delay="0"/>
                                          </p:stCondLst>
                                        </p:cTn>
                                        <p:tgtEl>
                                          <p:spTgt spid="48"/>
                                        </p:tgtEl>
                                        <p:attrNameLst>
                                          <p:attrName>style.visibility</p:attrName>
                                        </p:attrNameLst>
                                      </p:cBhvr>
                                      <p:to>
                                        <p:strVal val="visible"/>
                                      </p:to>
                                    </p:set>
                                    <p:animEffect transition="in" filter="wipe(down)">
                                      <p:cBhvr>
                                        <p:cTn id="35" dur="250"/>
                                        <p:tgtEl>
                                          <p:spTgt spid="48"/>
                                        </p:tgtEl>
                                      </p:cBhvr>
                                    </p:animEffect>
                                  </p:childTnLst>
                                </p:cTn>
                              </p:par>
                              <p:par>
                                <p:cTn id="36" presetID="22" presetClass="entr" presetSubtype="8" fill="hold" nodeType="withEffect">
                                  <p:stCondLst>
                                    <p:cond delay="1250"/>
                                  </p:stCondLst>
                                  <p:childTnLst>
                                    <p:set>
                                      <p:cBhvr>
                                        <p:cTn id="37" dur="1" fill="hold">
                                          <p:stCondLst>
                                            <p:cond delay="0"/>
                                          </p:stCondLst>
                                        </p:cTn>
                                        <p:tgtEl>
                                          <p:spTgt spid="57"/>
                                        </p:tgtEl>
                                        <p:attrNameLst>
                                          <p:attrName>style.visibility</p:attrName>
                                        </p:attrNameLst>
                                      </p:cBhvr>
                                      <p:to>
                                        <p:strVal val="visible"/>
                                      </p:to>
                                    </p:set>
                                    <p:animEffect transition="in" filter="wipe(left)">
                                      <p:cBhvr>
                                        <p:cTn id="38" dur="250"/>
                                        <p:tgtEl>
                                          <p:spTgt spid="57"/>
                                        </p:tgtEl>
                                      </p:cBhvr>
                                    </p:animEffect>
                                  </p:childTnLst>
                                </p:cTn>
                              </p:par>
                              <p:par>
                                <p:cTn id="39" presetID="22" presetClass="entr" presetSubtype="1" fill="hold" nodeType="withEffect">
                                  <p:stCondLst>
                                    <p:cond delay="1250"/>
                                  </p:stCondLst>
                                  <p:childTnLst>
                                    <p:set>
                                      <p:cBhvr>
                                        <p:cTn id="40" dur="1" fill="hold">
                                          <p:stCondLst>
                                            <p:cond delay="0"/>
                                          </p:stCondLst>
                                        </p:cTn>
                                        <p:tgtEl>
                                          <p:spTgt spid="51"/>
                                        </p:tgtEl>
                                        <p:attrNameLst>
                                          <p:attrName>style.visibility</p:attrName>
                                        </p:attrNameLst>
                                      </p:cBhvr>
                                      <p:to>
                                        <p:strVal val="visible"/>
                                      </p:to>
                                    </p:set>
                                    <p:animEffect transition="in" filter="wipe(up)">
                                      <p:cBhvr>
                                        <p:cTn id="41" dur="250"/>
                                        <p:tgtEl>
                                          <p:spTgt spid="51"/>
                                        </p:tgtEl>
                                      </p:cBhvr>
                                    </p:animEffect>
                                  </p:childTnLst>
                                </p:cTn>
                              </p:par>
                              <p:par>
                                <p:cTn id="42" presetID="22" presetClass="entr" presetSubtype="8" fill="hold" nodeType="withEffect">
                                  <p:stCondLst>
                                    <p:cond delay="1500"/>
                                  </p:stCondLst>
                                  <p:childTnLst>
                                    <p:set>
                                      <p:cBhvr>
                                        <p:cTn id="43" dur="1" fill="hold">
                                          <p:stCondLst>
                                            <p:cond delay="0"/>
                                          </p:stCondLst>
                                        </p:cTn>
                                        <p:tgtEl>
                                          <p:spTgt spid="60"/>
                                        </p:tgtEl>
                                        <p:attrNameLst>
                                          <p:attrName>style.visibility</p:attrName>
                                        </p:attrNameLst>
                                      </p:cBhvr>
                                      <p:to>
                                        <p:strVal val="visible"/>
                                      </p:to>
                                    </p:set>
                                    <p:animEffect transition="in" filter="wipe(left)">
                                      <p:cBhvr>
                                        <p:cTn id="44" dur="25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空心弧 15"/>
          <p:cNvSpPr/>
          <p:nvPr/>
        </p:nvSpPr>
        <p:spPr>
          <a:xfrm>
            <a:off x="901306" y="2070503"/>
            <a:ext cx="1824719" cy="1824719"/>
          </a:xfrm>
          <a:prstGeom prst="blockArc">
            <a:avLst>
              <a:gd name="adj1" fmla="val 10800000"/>
              <a:gd name="adj2" fmla="val 21573658"/>
              <a:gd name="adj3" fmla="val 6207"/>
            </a:avLst>
          </a:prstGeom>
          <a:solidFill>
            <a:sysClr val="windowText" lastClr="000000">
              <a:lumMod val="75000"/>
              <a:lumOff val="2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7" name="空心弧 16"/>
          <p:cNvSpPr/>
          <p:nvPr/>
        </p:nvSpPr>
        <p:spPr>
          <a:xfrm flipV="1">
            <a:off x="2612744" y="2057440"/>
            <a:ext cx="1824719" cy="1824719"/>
          </a:xfrm>
          <a:prstGeom prst="blockArc">
            <a:avLst>
              <a:gd name="adj1" fmla="val 10800000"/>
              <a:gd name="adj2" fmla="val 21573658"/>
              <a:gd name="adj3" fmla="val 6207"/>
            </a:avLst>
          </a:prstGeom>
          <a:solidFill>
            <a:sysClr val="windowText" lastClr="000000">
              <a:lumMod val="75000"/>
              <a:lumOff val="2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Calibri"/>
              <a:ea typeface="宋体"/>
              <a:cs typeface="+mn-cs"/>
            </a:endParaRPr>
          </a:p>
        </p:txBody>
      </p:sp>
      <p:pic>
        <p:nvPicPr>
          <p:cNvPr id="18" name="图片 17"/>
          <p:cNvPicPr>
            <a:picLocks noChangeAspect="1"/>
          </p:cNvPicPr>
          <p:nvPr/>
        </p:nvPicPr>
        <p:blipFill rotWithShape="1">
          <a:blip r:embed="rId2" cstate="screen">
            <a:extLst>
              <a:ext uri="{28A0092B-C50C-407E-A947-70E740481C1C}">
                <a14:useLocalDpi xmlns:a14="http://schemas.microsoft.com/office/drawing/2010/main"/>
              </a:ext>
            </a:extLst>
          </a:blip>
          <a:srcRect l="14560" t="16273" r="56314" b="16504"/>
          <a:stretch/>
        </p:blipFill>
        <p:spPr>
          <a:xfrm>
            <a:off x="1634352" y="2566326"/>
            <a:ext cx="358624" cy="827717"/>
          </a:xfrm>
          <a:prstGeom prst="rect">
            <a:avLst/>
          </a:prstGeom>
        </p:spPr>
      </p:pic>
      <p:pic>
        <p:nvPicPr>
          <p:cNvPr id="19" name="图片 18"/>
          <p:cNvPicPr>
            <a:picLocks noChangeAspect="1"/>
          </p:cNvPicPr>
          <p:nvPr/>
        </p:nvPicPr>
        <p:blipFill rotWithShape="1">
          <a:blip r:embed="rId2" cstate="screen">
            <a:extLst>
              <a:ext uri="{28A0092B-C50C-407E-A947-70E740481C1C}">
                <a14:useLocalDpi xmlns:a14="http://schemas.microsoft.com/office/drawing/2010/main"/>
              </a:ext>
            </a:extLst>
          </a:blip>
          <a:srcRect l="51309" t="16273" r="14050" b="16504"/>
          <a:stretch/>
        </p:blipFill>
        <p:spPr>
          <a:xfrm>
            <a:off x="3311837" y="2566326"/>
            <a:ext cx="426533" cy="827717"/>
          </a:xfrm>
          <a:prstGeom prst="rect">
            <a:avLst/>
          </a:prstGeom>
        </p:spPr>
      </p:pic>
      <p:sp>
        <p:nvSpPr>
          <p:cNvPr id="20" name="文本框 10"/>
          <p:cNvSpPr txBox="1"/>
          <p:nvPr/>
        </p:nvSpPr>
        <p:spPr>
          <a:xfrm>
            <a:off x="4752526" y="2057323"/>
            <a:ext cx="3498507" cy="232628"/>
          </a:xfrm>
          <a:prstGeom prst="rect">
            <a:avLst/>
          </a:prstGeom>
          <a:noFill/>
        </p:spPr>
        <p:txBody>
          <a:bodyPr wrap="square" rtlCol="0">
            <a:spAutoFit/>
          </a:bodyPr>
          <a:lstStyle/>
          <a:p>
            <a:pPr algn="just">
              <a:lnSpc>
                <a:spcPct val="90000"/>
              </a:lnSpc>
              <a:spcBef>
                <a:spcPts val="750"/>
              </a:spcBef>
            </a:pPr>
            <a:r>
              <a:rPr lang="zh-CN" altLang="en-US" sz="1013" b="1" dirty="0">
                <a:solidFill>
                  <a:srgbClr val="44BAC8"/>
                </a:solidFill>
                <a:latin typeface="微软雅黑" panose="020B0503020204020204" pitchFamily="34" charset="-122"/>
                <a:ea typeface="微软雅黑" panose="020B0503020204020204" pitchFamily="34" charset="-122"/>
              </a:rPr>
              <a:t>添加标题</a:t>
            </a:r>
          </a:p>
        </p:txBody>
      </p:sp>
      <p:sp>
        <p:nvSpPr>
          <p:cNvPr id="21" name="文本框 11"/>
          <p:cNvSpPr txBox="1"/>
          <p:nvPr/>
        </p:nvSpPr>
        <p:spPr>
          <a:xfrm>
            <a:off x="4752525" y="2307695"/>
            <a:ext cx="3498508" cy="1142620"/>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单击添加文本单击添加文本单击添加文本单击添加文本单击添加文本单击添加文本单击添加文本单击添加文本单击添加</a:t>
            </a:r>
            <a:endParaRPr kumimoji="0" lang="en-US" altLang="zh-CN"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sp>
        <p:nvSpPr>
          <p:cNvPr id="22" name="文本框 12"/>
          <p:cNvSpPr txBox="1"/>
          <p:nvPr/>
        </p:nvSpPr>
        <p:spPr>
          <a:xfrm>
            <a:off x="4752526" y="3332152"/>
            <a:ext cx="3498507" cy="232628"/>
          </a:xfrm>
          <a:prstGeom prst="rect">
            <a:avLst/>
          </a:prstGeom>
          <a:noFill/>
        </p:spPr>
        <p:txBody>
          <a:bodyPr wrap="square" rtlCol="0">
            <a:spAutoFit/>
          </a:bodyPr>
          <a:lstStyle/>
          <a:p>
            <a:pPr algn="just">
              <a:lnSpc>
                <a:spcPct val="90000"/>
              </a:lnSpc>
              <a:spcBef>
                <a:spcPts val="750"/>
              </a:spcBef>
            </a:pPr>
            <a:r>
              <a:rPr lang="zh-CN" altLang="en-US" sz="1013" b="1" dirty="0">
                <a:solidFill>
                  <a:srgbClr val="44BAC8"/>
                </a:solidFill>
                <a:latin typeface="微软雅黑" panose="020B0503020204020204" pitchFamily="34" charset="-122"/>
                <a:ea typeface="微软雅黑" panose="020B0503020204020204" pitchFamily="34" charset="-122"/>
              </a:rPr>
              <a:t>添加标题</a:t>
            </a:r>
          </a:p>
        </p:txBody>
      </p:sp>
      <p:sp>
        <p:nvSpPr>
          <p:cNvPr id="23" name="文本框 13"/>
          <p:cNvSpPr txBox="1"/>
          <p:nvPr/>
        </p:nvSpPr>
        <p:spPr>
          <a:xfrm>
            <a:off x="4752525" y="3582524"/>
            <a:ext cx="3498508" cy="1142620"/>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单击添加文本单击添加文本单击添加文本单击添加文本单击添加文本单击添加文本单击添加文本单击添加文本单击添加</a:t>
            </a:r>
          </a:p>
        </p:txBody>
      </p:sp>
      <p:grpSp>
        <p:nvGrpSpPr>
          <p:cNvPr id="24" name="组合 23"/>
          <p:cNvGrpSpPr/>
          <p:nvPr/>
        </p:nvGrpSpPr>
        <p:grpSpPr>
          <a:xfrm>
            <a:off x="1052514" y="4091760"/>
            <a:ext cx="1522296" cy="378372"/>
            <a:chOff x="1403352" y="4716572"/>
            <a:chExt cx="2029728" cy="504495"/>
          </a:xfrm>
        </p:grpSpPr>
        <p:sp>
          <p:nvSpPr>
            <p:cNvPr id="25" name="矩形 24"/>
            <p:cNvSpPr/>
            <p:nvPr/>
          </p:nvSpPr>
          <p:spPr>
            <a:xfrm>
              <a:off x="1403352" y="4716572"/>
              <a:ext cx="2029728" cy="485775"/>
            </a:xfrm>
            <a:prstGeom prst="rect">
              <a:avLst/>
            </a:prstGeom>
            <a:solidFill>
              <a:srgbClr val="44BAC8"/>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6" name="文本框 16"/>
            <p:cNvSpPr txBox="1"/>
            <p:nvPr/>
          </p:nvSpPr>
          <p:spPr>
            <a:xfrm>
              <a:off x="1767040" y="4728625"/>
              <a:ext cx="1302351" cy="492442"/>
            </a:xfrm>
            <a:prstGeom prst="rect">
              <a:avLst/>
            </a:prstGeom>
            <a:noFill/>
          </p:spPr>
          <p:txBody>
            <a:bodyPr wrap="square" rtlCol="0">
              <a:spAutoFit/>
            </a:bodyPr>
            <a:lstStyle/>
            <a:p>
              <a:pPr marL="0" marR="0" lvl="0" indent="0" algn="ctr" defTabSz="914400" eaLnBrk="1" fontAlgn="auto" latinLnBrk="0" hangingPunct="1">
                <a:lnSpc>
                  <a:spcPct val="100000"/>
                </a:lnSpc>
                <a:spcBef>
                  <a:spcPts val="750"/>
                </a:spcBef>
                <a:spcAft>
                  <a:spcPts val="0"/>
                </a:spcAft>
                <a:buClrTx/>
                <a:buSzTx/>
                <a:buFontTx/>
                <a:buNone/>
                <a:tabLst/>
                <a:defRPr/>
              </a:pPr>
              <a:r>
                <a:rPr kumimoji="0" lang="en-US" altLang="zh-CN" sz="1800" b="1" i="0" u="none" strike="noStrike" kern="0" cap="none" spc="0" normalizeH="0" baseline="0" noProof="0" dirty="0">
                  <a:ln>
                    <a:noFill/>
                  </a:ln>
                  <a:solidFill>
                    <a:srgbClr val="E4F7F8"/>
                  </a:solidFill>
                  <a:effectLst/>
                  <a:uLnTx/>
                  <a:uFillTx/>
                  <a:latin typeface="微软雅黑" panose="020B0503020204020204" pitchFamily="34" charset="-122"/>
                  <a:ea typeface="微软雅黑" panose="020B0503020204020204" pitchFamily="34" charset="-122"/>
                </a:rPr>
                <a:t>60%</a:t>
              </a:r>
              <a:endParaRPr kumimoji="0" lang="zh-CN" altLang="en-US" sz="1800" b="1" i="0" u="none" strike="noStrike" kern="0" cap="none" spc="0" normalizeH="0" baseline="0" noProof="0" dirty="0">
                <a:ln>
                  <a:noFill/>
                </a:ln>
                <a:solidFill>
                  <a:srgbClr val="E4F7F8"/>
                </a:solidFill>
                <a:effectLst/>
                <a:uLnTx/>
                <a:uFillTx/>
                <a:latin typeface="微软雅黑" panose="020B0503020204020204" pitchFamily="34" charset="-122"/>
                <a:ea typeface="微软雅黑" panose="020B0503020204020204" pitchFamily="34" charset="-122"/>
              </a:endParaRPr>
            </a:p>
          </p:txBody>
        </p:sp>
      </p:grpSp>
      <p:grpSp>
        <p:nvGrpSpPr>
          <p:cNvPr id="27" name="组合 26"/>
          <p:cNvGrpSpPr/>
          <p:nvPr/>
        </p:nvGrpSpPr>
        <p:grpSpPr>
          <a:xfrm>
            <a:off x="2763954" y="4091744"/>
            <a:ext cx="1522296" cy="378373"/>
            <a:chOff x="3685272" y="4716572"/>
            <a:chExt cx="2029728" cy="504498"/>
          </a:xfrm>
        </p:grpSpPr>
        <p:sp>
          <p:nvSpPr>
            <p:cNvPr id="28" name="矩形 27"/>
            <p:cNvSpPr/>
            <p:nvPr/>
          </p:nvSpPr>
          <p:spPr>
            <a:xfrm>
              <a:off x="3685272" y="4716572"/>
              <a:ext cx="2029728" cy="485775"/>
            </a:xfrm>
            <a:prstGeom prst="rect">
              <a:avLst/>
            </a:prstGeom>
            <a:solidFill>
              <a:srgbClr val="44BAC8"/>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9" name="文本框 19"/>
            <p:cNvSpPr txBox="1"/>
            <p:nvPr/>
          </p:nvSpPr>
          <p:spPr>
            <a:xfrm>
              <a:off x="4048961" y="4728627"/>
              <a:ext cx="1302351" cy="492443"/>
            </a:xfrm>
            <a:prstGeom prst="rect">
              <a:avLst/>
            </a:prstGeom>
            <a:noFill/>
          </p:spPr>
          <p:txBody>
            <a:bodyPr wrap="square" rtlCol="0">
              <a:spAutoFit/>
            </a:bodyPr>
            <a:lstStyle/>
            <a:p>
              <a:pPr marL="0" marR="0" lvl="0" indent="0" algn="ctr" defTabSz="914400" eaLnBrk="1" fontAlgn="auto" latinLnBrk="0" hangingPunct="1">
                <a:lnSpc>
                  <a:spcPct val="100000"/>
                </a:lnSpc>
                <a:spcBef>
                  <a:spcPts val="750"/>
                </a:spcBef>
                <a:spcAft>
                  <a:spcPts val="0"/>
                </a:spcAft>
                <a:buClrTx/>
                <a:buSzTx/>
                <a:buFontTx/>
                <a:buNone/>
                <a:tabLst/>
                <a:defRPr/>
              </a:pPr>
              <a:r>
                <a:rPr kumimoji="0" lang="en-US" altLang="zh-CN" sz="1800" b="1" i="0" u="none" strike="noStrike" kern="0" cap="none" spc="0" normalizeH="0" baseline="0" noProof="0" dirty="0">
                  <a:ln>
                    <a:noFill/>
                  </a:ln>
                  <a:solidFill>
                    <a:srgbClr val="E4F7F8"/>
                  </a:solidFill>
                  <a:effectLst/>
                  <a:uLnTx/>
                  <a:uFillTx/>
                  <a:latin typeface="微软雅黑" panose="020B0503020204020204" pitchFamily="34" charset="-122"/>
                  <a:ea typeface="微软雅黑" panose="020B0503020204020204" pitchFamily="34" charset="-122"/>
                </a:rPr>
                <a:t>40%</a:t>
              </a:r>
              <a:endParaRPr kumimoji="0" lang="zh-CN" altLang="en-US" sz="1800" b="1" i="0" u="none" strike="noStrike" kern="0" cap="none" spc="0" normalizeH="0" baseline="0" noProof="0" dirty="0">
                <a:ln>
                  <a:noFill/>
                </a:ln>
                <a:solidFill>
                  <a:srgbClr val="E4F7F8"/>
                </a:solidFill>
                <a:effectLst/>
                <a:uLnTx/>
                <a:uFillTx/>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902038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right)">
                                      <p:cBhvr>
                                        <p:cTn id="7" dur="250"/>
                                        <p:tgtEl>
                                          <p:spTgt spid="1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wipe(left)">
                                      <p:cBhvr>
                                        <p:cTn id="10" dur="250"/>
                                        <p:tgtEl>
                                          <p:spTgt spid="17"/>
                                        </p:tgtEl>
                                      </p:cBhvr>
                                    </p:animEffect>
                                  </p:childTnLst>
                                </p:cTn>
                              </p:par>
                            </p:childTnLst>
                          </p:cTn>
                        </p:par>
                        <p:par>
                          <p:cTn id="11" fill="hold">
                            <p:stCondLst>
                              <p:cond delay="250"/>
                            </p:stCondLst>
                            <p:childTnLst>
                              <p:par>
                                <p:cTn id="12" presetID="47" presetClass="entr" presetSubtype="0" fill="hold" nodeType="after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500"/>
                                        <p:tgtEl>
                                          <p:spTgt spid="18"/>
                                        </p:tgtEl>
                                      </p:cBhvr>
                                    </p:animEffect>
                                    <p:anim calcmode="lin" valueType="num">
                                      <p:cBhvr>
                                        <p:cTn id="15" dur="500" fill="hold"/>
                                        <p:tgtEl>
                                          <p:spTgt spid="18"/>
                                        </p:tgtEl>
                                        <p:attrNameLst>
                                          <p:attrName>ppt_x</p:attrName>
                                        </p:attrNameLst>
                                      </p:cBhvr>
                                      <p:tavLst>
                                        <p:tav tm="0">
                                          <p:val>
                                            <p:strVal val="#ppt_x"/>
                                          </p:val>
                                        </p:tav>
                                        <p:tav tm="100000">
                                          <p:val>
                                            <p:strVal val="#ppt_x"/>
                                          </p:val>
                                        </p:tav>
                                      </p:tavLst>
                                    </p:anim>
                                    <p:anim calcmode="lin" valueType="num">
                                      <p:cBhvr>
                                        <p:cTn id="16" dur="500" fill="hold"/>
                                        <p:tgtEl>
                                          <p:spTgt spid="18"/>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500"/>
                                        <p:tgtEl>
                                          <p:spTgt spid="19"/>
                                        </p:tgtEl>
                                      </p:cBhvr>
                                    </p:animEffect>
                                    <p:anim calcmode="lin" valueType="num">
                                      <p:cBhvr>
                                        <p:cTn id="20" dur="500" fill="hold"/>
                                        <p:tgtEl>
                                          <p:spTgt spid="19"/>
                                        </p:tgtEl>
                                        <p:attrNameLst>
                                          <p:attrName>ppt_x</p:attrName>
                                        </p:attrNameLst>
                                      </p:cBhvr>
                                      <p:tavLst>
                                        <p:tav tm="0">
                                          <p:val>
                                            <p:strVal val="#ppt_x"/>
                                          </p:val>
                                        </p:tav>
                                        <p:tav tm="100000">
                                          <p:val>
                                            <p:strVal val="#ppt_x"/>
                                          </p:val>
                                        </p:tav>
                                      </p:tavLst>
                                    </p:anim>
                                    <p:anim calcmode="lin" valueType="num">
                                      <p:cBhvr>
                                        <p:cTn id="21" dur="500" fill="hold"/>
                                        <p:tgtEl>
                                          <p:spTgt spid="19"/>
                                        </p:tgtEl>
                                        <p:attrNameLst>
                                          <p:attrName>ppt_y</p:attrName>
                                        </p:attrNameLst>
                                      </p:cBhvr>
                                      <p:tavLst>
                                        <p:tav tm="0">
                                          <p:val>
                                            <p:strVal val="#ppt_y+.1"/>
                                          </p:val>
                                        </p:tav>
                                        <p:tav tm="100000">
                                          <p:val>
                                            <p:strVal val="#ppt_y"/>
                                          </p:val>
                                        </p:tav>
                                      </p:tavLst>
                                    </p:anim>
                                  </p:childTnLst>
                                </p:cTn>
                              </p:par>
                            </p:childTnLst>
                          </p:cTn>
                        </p:par>
                        <p:par>
                          <p:cTn id="22" fill="hold">
                            <p:stCondLst>
                              <p:cond delay="750"/>
                            </p:stCondLst>
                            <p:childTnLst>
                              <p:par>
                                <p:cTn id="23" presetID="2" presetClass="entr" presetSubtype="4" fill="hold" nodeType="afterEffect">
                                  <p:stCondLst>
                                    <p:cond delay="0"/>
                                  </p:stCondLst>
                                  <p:childTnLst>
                                    <p:set>
                                      <p:cBhvr>
                                        <p:cTn id="24" dur="1" fill="hold">
                                          <p:stCondLst>
                                            <p:cond delay="0"/>
                                          </p:stCondLst>
                                        </p:cTn>
                                        <p:tgtEl>
                                          <p:spTgt spid="27"/>
                                        </p:tgtEl>
                                        <p:attrNameLst>
                                          <p:attrName>style.visibility</p:attrName>
                                        </p:attrNameLst>
                                      </p:cBhvr>
                                      <p:to>
                                        <p:strVal val="visible"/>
                                      </p:to>
                                    </p:set>
                                    <p:anim calcmode="lin" valueType="num">
                                      <p:cBhvr additive="base">
                                        <p:cTn id="25" dur="250" fill="hold"/>
                                        <p:tgtEl>
                                          <p:spTgt spid="27"/>
                                        </p:tgtEl>
                                        <p:attrNameLst>
                                          <p:attrName>ppt_x</p:attrName>
                                        </p:attrNameLst>
                                      </p:cBhvr>
                                      <p:tavLst>
                                        <p:tav tm="0">
                                          <p:val>
                                            <p:strVal val="#ppt_x"/>
                                          </p:val>
                                        </p:tav>
                                        <p:tav tm="100000">
                                          <p:val>
                                            <p:strVal val="#ppt_x"/>
                                          </p:val>
                                        </p:tav>
                                      </p:tavLst>
                                    </p:anim>
                                    <p:anim calcmode="lin" valueType="num">
                                      <p:cBhvr additive="base">
                                        <p:cTn id="26" dur="250" fill="hold"/>
                                        <p:tgtEl>
                                          <p:spTgt spid="27"/>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24"/>
                                        </p:tgtEl>
                                        <p:attrNameLst>
                                          <p:attrName>style.visibility</p:attrName>
                                        </p:attrNameLst>
                                      </p:cBhvr>
                                      <p:to>
                                        <p:strVal val="visible"/>
                                      </p:to>
                                    </p:set>
                                    <p:anim calcmode="lin" valueType="num">
                                      <p:cBhvr additive="base">
                                        <p:cTn id="29" dur="250" fill="hold"/>
                                        <p:tgtEl>
                                          <p:spTgt spid="24"/>
                                        </p:tgtEl>
                                        <p:attrNameLst>
                                          <p:attrName>ppt_x</p:attrName>
                                        </p:attrNameLst>
                                      </p:cBhvr>
                                      <p:tavLst>
                                        <p:tav tm="0">
                                          <p:val>
                                            <p:strVal val="#ppt_x"/>
                                          </p:val>
                                        </p:tav>
                                        <p:tav tm="100000">
                                          <p:val>
                                            <p:strVal val="#ppt_x"/>
                                          </p:val>
                                        </p:tav>
                                      </p:tavLst>
                                    </p:anim>
                                    <p:anim calcmode="lin" valueType="num">
                                      <p:cBhvr additive="base">
                                        <p:cTn id="30" dur="250" fill="hold"/>
                                        <p:tgtEl>
                                          <p:spTgt spid="24"/>
                                        </p:tgtEl>
                                        <p:attrNameLst>
                                          <p:attrName>ppt_y</p:attrName>
                                        </p:attrNameLst>
                                      </p:cBhvr>
                                      <p:tavLst>
                                        <p:tav tm="0">
                                          <p:val>
                                            <p:strVal val="1+#ppt_h/2"/>
                                          </p:val>
                                        </p:tav>
                                        <p:tav tm="100000">
                                          <p:val>
                                            <p:strVal val="#ppt_y"/>
                                          </p:val>
                                        </p:tav>
                                      </p:tavLst>
                                    </p:anim>
                                  </p:childTnLst>
                                </p:cTn>
                              </p:par>
                            </p:childTnLst>
                          </p:cTn>
                        </p:par>
                        <p:par>
                          <p:cTn id="31" fill="hold">
                            <p:stCondLst>
                              <p:cond delay="1000"/>
                            </p:stCondLst>
                            <p:childTnLst>
                              <p:par>
                                <p:cTn id="32" presetID="30" presetClass="entr" presetSubtype="0" fill="hold" grpId="0" nodeType="after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fade">
                                      <p:cBhvr>
                                        <p:cTn id="34" dur="800" decel="100000"/>
                                        <p:tgtEl>
                                          <p:spTgt spid="20"/>
                                        </p:tgtEl>
                                      </p:cBhvr>
                                    </p:animEffect>
                                    <p:anim calcmode="lin" valueType="num">
                                      <p:cBhvr>
                                        <p:cTn id="35" dur="800" decel="100000" fill="hold"/>
                                        <p:tgtEl>
                                          <p:spTgt spid="20"/>
                                        </p:tgtEl>
                                        <p:attrNameLst>
                                          <p:attrName>style.rotation</p:attrName>
                                        </p:attrNameLst>
                                      </p:cBhvr>
                                      <p:tavLst>
                                        <p:tav tm="0">
                                          <p:val>
                                            <p:fltVal val="-90"/>
                                          </p:val>
                                        </p:tav>
                                        <p:tav tm="100000">
                                          <p:val>
                                            <p:fltVal val="0"/>
                                          </p:val>
                                        </p:tav>
                                      </p:tavLst>
                                    </p:anim>
                                    <p:anim calcmode="lin" valueType="num">
                                      <p:cBhvr>
                                        <p:cTn id="36" dur="800" decel="100000" fill="hold"/>
                                        <p:tgtEl>
                                          <p:spTgt spid="20"/>
                                        </p:tgtEl>
                                        <p:attrNameLst>
                                          <p:attrName>ppt_x</p:attrName>
                                        </p:attrNameLst>
                                      </p:cBhvr>
                                      <p:tavLst>
                                        <p:tav tm="0">
                                          <p:val>
                                            <p:strVal val="#ppt_x+0.4"/>
                                          </p:val>
                                        </p:tav>
                                        <p:tav tm="100000">
                                          <p:val>
                                            <p:strVal val="#ppt_x-0.05"/>
                                          </p:val>
                                        </p:tav>
                                      </p:tavLst>
                                    </p:anim>
                                    <p:anim calcmode="lin" valueType="num">
                                      <p:cBhvr>
                                        <p:cTn id="37" dur="800" decel="100000" fill="hold"/>
                                        <p:tgtEl>
                                          <p:spTgt spid="20"/>
                                        </p:tgtEl>
                                        <p:attrNameLst>
                                          <p:attrName>ppt_y</p:attrName>
                                        </p:attrNameLst>
                                      </p:cBhvr>
                                      <p:tavLst>
                                        <p:tav tm="0">
                                          <p:val>
                                            <p:strVal val="#ppt_y-0.4"/>
                                          </p:val>
                                        </p:tav>
                                        <p:tav tm="100000">
                                          <p:val>
                                            <p:strVal val="#ppt_y+0.1"/>
                                          </p:val>
                                        </p:tav>
                                      </p:tavLst>
                                    </p:anim>
                                    <p:anim calcmode="lin" valueType="num">
                                      <p:cBhvr>
                                        <p:cTn id="38" dur="200" accel="100000" fill="hold">
                                          <p:stCondLst>
                                            <p:cond delay="800"/>
                                          </p:stCondLst>
                                        </p:cTn>
                                        <p:tgtEl>
                                          <p:spTgt spid="20"/>
                                        </p:tgtEl>
                                        <p:attrNameLst>
                                          <p:attrName>ppt_x</p:attrName>
                                        </p:attrNameLst>
                                      </p:cBhvr>
                                      <p:tavLst>
                                        <p:tav tm="0">
                                          <p:val>
                                            <p:strVal val="#ppt_x-0.05"/>
                                          </p:val>
                                        </p:tav>
                                        <p:tav tm="100000">
                                          <p:val>
                                            <p:strVal val="#ppt_x"/>
                                          </p:val>
                                        </p:tav>
                                      </p:tavLst>
                                    </p:anim>
                                    <p:anim calcmode="lin" valueType="num">
                                      <p:cBhvr>
                                        <p:cTn id="39" dur="200" accel="100000" fill="hold">
                                          <p:stCondLst>
                                            <p:cond delay="800"/>
                                          </p:stCondLst>
                                        </p:cTn>
                                        <p:tgtEl>
                                          <p:spTgt spid="20"/>
                                        </p:tgtEl>
                                        <p:attrNameLst>
                                          <p:attrName>ppt_y</p:attrName>
                                        </p:attrNameLst>
                                      </p:cBhvr>
                                      <p:tavLst>
                                        <p:tav tm="0">
                                          <p:val>
                                            <p:strVal val="#ppt_y+0.1"/>
                                          </p:val>
                                        </p:tav>
                                        <p:tav tm="100000">
                                          <p:val>
                                            <p:strVal val="#ppt_y"/>
                                          </p:val>
                                        </p:tav>
                                      </p:tavLst>
                                    </p:anim>
                                  </p:childTnLst>
                                </p:cTn>
                              </p:par>
                              <p:par>
                                <p:cTn id="40" presetID="30" presetClass="entr" presetSubtype="0" fill="hold" grpId="0" nodeType="withEffect">
                                  <p:stCondLst>
                                    <p:cond delay="500"/>
                                  </p:stCondLst>
                                  <p:childTnLst>
                                    <p:set>
                                      <p:cBhvr>
                                        <p:cTn id="41" dur="1" fill="hold">
                                          <p:stCondLst>
                                            <p:cond delay="0"/>
                                          </p:stCondLst>
                                        </p:cTn>
                                        <p:tgtEl>
                                          <p:spTgt spid="21"/>
                                        </p:tgtEl>
                                        <p:attrNameLst>
                                          <p:attrName>style.visibility</p:attrName>
                                        </p:attrNameLst>
                                      </p:cBhvr>
                                      <p:to>
                                        <p:strVal val="visible"/>
                                      </p:to>
                                    </p:set>
                                    <p:animEffect transition="in" filter="fade">
                                      <p:cBhvr>
                                        <p:cTn id="42" dur="800" decel="100000"/>
                                        <p:tgtEl>
                                          <p:spTgt spid="21"/>
                                        </p:tgtEl>
                                      </p:cBhvr>
                                    </p:animEffect>
                                    <p:anim calcmode="lin" valueType="num">
                                      <p:cBhvr>
                                        <p:cTn id="43" dur="800" decel="100000" fill="hold"/>
                                        <p:tgtEl>
                                          <p:spTgt spid="21"/>
                                        </p:tgtEl>
                                        <p:attrNameLst>
                                          <p:attrName>style.rotation</p:attrName>
                                        </p:attrNameLst>
                                      </p:cBhvr>
                                      <p:tavLst>
                                        <p:tav tm="0">
                                          <p:val>
                                            <p:fltVal val="-90"/>
                                          </p:val>
                                        </p:tav>
                                        <p:tav tm="100000">
                                          <p:val>
                                            <p:fltVal val="0"/>
                                          </p:val>
                                        </p:tav>
                                      </p:tavLst>
                                    </p:anim>
                                    <p:anim calcmode="lin" valueType="num">
                                      <p:cBhvr>
                                        <p:cTn id="44" dur="800" decel="100000" fill="hold"/>
                                        <p:tgtEl>
                                          <p:spTgt spid="21"/>
                                        </p:tgtEl>
                                        <p:attrNameLst>
                                          <p:attrName>ppt_x</p:attrName>
                                        </p:attrNameLst>
                                      </p:cBhvr>
                                      <p:tavLst>
                                        <p:tav tm="0">
                                          <p:val>
                                            <p:strVal val="#ppt_x+0.4"/>
                                          </p:val>
                                        </p:tav>
                                        <p:tav tm="100000">
                                          <p:val>
                                            <p:strVal val="#ppt_x-0.05"/>
                                          </p:val>
                                        </p:tav>
                                      </p:tavLst>
                                    </p:anim>
                                    <p:anim calcmode="lin" valueType="num">
                                      <p:cBhvr>
                                        <p:cTn id="45" dur="800" decel="100000" fill="hold"/>
                                        <p:tgtEl>
                                          <p:spTgt spid="21"/>
                                        </p:tgtEl>
                                        <p:attrNameLst>
                                          <p:attrName>ppt_y</p:attrName>
                                        </p:attrNameLst>
                                      </p:cBhvr>
                                      <p:tavLst>
                                        <p:tav tm="0">
                                          <p:val>
                                            <p:strVal val="#ppt_y-0.4"/>
                                          </p:val>
                                        </p:tav>
                                        <p:tav tm="100000">
                                          <p:val>
                                            <p:strVal val="#ppt_y+0.1"/>
                                          </p:val>
                                        </p:tav>
                                      </p:tavLst>
                                    </p:anim>
                                    <p:anim calcmode="lin" valueType="num">
                                      <p:cBhvr>
                                        <p:cTn id="46" dur="200" accel="100000" fill="hold">
                                          <p:stCondLst>
                                            <p:cond delay="800"/>
                                          </p:stCondLst>
                                        </p:cTn>
                                        <p:tgtEl>
                                          <p:spTgt spid="21"/>
                                        </p:tgtEl>
                                        <p:attrNameLst>
                                          <p:attrName>ppt_x</p:attrName>
                                        </p:attrNameLst>
                                      </p:cBhvr>
                                      <p:tavLst>
                                        <p:tav tm="0">
                                          <p:val>
                                            <p:strVal val="#ppt_x-0.05"/>
                                          </p:val>
                                        </p:tav>
                                        <p:tav tm="100000">
                                          <p:val>
                                            <p:strVal val="#ppt_x"/>
                                          </p:val>
                                        </p:tav>
                                      </p:tavLst>
                                    </p:anim>
                                    <p:anim calcmode="lin" valueType="num">
                                      <p:cBhvr>
                                        <p:cTn id="47" dur="200" accel="100000" fill="hold">
                                          <p:stCondLst>
                                            <p:cond delay="800"/>
                                          </p:stCondLst>
                                        </p:cTn>
                                        <p:tgtEl>
                                          <p:spTgt spid="21"/>
                                        </p:tgtEl>
                                        <p:attrNameLst>
                                          <p:attrName>ppt_y</p:attrName>
                                        </p:attrNameLst>
                                      </p:cBhvr>
                                      <p:tavLst>
                                        <p:tav tm="0">
                                          <p:val>
                                            <p:strVal val="#ppt_y+0.1"/>
                                          </p:val>
                                        </p:tav>
                                        <p:tav tm="100000">
                                          <p:val>
                                            <p:strVal val="#ppt_y"/>
                                          </p:val>
                                        </p:tav>
                                      </p:tavLst>
                                    </p:anim>
                                  </p:childTnLst>
                                </p:cTn>
                              </p:par>
                              <p:par>
                                <p:cTn id="48" presetID="30" presetClass="entr" presetSubtype="0" fill="hold" grpId="0" nodeType="withEffect">
                                  <p:stCondLst>
                                    <p:cond delay="1000"/>
                                  </p:stCondLst>
                                  <p:childTnLst>
                                    <p:set>
                                      <p:cBhvr>
                                        <p:cTn id="49" dur="1" fill="hold">
                                          <p:stCondLst>
                                            <p:cond delay="0"/>
                                          </p:stCondLst>
                                        </p:cTn>
                                        <p:tgtEl>
                                          <p:spTgt spid="22"/>
                                        </p:tgtEl>
                                        <p:attrNameLst>
                                          <p:attrName>style.visibility</p:attrName>
                                        </p:attrNameLst>
                                      </p:cBhvr>
                                      <p:to>
                                        <p:strVal val="visible"/>
                                      </p:to>
                                    </p:set>
                                    <p:animEffect transition="in" filter="fade">
                                      <p:cBhvr>
                                        <p:cTn id="50" dur="800" decel="100000"/>
                                        <p:tgtEl>
                                          <p:spTgt spid="22"/>
                                        </p:tgtEl>
                                      </p:cBhvr>
                                    </p:animEffect>
                                    <p:anim calcmode="lin" valueType="num">
                                      <p:cBhvr>
                                        <p:cTn id="51" dur="800" decel="100000" fill="hold"/>
                                        <p:tgtEl>
                                          <p:spTgt spid="22"/>
                                        </p:tgtEl>
                                        <p:attrNameLst>
                                          <p:attrName>style.rotation</p:attrName>
                                        </p:attrNameLst>
                                      </p:cBhvr>
                                      <p:tavLst>
                                        <p:tav tm="0">
                                          <p:val>
                                            <p:fltVal val="-90"/>
                                          </p:val>
                                        </p:tav>
                                        <p:tav tm="100000">
                                          <p:val>
                                            <p:fltVal val="0"/>
                                          </p:val>
                                        </p:tav>
                                      </p:tavLst>
                                    </p:anim>
                                    <p:anim calcmode="lin" valueType="num">
                                      <p:cBhvr>
                                        <p:cTn id="52" dur="800" decel="100000" fill="hold"/>
                                        <p:tgtEl>
                                          <p:spTgt spid="22"/>
                                        </p:tgtEl>
                                        <p:attrNameLst>
                                          <p:attrName>ppt_x</p:attrName>
                                        </p:attrNameLst>
                                      </p:cBhvr>
                                      <p:tavLst>
                                        <p:tav tm="0">
                                          <p:val>
                                            <p:strVal val="#ppt_x+0.4"/>
                                          </p:val>
                                        </p:tav>
                                        <p:tav tm="100000">
                                          <p:val>
                                            <p:strVal val="#ppt_x-0.05"/>
                                          </p:val>
                                        </p:tav>
                                      </p:tavLst>
                                    </p:anim>
                                    <p:anim calcmode="lin" valueType="num">
                                      <p:cBhvr>
                                        <p:cTn id="53" dur="800" decel="100000" fill="hold"/>
                                        <p:tgtEl>
                                          <p:spTgt spid="22"/>
                                        </p:tgtEl>
                                        <p:attrNameLst>
                                          <p:attrName>ppt_y</p:attrName>
                                        </p:attrNameLst>
                                      </p:cBhvr>
                                      <p:tavLst>
                                        <p:tav tm="0">
                                          <p:val>
                                            <p:strVal val="#ppt_y-0.4"/>
                                          </p:val>
                                        </p:tav>
                                        <p:tav tm="100000">
                                          <p:val>
                                            <p:strVal val="#ppt_y+0.1"/>
                                          </p:val>
                                        </p:tav>
                                      </p:tavLst>
                                    </p:anim>
                                    <p:anim calcmode="lin" valueType="num">
                                      <p:cBhvr>
                                        <p:cTn id="54" dur="200" accel="100000" fill="hold">
                                          <p:stCondLst>
                                            <p:cond delay="800"/>
                                          </p:stCondLst>
                                        </p:cTn>
                                        <p:tgtEl>
                                          <p:spTgt spid="22"/>
                                        </p:tgtEl>
                                        <p:attrNameLst>
                                          <p:attrName>ppt_x</p:attrName>
                                        </p:attrNameLst>
                                      </p:cBhvr>
                                      <p:tavLst>
                                        <p:tav tm="0">
                                          <p:val>
                                            <p:strVal val="#ppt_x-0.05"/>
                                          </p:val>
                                        </p:tav>
                                        <p:tav tm="100000">
                                          <p:val>
                                            <p:strVal val="#ppt_x"/>
                                          </p:val>
                                        </p:tav>
                                      </p:tavLst>
                                    </p:anim>
                                    <p:anim calcmode="lin" valueType="num">
                                      <p:cBhvr>
                                        <p:cTn id="55" dur="200" accel="100000" fill="hold">
                                          <p:stCondLst>
                                            <p:cond delay="800"/>
                                          </p:stCondLst>
                                        </p:cTn>
                                        <p:tgtEl>
                                          <p:spTgt spid="22"/>
                                        </p:tgtEl>
                                        <p:attrNameLst>
                                          <p:attrName>ppt_y</p:attrName>
                                        </p:attrNameLst>
                                      </p:cBhvr>
                                      <p:tavLst>
                                        <p:tav tm="0">
                                          <p:val>
                                            <p:strVal val="#ppt_y+0.1"/>
                                          </p:val>
                                        </p:tav>
                                        <p:tav tm="100000">
                                          <p:val>
                                            <p:strVal val="#ppt_y"/>
                                          </p:val>
                                        </p:tav>
                                      </p:tavLst>
                                    </p:anim>
                                  </p:childTnLst>
                                </p:cTn>
                              </p:par>
                              <p:par>
                                <p:cTn id="56" presetID="30" presetClass="entr" presetSubtype="0" fill="hold" grpId="0" nodeType="withEffect">
                                  <p:stCondLst>
                                    <p:cond delay="1500"/>
                                  </p:stCondLst>
                                  <p:childTnLst>
                                    <p:set>
                                      <p:cBhvr>
                                        <p:cTn id="57" dur="1" fill="hold">
                                          <p:stCondLst>
                                            <p:cond delay="0"/>
                                          </p:stCondLst>
                                        </p:cTn>
                                        <p:tgtEl>
                                          <p:spTgt spid="23"/>
                                        </p:tgtEl>
                                        <p:attrNameLst>
                                          <p:attrName>style.visibility</p:attrName>
                                        </p:attrNameLst>
                                      </p:cBhvr>
                                      <p:to>
                                        <p:strVal val="visible"/>
                                      </p:to>
                                    </p:set>
                                    <p:animEffect transition="in" filter="fade">
                                      <p:cBhvr>
                                        <p:cTn id="58" dur="800" decel="100000"/>
                                        <p:tgtEl>
                                          <p:spTgt spid="23"/>
                                        </p:tgtEl>
                                      </p:cBhvr>
                                    </p:animEffect>
                                    <p:anim calcmode="lin" valueType="num">
                                      <p:cBhvr>
                                        <p:cTn id="59" dur="800" decel="100000" fill="hold"/>
                                        <p:tgtEl>
                                          <p:spTgt spid="23"/>
                                        </p:tgtEl>
                                        <p:attrNameLst>
                                          <p:attrName>style.rotation</p:attrName>
                                        </p:attrNameLst>
                                      </p:cBhvr>
                                      <p:tavLst>
                                        <p:tav tm="0">
                                          <p:val>
                                            <p:fltVal val="-90"/>
                                          </p:val>
                                        </p:tav>
                                        <p:tav tm="100000">
                                          <p:val>
                                            <p:fltVal val="0"/>
                                          </p:val>
                                        </p:tav>
                                      </p:tavLst>
                                    </p:anim>
                                    <p:anim calcmode="lin" valueType="num">
                                      <p:cBhvr>
                                        <p:cTn id="60" dur="800" decel="100000" fill="hold"/>
                                        <p:tgtEl>
                                          <p:spTgt spid="23"/>
                                        </p:tgtEl>
                                        <p:attrNameLst>
                                          <p:attrName>ppt_x</p:attrName>
                                        </p:attrNameLst>
                                      </p:cBhvr>
                                      <p:tavLst>
                                        <p:tav tm="0">
                                          <p:val>
                                            <p:strVal val="#ppt_x+0.4"/>
                                          </p:val>
                                        </p:tav>
                                        <p:tav tm="100000">
                                          <p:val>
                                            <p:strVal val="#ppt_x-0.05"/>
                                          </p:val>
                                        </p:tav>
                                      </p:tavLst>
                                    </p:anim>
                                    <p:anim calcmode="lin" valueType="num">
                                      <p:cBhvr>
                                        <p:cTn id="61" dur="800" decel="100000" fill="hold"/>
                                        <p:tgtEl>
                                          <p:spTgt spid="23"/>
                                        </p:tgtEl>
                                        <p:attrNameLst>
                                          <p:attrName>ppt_y</p:attrName>
                                        </p:attrNameLst>
                                      </p:cBhvr>
                                      <p:tavLst>
                                        <p:tav tm="0">
                                          <p:val>
                                            <p:strVal val="#ppt_y-0.4"/>
                                          </p:val>
                                        </p:tav>
                                        <p:tav tm="100000">
                                          <p:val>
                                            <p:strVal val="#ppt_y+0.1"/>
                                          </p:val>
                                        </p:tav>
                                      </p:tavLst>
                                    </p:anim>
                                    <p:anim calcmode="lin" valueType="num">
                                      <p:cBhvr>
                                        <p:cTn id="62" dur="200" accel="100000" fill="hold">
                                          <p:stCondLst>
                                            <p:cond delay="800"/>
                                          </p:stCondLst>
                                        </p:cTn>
                                        <p:tgtEl>
                                          <p:spTgt spid="23"/>
                                        </p:tgtEl>
                                        <p:attrNameLst>
                                          <p:attrName>ppt_x</p:attrName>
                                        </p:attrNameLst>
                                      </p:cBhvr>
                                      <p:tavLst>
                                        <p:tav tm="0">
                                          <p:val>
                                            <p:strVal val="#ppt_x-0.05"/>
                                          </p:val>
                                        </p:tav>
                                        <p:tav tm="100000">
                                          <p:val>
                                            <p:strVal val="#ppt_x"/>
                                          </p:val>
                                        </p:tav>
                                      </p:tavLst>
                                    </p:anim>
                                    <p:anim calcmode="lin" valueType="num">
                                      <p:cBhvr>
                                        <p:cTn id="63" dur="200" accel="100000" fill="hold">
                                          <p:stCondLst>
                                            <p:cond delay="800"/>
                                          </p:stCondLst>
                                        </p:cTn>
                                        <p:tgtEl>
                                          <p:spTgt spid="23"/>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20" grpId="0"/>
      <p:bldP spid="21" grpId="0"/>
      <p:bldP spid="22" grpId="0"/>
      <p:bldP spid="2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文本框 6"/>
          <p:cNvSpPr txBox="1"/>
          <p:nvPr/>
        </p:nvSpPr>
        <p:spPr>
          <a:xfrm>
            <a:off x="852597" y="4479521"/>
            <a:ext cx="1542454" cy="248209"/>
          </a:xfrm>
          <a:prstGeom prst="rect">
            <a:avLst/>
          </a:prstGeom>
          <a:noFill/>
        </p:spPr>
        <p:txBody>
          <a:bodyPr wrap="square" rtlCol="0">
            <a:spAutoFit/>
          </a:bodyPr>
          <a:lstStyle/>
          <a:p>
            <a:r>
              <a:rPr lang="zh-CN" altLang="en-US" sz="1013" b="1" dirty="0">
                <a:solidFill>
                  <a:srgbClr val="42BAC8"/>
                </a:solidFill>
                <a:latin typeface="微软雅黑" panose="020B0503020204020204" pitchFamily="34" charset="-122"/>
                <a:ea typeface="微软雅黑" panose="020B0503020204020204" pitchFamily="34" charset="-122"/>
              </a:rPr>
              <a:t>添加标题</a:t>
            </a:r>
          </a:p>
        </p:txBody>
      </p:sp>
      <p:sp>
        <p:nvSpPr>
          <p:cNvPr id="54" name="文本框 7"/>
          <p:cNvSpPr txBox="1"/>
          <p:nvPr/>
        </p:nvSpPr>
        <p:spPr>
          <a:xfrm>
            <a:off x="852601" y="4722719"/>
            <a:ext cx="7452717" cy="722505"/>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单击添加文本单击添加文本单击添加文本单击添加文本单击添加文本单击添加文本单击添加单击添加文本单击添加文本单击添加文本单击添加文本单击添加文本单击添加文本单击添加文本单击添加文本单击添加文本单击添加文本单击添加文本单击添加文本</a:t>
            </a:r>
            <a:endParaRPr kumimoji="0" lang="en-US" altLang="zh-CN"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sp>
        <p:nvSpPr>
          <p:cNvPr id="55" name="矩形 54"/>
          <p:cNvSpPr/>
          <p:nvPr/>
        </p:nvSpPr>
        <p:spPr>
          <a:xfrm rot="10800000">
            <a:off x="813756" y="4537019"/>
            <a:ext cx="45243" cy="162000"/>
          </a:xfrm>
          <a:prstGeom prst="rect">
            <a:avLst/>
          </a:prstGeom>
          <a:solidFill>
            <a:srgbClr val="42BAC8"/>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6" name="弧形 55"/>
          <p:cNvSpPr/>
          <p:nvPr/>
        </p:nvSpPr>
        <p:spPr>
          <a:xfrm>
            <a:off x="720328" y="2541653"/>
            <a:ext cx="742950" cy="742950"/>
          </a:xfrm>
          <a:prstGeom prst="arc">
            <a:avLst/>
          </a:prstGeom>
          <a:noFill/>
          <a:ln w="28575" cap="flat" cmpd="sng" algn="ctr">
            <a:solidFill>
              <a:sysClr val="windowText" lastClr="000000">
                <a:lumMod val="75000"/>
                <a:lumOff val="25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57" name="弧形 56"/>
          <p:cNvSpPr/>
          <p:nvPr/>
        </p:nvSpPr>
        <p:spPr>
          <a:xfrm flipV="1">
            <a:off x="3267075" y="2541653"/>
            <a:ext cx="742950" cy="742950"/>
          </a:xfrm>
          <a:prstGeom prst="arc">
            <a:avLst/>
          </a:prstGeom>
          <a:noFill/>
          <a:ln w="28575" cap="flat" cmpd="sng" algn="ctr">
            <a:solidFill>
              <a:sysClr val="windowText" lastClr="000000">
                <a:lumMod val="75000"/>
                <a:lumOff val="25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58" name="弧形 57"/>
          <p:cNvSpPr/>
          <p:nvPr/>
        </p:nvSpPr>
        <p:spPr>
          <a:xfrm>
            <a:off x="5813822" y="2541653"/>
            <a:ext cx="742950" cy="742950"/>
          </a:xfrm>
          <a:prstGeom prst="arc">
            <a:avLst/>
          </a:prstGeom>
          <a:noFill/>
          <a:ln w="28575" cap="flat" cmpd="sng" algn="ctr">
            <a:solidFill>
              <a:sysClr val="windowText" lastClr="000000">
                <a:lumMod val="75000"/>
                <a:lumOff val="25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Calibri"/>
              <a:ea typeface="宋体"/>
              <a:cs typeface="+mn-cs"/>
            </a:endParaRPr>
          </a:p>
        </p:txBody>
      </p:sp>
      <p:cxnSp>
        <p:nvCxnSpPr>
          <p:cNvPr id="59" name="直接连接符 58"/>
          <p:cNvCxnSpPr/>
          <p:nvPr/>
        </p:nvCxnSpPr>
        <p:spPr>
          <a:xfrm>
            <a:off x="1452564" y="2913128"/>
            <a:ext cx="1749028" cy="0"/>
          </a:xfrm>
          <a:prstGeom prst="line">
            <a:avLst/>
          </a:prstGeom>
          <a:noFill/>
          <a:ln w="28575" cap="flat" cmpd="sng" algn="ctr">
            <a:solidFill>
              <a:sysClr val="windowText" lastClr="000000">
                <a:lumMod val="75000"/>
                <a:lumOff val="25000"/>
              </a:sysClr>
            </a:solidFill>
            <a:prstDash val="solid"/>
            <a:miter lim="800000"/>
            <a:tailEnd type="oval"/>
          </a:ln>
          <a:effectLst/>
        </p:spPr>
      </p:cxnSp>
      <p:cxnSp>
        <p:nvCxnSpPr>
          <p:cNvPr id="60" name="直接连接符 59"/>
          <p:cNvCxnSpPr/>
          <p:nvPr/>
        </p:nvCxnSpPr>
        <p:spPr>
          <a:xfrm>
            <a:off x="3999312" y="2913128"/>
            <a:ext cx="1749028" cy="0"/>
          </a:xfrm>
          <a:prstGeom prst="line">
            <a:avLst/>
          </a:prstGeom>
          <a:noFill/>
          <a:ln w="28575" cap="flat" cmpd="sng" algn="ctr">
            <a:solidFill>
              <a:sysClr val="windowText" lastClr="000000">
                <a:lumMod val="75000"/>
                <a:lumOff val="25000"/>
              </a:sysClr>
            </a:solidFill>
            <a:prstDash val="solid"/>
            <a:miter lim="800000"/>
            <a:tailEnd type="oval"/>
          </a:ln>
          <a:effectLst/>
        </p:spPr>
      </p:cxnSp>
      <p:cxnSp>
        <p:nvCxnSpPr>
          <p:cNvPr id="61" name="直接连接符 60"/>
          <p:cNvCxnSpPr/>
          <p:nvPr/>
        </p:nvCxnSpPr>
        <p:spPr>
          <a:xfrm>
            <a:off x="6546059" y="2913128"/>
            <a:ext cx="1749028" cy="0"/>
          </a:xfrm>
          <a:prstGeom prst="line">
            <a:avLst/>
          </a:prstGeom>
          <a:noFill/>
          <a:ln w="28575" cap="flat" cmpd="sng" algn="ctr">
            <a:solidFill>
              <a:sysClr val="windowText" lastClr="000000">
                <a:lumMod val="75000"/>
                <a:lumOff val="25000"/>
              </a:sysClr>
            </a:solidFill>
            <a:prstDash val="solid"/>
            <a:miter lim="800000"/>
            <a:tailEnd type="oval"/>
          </a:ln>
          <a:effectLst/>
        </p:spPr>
      </p:cxnSp>
      <p:cxnSp>
        <p:nvCxnSpPr>
          <p:cNvPr id="62" name="直接连接符 61"/>
          <p:cNvCxnSpPr/>
          <p:nvPr/>
        </p:nvCxnSpPr>
        <p:spPr>
          <a:xfrm rot="16200000">
            <a:off x="794803" y="2259297"/>
            <a:ext cx="594000" cy="0"/>
          </a:xfrm>
          <a:prstGeom prst="line">
            <a:avLst/>
          </a:prstGeom>
          <a:noFill/>
          <a:ln w="28575" cap="flat" cmpd="sng" algn="ctr">
            <a:solidFill>
              <a:sysClr val="windowText" lastClr="000000">
                <a:lumMod val="75000"/>
                <a:lumOff val="25000"/>
              </a:sysClr>
            </a:solidFill>
            <a:prstDash val="solid"/>
            <a:miter lim="800000"/>
            <a:tailEnd type="oval"/>
          </a:ln>
          <a:effectLst/>
        </p:spPr>
      </p:cxnSp>
      <p:cxnSp>
        <p:nvCxnSpPr>
          <p:cNvPr id="63" name="直接连接符 62"/>
          <p:cNvCxnSpPr/>
          <p:nvPr/>
        </p:nvCxnSpPr>
        <p:spPr>
          <a:xfrm rot="16200000">
            <a:off x="5888297" y="2260726"/>
            <a:ext cx="594000" cy="0"/>
          </a:xfrm>
          <a:prstGeom prst="line">
            <a:avLst/>
          </a:prstGeom>
          <a:noFill/>
          <a:ln w="28575" cap="flat" cmpd="sng" algn="ctr">
            <a:solidFill>
              <a:sysClr val="windowText" lastClr="000000">
                <a:lumMod val="75000"/>
                <a:lumOff val="25000"/>
              </a:sysClr>
            </a:solidFill>
            <a:prstDash val="solid"/>
            <a:miter lim="800000"/>
            <a:tailEnd type="oval"/>
          </a:ln>
          <a:effectLst/>
        </p:spPr>
      </p:cxnSp>
      <p:cxnSp>
        <p:nvCxnSpPr>
          <p:cNvPr id="64" name="直接连接符 63"/>
          <p:cNvCxnSpPr/>
          <p:nvPr/>
        </p:nvCxnSpPr>
        <p:spPr>
          <a:xfrm rot="5400000" flipV="1">
            <a:off x="3341549" y="3570888"/>
            <a:ext cx="594000" cy="0"/>
          </a:xfrm>
          <a:prstGeom prst="line">
            <a:avLst/>
          </a:prstGeom>
          <a:noFill/>
          <a:ln w="28575" cap="flat" cmpd="sng" algn="ctr">
            <a:solidFill>
              <a:sysClr val="windowText" lastClr="000000">
                <a:lumMod val="75000"/>
                <a:lumOff val="25000"/>
              </a:sysClr>
            </a:solidFill>
            <a:prstDash val="solid"/>
            <a:miter lim="800000"/>
            <a:tailEnd type="oval"/>
          </a:ln>
          <a:effectLst/>
        </p:spPr>
      </p:cxnSp>
      <p:grpSp>
        <p:nvGrpSpPr>
          <p:cNvPr id="65" name="组合 64"/>
          <p:cNvGrpSpPr/>
          <p:nvPr/>
        </p:nvGrpSpPr>
        <p:grpSpPr>
          <a:xfrm>
            <a:off x="1452565" y="2517767"/>
            <a:ext cx="1749029" cy="1735224"/>
            <a:chOff x="1936749" y="2530375"/>
            <a:chExt cx="2332038" cy="2313631"/>
          </a:xfrm>
        </p:grpSpPr>
        <p:grpSp>
          <p:nvGrpSpPr>
            <p:cNvPr id="66" name="组合 65"/>
            <p:cNvGrpSpPr/>
            <p:nvPr/>
          </p:nvGrpSpPr>
          <p:grpSpPr>
            <a:xfrm>
              <a:off x="2164557" y="2530375"/>
              <a:ext cx="1876425" cy="447741"/>
              <a:chOff x="2164557" y="2530375"/>
              <a:chExt cx="1876425" cy="447741"/>
            </a:xfrm>
          </p:grpSpPr>
          <p:sp>
            <p:nvSpPr>
              <p:cNvPr id="70" name="任意多边形 69"/>
              <p:cNvSpPr/>
              <p:nvPr/>
            </p:nvSpPr>
            <p:spPr>
              <a:xfrm rot="10800000">
                <a:off x="2164557" y="2536554"/>
                <a:ext cx="1876425" cy="441562"/>
              </a:xfrm>
              <a:custGeom>
                <a:avLst/>
                <a:gdLst>
                  <a:gd name="connsiteX0" fmla="*/ 1876425 w 1876425"/>
                  <a:gd name="connsiteY0" fmla="*/ 441562 h 441562"/>
                  <a:gd name="connsiteX1" fmla="*/ 0 w 1876425"/>
                  <a:gd name="connsiteY1" fmla="*/ 441562 h 441562"/>
                  <a:gd name="connsiteX2" fmla="*/ 0 w 1876425"/>
                  <a:gd name="connsiteY2" fmla="*/ 81562 h 441562"/>
                  <a:gd name="connsiteX3" fmla="*/ 862947 w 1876425"/>
                  <a:gd name="connsiteY3" fmla="*/ 81562 h 441562"/>
                  <a:gd name="connsiteX4" fmla="*/ 939134 w 1876425"/>
                  <a:gd name="connsiteY4" fmla="*/ 0 h 441562"/>
                  <a:gd name="connsiteX5" fmla="*/ 1015321 w 1876425"/>
                  <a:gd name="connsiteY5" fmla="*/ 81562 h 441562"/>
                  <a:gd name="connsiteX6" fmla="*/ 1876425 w 1876425"/>
                  <a:gd name="connsiteY6" fmla="*/ 81562 h 441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76425" h="441562">
                    <a:moveTo>
                      <a:pt x="1876425" y="441562"/>
                    </a:moveTo>
                    <a:lnTo>
                      <a:pt x="0" y="441562"/>
                    </a:lnTo>
                    <a:lnTo>
                      <a:pt x="0" y="81562"/>
                    </a:lnTo>
                    <a:lnTo>
                      <a:pt x="862947" y="81562"/>
                    </a:lnTo>
                    <a:lnTo>
                      <a:pt x="939134" y="0"/>
                    </a:lnTo>
                    <a:lnTo>
                      <a:pt x="1015321" y="81562"/>
                    </a:lnTo>
                    <a:lnTo>
                      <a:pt x="1876425" y="81562"/>
                    </a:lnTo>
                    <a:close/>
                  </a:path>
                </a:pathLst>
              </a:custGeom>
              <a:solidFill>
                <a:srgbClr val="42BAC8"/>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1" name="文本框 24"/>
              <p:cNvSpPr txBox="1"/>
              <p:nvPr/>
            </p:nvSpPr>
            <p:spPr>
              <a:xfrm>
                <a:off x="2639838" y="2530375"/>
                <a:ext cx="938718" cy="330945"/>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13" b="1" i="0" u="none" strike="noStrike" kern="0" cap="none" spc="0" normalizeH="0" baseline="0" noProof="0" dirty="0">
                    <a:ln>
                      <a:noFill/>
                    </a:ln>
                    <a:solidFill>
                      <a:srgbClr val="E5F5F7"/>
                    </a:solidFill>
                    <a:effectLst/>
                    <a:uLnTx/>
                    <a:uFillTx/>
                    <a:latin typeface="微软雅黑" panose="020B0503020204020204" pitchFamily="34" charset="-122"/>
                    <a:ea typeface="微软雅黑" panose="020B0503020204020204" pitchFamily="34" charset="-122"/>
                  </a:rPr>
                  <a:t>添加标题</a:t>
                </a:r>
              </a:p>
            </p:txBody>
          </p:sp>
        </p:grpSp>
        <p:grpSp>
          <p:nvGrpSpPr>
            <p:cNvPr id="67" name="组合 66"/>
            <p:cNvGrpSpPr/>
            <p:nvPr/>
          </p:nvGrpSpPr>
          <p:grpSpPr>
            <a:xfrm>
              <a:off x="1936749" y="3147133"/>
              <a:ext cx="2332038" cy="1696873"/>
              <a:chOff x="1936749" y="3147133"/>
              <a:chExt cx="2332038" cy="1696873"/>
            </a:xfrm>
          </p:grpSpPr>
          <p:sp>
            <p:nvSpPr>
              <p:cNvPr id="68" name="任意多边形 67"/>
              <p:cNvSpPr/>
              <p:nvPr/>
            </p:nvSpPr>
            <p:spPr>
              <a:xfrm rot="10800000">
                <a:off x="1936749" y="3147133"/>
                <a:ext cx="2332038" cy="1696168"/>
              </a:xfrm>
              <a:custGeom>
                <a:avLst/>
                <a:gdLst>
                  <a:gd name="connsiteX0" fmla="*/ 1165097 w 2332038"/>
                  <a:gd name="connsiteY0" fmla="*/ 1696168 h 1696168"/>
                  <a:gd name="connsiteX1" fmla="*/ 1088911 w 2332038"/>
                  <a:gd name="connsiteY1" fmla="*/ 1614607 h 1696168"/>
                  <a:gd name="connsiteX2" fmla="*/ 0 w 2332038"/>
                  <a:gd name="connsiteY2" fmla="*/ 1614607 h 1696168"/>
                  <a:gd name="connsiteX3" fmla="*/ 0 w 2332038"/>
                  <a:gd name="connsiteY3" fmla="*/ 0 h 1696168"/>
                  <a:gd name="connsiteX4" fmla="*/ 2332038 w 2332038"/>
                  <a:gd name="connsiteY4" fmla="*/ 0 h 1696168"/>
                  <a:gd name="connsiteX5" fmla="*/ 2332038 w 2332038"/>
                  <a:gd name="connsiteY5" fmla="*/ 1614607 h 1696168"/>
                  <a:gd name="connsiteX6" fmla="*/ 1241283 w 2332038"/>
                  <a:gd name="connsiteY6" fmla="*/ 1614607 h 1696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32038" h="1696168">
                    <a:moveTo>
                      <a:pt x="1165097" y="1696168"/>
                    </a:moveTo>
                    <a:lnTo>
                      <a:pt x="1088911" y="1614607"/>
                    </a:lnTo>
                    <a:lnTo>
                      <a:pt x="0" y="1614607"/>
                    </a:lnTo>
                    <a:lnTo>
                      <a:pt x="0" y="0"/>
                    </a:lnTo>
                    <a:lnTo>
                      <a:pt x="2332038" y="0"/>
                    </a:lnTo>
                    <a:lnTo>
                      <a:pt x="2332038" y="1614607"/>
                    </a:lnTo>
                    <a:lnTo>
                      <a:pt x="1241283" y="1614607"/>
                    </a:lnTo>
                    <a:close/>
                  </a:path>
                </a:pathLst>
              </a:custGeom>
              <a:solidFill>
                <a:srgbClr val="42BAC8"/>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9" name="文本框 22"/>
              <p:cNvSpPr txBox="1"/>
              <p:nvPr/>
            </p:nvSpPr>
            <p:spPr>
              <a:xfrm>
                <a:off x="2042750" y="3320513"/>
                <a:ext cx="2120035" cy="1523493"/>
              </a:xfrm>
              <a:prstGeom prst="rect">
                <a:avLst/>
              </a:prstGeom>
              <a:noFill/>
            </p:spPr>
            <p:txBody>
              <a:bodyPr wrap="square" rtlCol="0">
                <a:spAutoFit/>
              </a:bodyPr>
              <a:lstStyle/>
              <a:p>
                <a:pPr marL="0" marR="0" lvl="0" indent="0" algn="just" defTabSz="914400" eaLnBrk="1" fontAlgn="auto" latinLnBrk="0" hangingPunct="1">
                  <a:lnSpc>
                    <a:spcPct val="130000"/>
                  </a:lnSpc>
                  <a:spcBef>
                    <a:spcPts val="750"/>
                  </a:spcBef>
                  <a:spcAft>
                    <a:spcPts val="0"/>
                  </a:spcAft>
                  <a:buClrTx/>
                  <a:buSzTx/>
                  <a:buFontTx/>
                  <a:buNone/>
                  <a:tabLst/>
                  <a:defRPr/>
                </a:pPr>
                <a:r>
                  <a:rPr kumimoji="0" lang="zh-CN" altLang="en-US" sz="1050" b="0" i="0" u="none" strike="noStrike" kern="0" cap="none" spc="0" normalizeH="0" baseline="0" noProof="0" dirty="0">
                    <a:ln>
                      <a:noFill/>
                    </a:ln>
                    <a:solidFill>
                      <a:srgbClr val="EBF8F9"/>
                    </a:solidFill>
                    <a:effectLst/>
                    <a:uLnTx/>
                    <a:uFillTx/>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a:t>
                </a:r>
                <a:endParaRPr kumimoji="0" lang="en-US" altLang="zh-CN" sz="1050" b="0" i="0" u="none" strike="noStrike" kern="0" cap="none" spc="0" normalizeH="0" baseline="0" noProof="0" dirty="0">
                  <a:ln>
                    <a:noFill/>
                  </a:ln>
                  <a:solidFill>
                    <a:srgbClr val="EBF8F9"/>
                  </a:solidFill>
                  <a:effectLst/>
                  <a:uLnTx/>
                  <a:uFillTx/>
                  <a:latin typeface="微软雅黑" panose="020B0503020204020204" pitchFamily="34" charset="-122"/>
                  <a:ea typeface="微软雅黑" panose="020B0503020204020204" pitchFamily="34" charset="-122"/>
                </a:endParaRPr>
              </a:p>
            </p:txBody>
          </p:sp>
        </p:grpSp>
      </p:grpSp>
      <p:grpSp>
        <p:nvGrpSpPr>
          <p:cNvPr id="72" name="组合 71"/>
          <p:cNvGrpSpPr/>
          <p:nvPr/>
        </p:nvGrpSpPr>
        <p:grpSpPr>
          <a:xfrm>
            <a:off x="3999313" y="1577369"/>
            <a:ext cx="1749029" cy="1730060"/>
            <a:chOff x="5332414" y="1276511"/>
            <a:chExt cx="2332038" cy="2306747"/>
          </a:xfrm>
        </p:grpSpPr>
        <p:grpSp>
          <p:nvGrpSpPr>
            <p:cNvPr id="73" name="组合 72"/>
            <p:cNvGrpSpPr/>
            <p:nvPr/>
          </p:nvGrpSpPr>
          <p:grpSpPr>
            <a:xfrm>
              <a:off x="5560221" y="3141696"/>
              <a:ext cx="1876425" cy="441562"/>
              <a:chOff x="5560221" y="3141696"/>
              <a:chExt cx="1876425" cy="441562"/>
            </a:xfrm>
          </p:grpSpPr>
          <p:sp>
            <p:nvSpPr>
              <p:cNvPr id="77" name="任意多边形 76"/>
              <p:cNvSpPr/>
              <p:nvPr/>
            </p:nvSpPr>
            <p:spPr>
              <a:xfrm rot="10800000">
                <a:off x="5560221" y="3141696"/>
                <a:ext cx="1876425" cy="441562"/>
              </a:xfrm>
              <a:custGeom>
                <a:avLst/>
                <a:gdLst>
                  <a:gd name="connsiteX0" fmla="*/ 937291 w 1876425"/>
                  <a:gd name="connsiteY0" fmla="*/ 441562 h 441562"/>
                  <a:gd name="connsiteX1" fmla="*/ 861105 w 1876425"/>
                  <a:gd name="connsiteY1" fmla="*/ 360000 h 441562"/>
                  <a:gd name="connsiteX2" fmla="*/ 0 w 1876425"/>
                  <a:gd name="connsiteY2" fmla="*/ 360000 h 441562"/>
                  <a:gd name="connsiteX3" fmla="*/ 0 w 1876425"/>
                  <a:gd name="connsiteY3" fmla="*/ 0 h 441562"/>
                  <a:gd name="connsiteX4" fmla="*/ 1876425 w 1876425"/>
                  <a:gd name="connsiteY4" fmla="*/ 0 h 441562"/>
                  <a:gd name="connsiteX5" fmla="*/ 1876425 w 1876425"/>
                  <a:gd name="connsiteY5" fmla="*/ 360000 h 441562"/>
                  <a:gd name="connsiteX6" fmla="*/ 1013478 w 1876425"/>
                  <a:gd name="connsiteY6" fmla="*/ 360000 h 441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76425" h="441562">
                    <a:moveTo>
                      <a:pt x="937291" y="441562"/>
                    </a:moveTo>
                    <a:lnTo>
                      <a:pt x="861105" y="360000"/>
                    </a:lnTo>
                    <a:lnTo>
                      <a:pt x="0" y="360000"/>
                    </a:lnTo>
                    <a:lnTo>
                      <a:pt x="0" y="0"/>
                    </a:lnTo>
                    <a:lnTo>
                      <a:pt x="1876425" y="0"/>
                    </a:lnTo>
                    <a:lnTo>
                      <a:pt x="1876425" y="360000"/>
                    </a:lnTo>
                    <a:lnTo>
                      <a:pt x="1013478" y="360000"/>
                    </a:lnTo>
                    <a:close/>
                  </a:path>
                </a:pathLst>
              </a:custGeom>
              <a:solidFill>
                <a:srgbClr val="42BAC8"/>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8" name="文本框 31"/>
              <p:cNvSpPr txBox="1"/>
              <p:nvPr/>
            </p:nvSpPr>
            <p:spPr>
              <a:xfrm>
                <a:off x="6028153" y="3213648"/>
                <a:ext cx="938718" cy="330946"/>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13" b="1" i="0" u="none" strike="noStrike" kern="0" cap="none" spc="0" normalizeH="0" baseline="0" noProof="0" dirty="0">
                    <a:ln>
                      <a:noFill/>
                    </a:ln>
                    <a:solidFill>
                      <a:srgbClr val="E5F5F7"/>
                    </a:solidFill>
                    <a:effectLst/>
                    <a:uLnTx/>
                    <a:uFillTx/>
                    <a:latin typeface="微软雅黑" panose="020B0503020204020204" pitchFamily="34" charset="-122"/>
                    <a:ea typeface="微软雅黑" panose="020B0503020204020204" pitchFamily="34" charset="-122"/>
                  </a:rPr>
                  <a:t>添加标题</a:t>
                </a:r>
              </a:p>
            </p:txBody>
          </p:sp>
        </p:grpSp>
        <p:grpSp>
          <p:nvGrpSpPr>
            <p:cNvPr id="74" name="组合 73"/>
            <p:cNvGrpSpPr/>
            <p:nvPr/>
          </p:nvGrpSpPr>
          <p:grpSpPr>
            <a:xfrm>
              <a:off x="5332414" y="1276511"/>
              <a:ext cx="2332038" cy="1696168"/>
              <a:chOff x="5332414" y="1276511"/>
              <a:chExt cx="2332038" cy="1696168"/>
            </a:xfrm>
          </p:grpSpPr>
          <p:sp>
            <p:nvSpPr>
              <p:cNvPr id="75" name="任意多边形 74"/>
              <p:cNvSpPr/>
              <p:nvPr/>
            </p:nvSpPr>
            <p:spPr>
              <a:xfrm rot="10800000">
                <a:off x="5332414" y="1276511"/>
                <a:ext cx="2332038" cy="1696168"/>
              </a:xfrm>
              <a:custGeom>
                <a:avLst/>
                <a:gdLst>
                  <a:gd name="connsiteX0" fmla="*/ 2332038 w 2332038"/>
                  <a:gd name="connsiteY0" fmla="*/ 1696168 h 1696168"/>
                  <a:gd name="connsiteX1" fmla="*/ 0 w 2332038"/>
                  <a:gd name="connsiteY1" fmla="*/ 1696168 h 1696168"/>
                  <a:gd name="connsiteX2" fmla="*/ 0 w 2332038"/>
                  <a:gd name="connsiteY2" fmla="*/ 81561 h 1696168"/>
                  <a:gd name="connsiteX3" fmla="*/ 1090755 w 2332038"/>
                  <a:gd name="connsiteY3" fmla="*/ 81561 h 1696168"/>
                  <a:gd name="connsiteX4" fmla="*/ 1166941 w 2332038"/>
                  <a:gd name="connsiteY4" fmla="*/ 0 h 1696168"/>
                  <a:gd name="connsiteX5" fmla="*/ 1243127 w 2332038"/>
                  <a:gd name="connsiteY5" fmla="*/ 81561 h 1696168"/>
                  <a:gd name="connsiteX6" fmla="*/ 2332038 w 2332038"/>
                  <a:gd name="connsiteY6" fmla="*/ 81561 h 1696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32038" h="1696168">
                    <a:moveTo>
                      <a:pt x="2332038" y="1696168"/>
                    </a:moveTo>
                    <a:lnTo>
                      <a:pt x="0" y="1696168"/>
                    </a:lnTo>
                    <a:lnTo>
                      <a:pt x="0" y="81561"/>
                    </a:lnTo>
                    <a:lnTo>
                      <a:pt x="1090755" y="81561"/>
                    </a:lnTo>
                    <a:lnTo>
                      <a:pt x="1166941" y="0"/>
                    </a:lnTo>
                    <a:lnTo>
                      <a:pt x="1243127" y="81561"/>
                    </a:lnTo>
                    <a:lnTo>
                      <a:pt x="2332038" y="81561"/>
                    </a:lnTo>
                    <a:close/>
                  </a:path>
                </a:pathLst>
              </a:custGeom>
              <a:solidFill>
                <a:srgbClr val="42BAC8"/>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6" name="文本框 29"/>
              <p:cNvSpPr txBox="1"/>
              <p:nvPr/>
            </p:nvSpPr>
            <p:spPr>
              <a:xfrm>
                <a:off x="5434011" y="1362008"/>
                <a:ext cx="2120035" cy="1523493"/>
              </a:xfrm>
              <a:prstGeom prst="rect">
                <a:avLst/>
              </a:prstGeom>
              <a:noFill/>
            </p:spPr>
            <p:txBody>
              <a:bodyPr wrap="square" rtlCol="0">
                <a:spAutoFit/>
              </a:bodyPr>
              <a:lstStyle/>
              <a:p>
                <a:pPr marL="0" marR="0" lvl="0" indent="0" algn="just" defTabSz="914400" eaLnBrk="1" fontAlgn="auto" latinLnBrk="0" hangingPunct="1">
                  <a:lnSpc>
                    <a:spcPct val="130000"/>
                  </a:lnSpc>
                  <a:spcBef>
                    <a:spcPts val="750"/>
                  </a:spcBef>
                  <a:spcAft>
                    <a:spcPts val="0"/>
                  </a:spcAft>
                  <a:buClrTx/>
                  <a:buSzTx/>
                  <a:buFontTx/>
                  <a:buNone/>
                  <a:tabLst/>
                  <a:defRPr/>
                </a:pPr>
                <a:r>
                  <a:rPr kumimoji="0" lang="zh-CN" altLang="en-US" sz="1050" b="0" i="0" u="none" strike="noStrike" kern="0" cap="none" spc="0" normalizeH="0" baseline="0" noProof="0" dirty="0">
                    <a:ln>
                      <a:noFill/>
                    </a:ln>
                    <a:solidFill>
                      <a:srgbClr val="EBF8F9"/>
                    </a:solidFill>
                    <a:effectLst/>
                    <a:uLnTx/>
                    <a:uFillTx/>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a:t>
                </a:r>
                <a:endParaRPr kumimoji="0" lang="en-US" altLang="zh-CN" sz="1050" b="0" i="0" u="none" strike="noStrike" kern="0" cap="none" spc="0" normalizeH="0" baseline="0" noProof="0" dirty="0">
                  <a:ln>
                    <a:noFill/>
                  </a:ln>
                  <a:solidFill>
                    <a:srgbClr val="EBF8F9"/>
                  </a:solidFill>
                  <a:effectLst/>
                  <a:uLnTx/>
                  <a:uFillTx/>
                  <a:latin typeface="微软雅黑" panose="020B0503020204020204" pitchFamily="34" charset="-122"/>
                  <a:ea typeface="微软雅黑" panose="020B0503020204020204" pitchFamily="34" charset="-122"/>
                </a:endParaRPr>
              </a:p>
            </p:txBody>
          </p:sp>
        </p:grpSp>
      </p:grpSp>
      <p:grpSp>
        <p:nvGrpSpPr>
          <p:cNvPr id="79" name="组合 78"/>
          <p:cNvGrpSpPr/>
          <p:nvPr/>
        </p:nvGrpSpPr>
        <p:grpSpPr>
          <a:xfrm>
            <a:off x="6545578" y="2517767"/>
            <a:ext cx="1749029" cy="1735224"/>
            <a:chOff x="8727434" y="2530375"/>
            <a:chExt cx="2332038" cy="2313630"/>
          </a:xfrm>
        </p:grpSpPr>
        <p:grpSp>
          <p:nvGrpSpPr>
            <p:cNvPr id="80" name="组合 79"/>
            <p:cNvGrpSpPr/>
            <p:nvPr/>
          </p:nvGrpSpPr>
          <p:grpSpPr>
            <a:xfrm>
              <a:off x="8955242" y="2530375"/>
              <a:ext cx="1876425" cy="447741"/>
              <a:chOff x="8955242" y="2530375"/>
              <a:chExt cx="1876425" cy="447741"/>
            </a:xfrm>
          </p:grpSpPr>
          <p:sp>
            <p:nvSpPr>
              <p:cNvPr id="84" name="任意多边形 83"/>
              <p:cNvSpPr/>
              <p:nvPr/>
            </p:nvSpPr>
            <p:spPr>
              <a:xfrm rot="10800000">
                <a:off x="8955242" y="2536554"/>
                <a:ext cx="1876425" cy="441562"/>
              </a:xfrm>
              <a:custGeom>
                <a:avLst/>
                <a:gdLst>
                  <a:gd name="connsiteX0" fmla="*/ 1876425 w 1876425"/>
                  <a:gd name="connsiteY0" fmla="*/ 441562 h 441562"/>
                  <a:gd name="connsiteX1" fmla="*/ 0 w 1876425"/>
                  <a:gd name="connsiteY1" fmla="*/ 441562 h 441562"/>
                  <a:gd name="connsiteX2" fmla="*/ 0 w 1876425"/>
                  <a:gd name="connsiteY2" fmla="*/ 81562 h 441562"/>
                  <a:gd name="connsiteX3" fmla="*/ 862947 w 1876425"/>
                  <a:gd name="connsiteY3" fmla="*/ 81562 h 441562"/>
                  <a:gd name="connsiteX4" fmla="*/ 939134 w 1876425"/>
                  <a:gd name="connsiteY4" fmla="*/ 0 h 441562"/>
                  <a:gd name="connsiteX5" fmla="*/ 1015321 w 1876425"/>
                  <a:gd name="connsiteY5" fmla="*/ 81562 h 441562"/>
                  <a:gd name="connsiteX6" fmla="*/ 1876425 w 1876425"/>
                  <a:gd name="connsiteY6" fmla="*/ 81562 h 441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76425" h="441562">
                    <a:moveTo>
                      <a:pt x="1876425" y="441562"/>
                    </a:moveTo>
                    <a:lnTo>
                      <a:pt x="0" y="441562"/>
                    </a:lnTo>
                    <a:lnTo>
                      <a:pt x="0" y="81562"/>
                    </a:lnTo>
                    <a:lnTo>
                      <a:pt x="862947" y="81562"/>
                    </a:lnTo>
                    <a:lnTo>
                      <a:pt x="939134" y="0"/>
                    </a:lnTo>
                    <a:lnTo>
                      <a:pt x="1015321" y="81562"/>
                    </a:lnTo>
                    <a:lnTo>
                      <a:pt x="1876425" y="81562"/>
                    </a:lnTo>
                    <a:close/>
                  </a:path>
                </a:pathLst>
              </a:custGeom>
              <a:solidFill>
                <a:srgbClr val="42BAC8"/>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5" name="文本框 38"/>
              <p:cNvSpPr txBox="1"/>
              <p:nvPr/>
            </p:nvSpPr>
            <p:spPr>
              <a:xfrm>
                <a:off x="9430523" y="2530375"/>
                <a:ext cx="938718" cy="330945"/>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13" b="1" i="0" u="none" strike="noStrike" kern="0" cap="none" spc="0" normalizeH="0" baseline="0" noProof="0" dirty="0">
                    <a:ln>
                      <a:noFill/>
                    </a:ln>
                    <a:solidFill>
                      <a:srgbClr val="E5F5F7"/>
                    </a:solidFill>
                    <a:effectLst/>
                    <a:uLnTx/>
                    <a:uFillTx/>
                    <a:latin typeface="微软雅黑" panose="020B0503020204020204" pitchFamily="34" charset="-122"/>
                    <a:ea typeface="微软雅黑" panose="020B0503020204020204" pitchFamily="34" charset="-122"/>
                  </a:rPr>
                  <a:t>添加标题</a:t>
                </a:r>
              </a:p>
            </p:txBody>
          </p:sp>
        </p:grpSp>
        <p:grpSp>
          <p:nvGrpSpPr>
            <p:cNvPr id="81" name="组合 80"/>
            <p:cNvGrpSpPr/>
            <p:nvPr/>
          </p:nvGrpSpPr>
          <p:grpSpPr>
            <a:xfrm>
              <a:off x="8727434" y="3147132"/>
              <a:ext cx="2332038" cy="1696873"/>
              <a:chOff x="8727434" y="3147132"/>
              <a:chExt cx="2332038" cy="1696873"/>
            </a:xfrm>
          </p:grpSpPr>
          <p:sp>
            <p:nvSpPr>
              <p:cNvPr id="82" name="任意多边形 81"/>
              <p:cNvSpPr/>
              <p:nvPr/>
            </p:nvSpPr>
            <p:spPr>
              <a:xfrm>
                <a:off x="8727434" y="3147132"/>
                <a:ext cx="2332038" cy="1696168"/>
              </a:xfrm>
              <a:custGeom>
                <a:avLst/>
                <a:gdLst>
                  <a:gd name="connsiteX0" fmla="*/ 1166941 w 2332038"/>
                  <a:gd name="connsiteY0" fmla="*/ 0 h 1696168"/>
                  <a:gd name="connsiteX1" fmla="*/ 1243127 w 2332038"/>
                  <a:gd name="connsiteY1" fmla="*/ 81561 h 1696168"/>
                  <a:gd name="connsiteX2" fmla="*/ 2332038 w 2332038"/>
                  <a:gd name="connsiteY2" fmla="*/ 81561 h 1696168"/>
                  <a:gd name="connsiteX3" fmla="*/ 2332038 w 2332038"/>
                  <a:gd name="connsiteY3" fmla="*/ 1696168 h 1696168"/>
                  <a:gd name="connsiteX4" fmla="*/ 0 w 2332038"/>
                  <a:gd name="connsiteY4" fmla="*/ 1696168 h 1696168"/>
                  <a:gd name="connsiteX5" fmla="*/ 0 w 2332038"/>
                  <a:gd name="connsiteY5" fmla="*/ 81561 h 1696168"/>
                  <a:gd name="connsiteX6" fmla="*/ 1090755 w 2332038"/>
                  <a:gd name="connsiteY6" fmla="*/ 81561 h 1696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32038" h="1696168">
                    <a:moveTo>
                      <a:pt x="1166941" y="0"/>
                    </a:moveTo>
                    <a:lnTo>
                      <a:pt x="1243127" y="81561"/>
                    </a:lnTo>
                    <a:lnTo>
                      <a:pt x="2332038" y="81561"/>
                    </a:lnTo>
                    <a:lnTo>
                      <a:pt x="2332038" y="1696168"/>
                    </a:lnTo>
                    <a:lnTo>
                      <a:pt x="0" y="1696168"/>
                    </a:lnTo>
                    <a:lnTo>
                      <a:pt x="0" y="81561"/>
                    </a:lnTo>
                    <a:lnTo>
                      <a:pt x="1090755" y="81561"/>
                    </a:lnTo>
                    <a:close/>
                  </a:path>
                </a:pathLst>
              </a:custGeom>
              <a:solidFill>
                <a:srgbClr val="42BAC8"/>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3" name="文本框 36"/>
              <p:cNvSpPr txBox="1"/>
              <p:nvPr/>
            </p:nvSpPr>
            <p:spPr>
              <a:xfrm>
                <a:off x="8833435" y="3320513"/>
                <a:ext cx="2120035" cy="1523492"/>
              </a:xfrm>
              <a:prstGeom prst="rect">
                <a:avLst/>
              </a:prstGeom>
              <a:noFill/>
            </p:spPr>
            <p:txBody>
              <a:bodyPr wrap="square" rtlCol="0">
                <a:spAutoFit/>
              </a:bodyPr>
              <a:lstStyle/>
              <a:p>
                <a:pPr marL="0" marR="0" lvl="0" indent="0" algn="just" defTabSz="914400" eaLnBrk="1" fontAlgn="auto" latinLnBrk="0" hangingPunct="1">
                  <a:lnSpc>
                    <a:spcPct val="130000"/>
                  </a:lnSpc>
                  <a:spcBef>
                    <a:spcPts val="750"/>
                  </a:spcBef>
                  <a:spcAft>
                    <a:spcPts val="0"/>
                  </a:spcAft>
                  <a:buClrTx/>
                  <a:buSzTx/>
                  <a:buFontTx/>
                  <a:buNone/>
                  <a:tabLst/>
                  <a:defRPr/>
                </a:pPr>
                <a:r>
                  <a:rPr kumimoji="0" lang="zh-CN" altLang="en-US" sz="1050" b="0" i="0" u="none" strike="noStrike" kern="0" cap="none" spc="0" normalizeH="0" baseline="0" noProof="0" dirty="0">
                    <a:ln>
                      <a:noFill/>
                    </a:ln>
                    <a:solidFill>
                      <a:srgbClr val="EBF8F9"/>
                    </a:solidFill>
                    <a:effectLst/>
                    <a:uLnTx/>
                    <a:uFillTx/>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a:t>
                </a:r>
                <a:endParaRPr kumimoji="0" lang="en-US" altLang="zh-CN" sz="1050" b="0" i="0" u="none" strike="noStrike" kern="0" cap="none" spc="0" normalizeH="0" baseline="0" noProof="0" dirty="0">
                  <a:ln>
                    <a:noFill/>
                  </a:ln>
                  <a:solidFill>
                    <a:srgbClr val="EBF8F9"/>
                  </a:solidFill>
                  <a:effectLst/>
                  <a:uLnTx/>
                  <a:uFillTx/>
                  <a:latin typeface="微软雅黑" panose="020B0503020204020204" pitchFamily="34" charset="-122"/>
                  <a:ea typeface="微软雅黑" panose="020B0503020204020204" pitchFamily="34" charset="-122"/>
                </a:endParaRPr>
              </a:p>
            </p:txBody>
          </p:sp>
        </p:grpSp>
      </p:grpSp>
      <p:grpSp>
        <p:nvGrpSpPr>
          <p:cNvPr id="86" name="组合 85"/>
          <p:cNvGrpSpPr/>
          <p:nvPr/>
        </p:nvGrpSpPr>
        <p:grpSpPr>
          <a:xfrm>
            <a:off x="827485" y="2648810"/>
            <a:ext cx="528638" cy="528638"/>
            <a:chOff x="1103312" y="2705100"/>
            <a:chExt cx="704850" cy="704850"/>
          </a:xfrm>
        </p:grpSpPr>
        <p:sp>
          <p:nvSpPr>
            <p:cNvPr id="87" name="椭圆 86"/>
            <p:cNvSpPr/>
            <p:nvPr/>
          </p:nvSpPr>
          <p:spPr>
            <a:xfrm>
              <a:off x="1103312" y="2705100"/>
              <a:ext cx="704850" cy="704850"/>
            </a:xfrm>
            <a:prstGeom prst="ellipse">
              <a:avLst/>
            </a:prstGeom>
            <a:solidFill>
              <a:srgbClr val="42BAC8"/>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8" name="文本框 41"/>
            <p:cNvSpPr txBox="1"/>
            <p:nvPr/>
          </p:nvSpPr>
          <p:spPr>
            <a:xfrm>
              <a:off x="1136753" y="2770115"/>
              <a:ext cx="609567" cy="553997"/>
            </a:xfrm>
            <a:prstGeom prst="rect">
              <a:avLst/>
            </a:prstGeom>
            <a:noFill/>
          </p:spPr>
          <p:txBody>
            <a:bodyPr wrap="none" rtlCol="0" anchor="t">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00" b="1" i="0" u="none" strike="noStrike" kern="0" cap="none" spc="0" normalizeH="0" baseline="0" noProof="0" dirty="0">
                  <a:ln>
                    <a:noFill/>
                  </a:ln>
                  <a:solidFill>
                    <a:srgbClr val="E5F5F7"/>
                  </a:solidFill>
                  <a:effectLst/>
                  <a:uLnTx/>
                  <a:uFillTx/>
                  <a:latin typeface="Adobe Myungjo Std M" panose="02020600000000000000" pitchFamily="18" charset="-128"/>
                  <a:ea typeface="Adobe Myungjo Std M" panose="02020600000000000000" pitchFamily="18" charset="-128"/>
                </a:rPr>
                <a:t>01</a:t>
              </a:r>
              <a:endParaRPr kumimoji="0" lang="zh-CN" altLang="en-US" sz="2100" b="1" i="0" u="none" strike="noStrike" kern="0" cap="none" spc="0" normalizeH="0" baseline="0" noProof="0" dirty="0">
                <a:ln>
                  <a:noFill/>
                </a:ln>
                <a:solidFill>
                  <a:srgbClr val="E5F5F7"/>
                </a:solidFill>
                <a:effectLst/>
                <a:uLnTx/>
                <a:uFillTx/>
                <a:latin typeface="Adobe Myungjo Std M" panose="02020600000000000000" pitchFamily="18" charset="-128"/>
              </a:endParaRPr>
            </a:p>
          </p:txBody>
        </p:sp>
      </p:grpSp>
      <p:grpSp>
        <p:nvGrpSpPr>
          <p:cNvPr id="89" name="组合 88"/>
          <p:cNvGrpSpPr/>
          <p:nvPr/>
        </p:nvGrpSpPr>
        <p:grpSpPr>
          <a:xfrm>
            <a:off x="3374230" y="2648812"/>
            <a:ext cx="528638" cy="528638"/>
            <a:chOff x="4498975" y="2705100"/>
            <a:chExt cx="704850" cy="704850"/>
          </a:xfrm>
        </p:grpSpPr>
        <p:sp>
          <p:nvSpPr>
            <p:cNvPr id="90" name="椭圆 89"/>
            <p:cNvSpPr/>
            <p:nvPr/>
          </p:nvSpPr>
          <p:spPr>
            <a:xfrm>
              <a:off x="4498975" y="2705100"/>
              <a:ext cx="704850" cy="704850"/>
            </a:xfrm>
            <a:prstGeom prst="ellipse">
              <a:avLst/>
            </a:prstGeom>
            <a:solidFill>
              <a:srgbClr val="42BAC8"/>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1" name="文本框 44"/>
            <p:cNvSpPr txBox="1"/>
            <p:nvPr/>
          </p:nvSpPr>
          <p:spPr>
            <a:xfrm>
              <a:off x="4529244" y="2762077"/>
              <a:ext cx="609567" cy="553997"/>
            </a:xfrm>
            <a:prstGeom prst="rect">
              <a:avLst/>
            </a:prstGeom>
            <a:noFill/>
          </p:spPr>
          <p:txBody>
            <a:bodyPr wrap="none" rtlCol="0" anchor="t">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00" b="1" i="0" u="none" strike="noStrike" kern="0" cap="none" spc="0" normalizeH="0" baseline="0" noProof="0" dirty="0">
                  <a:ln>
                    <a:noFill/>
                  </a:ln>
                  <a:solidFill>
                    <a:srgbClr val="E5F5F7"/>
                  </a:solidFill>
                  <a:effectLst/>
                  <a:uLnTx/>
                  <a:uFillTx/>
                  <a:latin typeface="Adobe Myungjo Std M" panose="02020600000000000000" pitchFamily="18" charset="-128"/>
                  <a:ea typeface="Adobe Myungjo Std M" panose="02020600000000000000" pitchFamily="18" charset="-128"/>
                </a:rPr>
                <a:t>02</a:t>
              </a:r>
              <a:endParaRPr kumimoji="0" lang="zh-CN" altLang="en-US" sz="2100" b="1" i="0" u="none" strike="noStrike" kern="0" cap="none" spc="0" normalizeH="0" baseline="0" noProof="0" dirty="0">
                <a:ln>
                  <a:noFill/>
                </a:ln>
                <a:solidFill>
                  <a:srgbClr val="E5F5F7"/>
                </a:solidFill>
                <a:effectLst/>
                <a:uLnTx/>
                <a:uFillTx/>
                <a:latin typeface="Adobe Myungjo Std M" panose="02020600000000000000" pitchFamily="18" charset="-128"/>
              </a:endParaRPr>
            </a:p>
          </p:txBody>
        </p:sp>
      </p:grpSp>
      <p:grpSp>
        <p:nvGrpSpPr>
          <p:cNvPr id="92" name="组合 91"/>
          <p:cNvGrpSpPr/>
          <p:nvPr/>
        </p:nvGrpSpPr>
        <p:grpSpPr>
          <a:xfrm>
            <a:off x="5920981" y="2648810"/>
            <a:ext cx="528638" cy="528638"/>
            <a:chOff x="7894637" y="2705100"/>
            <a:chExt cx="704850" cy="704850"/>
          </a:xfrm>
        </p:grpSpPr>
        <p:sp>
          <p:nvSpPr>
            <p:cNvPr id="93" name="椭圆 92"/>
            <p:cNvSpPr/>
            <p:nvPr/>
          </p:nvSpPr>
          <p:spPr>
            <a:xfrm>
              <a:off x="7894637" y="2705100"/>
              <a:ext cx="704850" cy="704850"/>
            </a:xfrm>
            <a:prstGeom prst="ellipse">
              <a:avLst/>
            </a:prstGeom>
            <a:solidFill>
              <a:srgbClr val="42BAC8"/>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4" name="文本框 47"/>
            <p:cNvSpPr txBox="1"/>
            <p:nvPr/>
          </p:nvSpPr>
          <p:spPr>
            <a:xfrm>
              <a:off x="7923965" y="2770116"/>
              <a:ext cx="609567" cy="553997"/>
            </a:xfrm>
            <a:prstGeom prst="rect">
              <a:avLst/>
            </a:prstGeom>
            <a:noFill/>
          </p:spPr>
          <p:txBody>
            <a:bodyPr wrap="none" rtlCol="0" anchor="t">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00" b="1" i="0" u="none" strike="noStrike" kern="0" cap="none" spc="0" normalizeH="0" baseline="0" noProof="0" dirty="0">
                  <a:ln>
                    <a:noFill/>
                  </a:ln>
                  <a:solidFill>
                    <a:srgbClr val="E5F5F7"/>
                  </a:solidFill>
                  <a:effectLst/>
                  <a:uLnTx/>
                  <a:uFillTx/>
                  <a:latin typeface="Adobe Myungjo Std M" panose="02020600000000000000" pitchFamily="18" charset="-128"/>
                  <a:ea typeface="Adobe Myungjo Std M" panose="02020600000000000000" pitchFamily="18" charset="-128"/>
                </a:rPr>
                <a:t>03</a:t>
              </a:r>
              <a:endParaRPr kumimoji="0" lang="zh-CN" altLang="en-US" sz="2100" b="1" i="0" u="none" strike="noStrike" kern="0" cap="none" spc="0" normalizeH="0" baseline="0" noProof="0" dirty="0">
                <a:ln>
                  <a:noFill/>
                </a:ln>
                <a:solidFill>
                  <a:srgbClr val="E5F5F7"/>
                </a:solidFill>
                <a:effectLst/>
                <a:uLnTx/>
                <a:uFillTx/>
                <a:latin typeface="Adobe Myungjo Std M" panose="02020600000000000000" pitchFamily="18" charset="-128"/>
              </a:endParaRPr>
            </a:p>
          </p:txBody>
        </p:sp>
      </p:grpSp>
      <p:grpSp>
        <p:nvGrpSpPr>
          <p:cNvPr id="95" name="组合 94"/>
          <p:cNvGrpSpPr/>
          <p:nvPr/>
        </p:nvGrpSpPr>
        <p:grpSpPr>
          <a:xfrm>
            <a:off x="6041231" y="1584511"/>
            <a:ext cx="288132" cy="288132"/>
            <a:chOff x="8054974" y="1286036"/>
            <a:chExt cx="384176" cy="384176"/>
          </a:xfrm>
        </p:grpSpPr>
        <p:sp>
          <p:nvSpPr>
            <p:cNvPr id="96" name="椭圆 95"/>
            <p:cNvSpPr/>
            <p:nvPr/>
          </p:nvSpPr>
          <p:spPr>
            <a:xfrm>
              <a:off x="8054974" y="1286036"/>
              <a:ext cx="384176" cy="384176"/>
            </a:xfrm>
            <a:prstGeom prst="ellipse">
              <a:avLst/>
            </a:prstGeom>
            <a:solidFill>
              <a:srgbClr val="42BAC8"/>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pic>
          <p:nvPicPr>
            <p:cNvPr id="97" name="图片 9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106402" y="1335489"/>
              <a:ext cx="281320" cy="281320"/>
            </a:xfrm>
            <a:prstGeom prst="rect">
              <a:avLst/>
            </a:prstGeom>
          </p:spPr>
        </p:pic>
      </p:grpSp>
      <p:grpSp>
        <p:nvGrpSpPr>
          <p:cNvPr id="98" name="组合 97"/>
          <p:cNvGrpSpPr/>
          <p:nvPr/>
        </p:nvGrpSpPr>
        <p:grpSpPr>
          <a:xfrm>
            <a:off x="3494483" y="3964329"/>
            <a:ext cx="288132" cy="288132"/>
            <a:chOff x="4659311" y="4459126"/>
            <a:chExt cx="384176" cy="384176"/>
          </a:xfrm>
        </p:grpSpPr>
        <p:sp>
          <p:nvSpPr>
            <p:cNvPr id="99" name="椭圆 98"/>
            <p:cNvSpPr/>
            <p:nvPr/>
          </p:nvSpPr>
          <p:spPr>
            <a:xfrm>
              <a:off x="4659311" y="4459126"/>
              <a:ext cx="384176" cy="384176"/>
            </a:xfrm>
            <a:prstGeom prst="ellipse">
              <a:avLst/>
            </a:prstGeom>
            <a:solidFill>
              <a:srgbClr val="42BAC8"/>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pic>
          <p:nvPicPr>
            <p:cNvPr id="100" name="图片 9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746409" y="4546224"/>
              <a:ext cx="209979" cy="209979"/>
            </a:xfrm>
            <a:prstGeom prst="rect">
              <a:avLst/>
            </a:prstGeom>
          </p:spPr>
        </p:pic>
      </p:grpSp>
      <p:grpSp>
        <p:nvGrpSpPr>
          <p:cNvPr id="101" name="组合 100"/>
          <p:cNvGrpSpPr/>
          <p:nvPr/>
        </p:nvGrpSpPr>
        <p:grpSpPr>
          <a:xfrm>
            <a:off x="947737" y="1584511"/>
            <a:ext cx="288132" cy="288132"/>
            <a:chOff x="1263649" y="1286036"/>
            <a:chExt cx="384176" cy="384176"/>
          </a:xfrm>
        </p:grpSpPr>
        <p:sp>
          <p:nvSpPr>
            <p:cNvPr id="102" name="椭圆 101"/>
            <p:cNvSpPr/>
            <p:nvPr/>
          </p:nvSpPr>
          <p:spPr>
            <a:xfrm>
              <a:off x="1263649" y="1286036"/>
              <a:ext cx="384176" cy="384176"/>
            </a:xfrm>
            <a:prstGeom prst="ellipse">
              <a:avLst/>
            </a:prstGeom>
            <a:solidFill>
              <a:srgbClr val="42BAC8"/>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pic>
          <p:nvPicPr>
            <p:cNvPr id="103" name="图片 10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274035" y="1337329"/>
              <a:ext cx="342856" cy="277323"/>
            </a:xfrm>
            <a:prstGeom prst="rect">
              <a:avLst/>
            </a:prstGeom>
          </p:spPr>
        </p:pic>
      </p:grpSp>
    </p:spTree>
    <p:extLst>
      <p:ext uri="{BB962C8B-B14F-4D97-AF65-F5344CB8AC3E}">
        <p14:creationId xmlns:p14="http://schemas.microsoft.com/office/powerpoint/2010/main" val="3308083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6"/>
                                        </p:tgtEl>
                                        <p:attrNameLst>
                                          <p:attrName>style.visibility</p:attrName>
                                        </p:attrNameLst>
                                      </p:cBhvr>
                                      <p:to>
                                        <p:strVal val="visible"/>
                                      </p:to>
                                    </p:set>
                                    <p:anim calcmode="lin" valueType="num">
                                      <p:cBhvr>
                                        <p:cTn id="7" dur="500" fill="hold"/>
                                        <p:tgtEl>
                                          <p:spTgt spid="86"/>
                                        </p:tgtEl>
                                        <p:attrNameLst>
                                          <p:attrName>ppt_w</p:attrName>
                                        </p:attrNameLst>
                                      </p:cBhvr>
                                      <p:tavLst>
                                        <p:tav tm="0">
                                          <p:val>
                                            <p:fltVal val="0"/>
                                          </p:val>
                                        </p:tav>
                                        <p:tav tm="100000">
                                          <p:val>
                                            <p:strVal val="#ppt_w"/>
                                          </p:val>
                                        </p:tav>
                                      </p:tavLst>
                                    </p:anim>
                                    <p:anim calcmode="lin" valueType="num">
                                      <p:cBhvr>
                                        <p:cTn id="8" dur="500" fill="hold"/>
                                        <p:tgtEl>
                                          <p:spTgt spid="86"/>
                                        </p:tgtEl>
                                        <p:attrNameLst>
                                          <p:attrName>ppt_h</p:attrName>
                                        </p:attrNameLst>
                                      </p:cBhvr>
                                      <p:tavLst>
                                        <p:tav tm="0">
                                          <p:val>
                                            <p:fltVal val="0"/>
                                          </p:val>
                                        </p:tav>
                                        <p:tav tm="100000">
                                          <p:val>
                                            <p:strVal val="#ppt_h"/>
                                          </p:val>
                                        </p:tav>
                                      </p:tavLst>
                                    </p:anim>
                                    <p:animEffect transition="in" filter="fade">
                                      <p:cBhvr>
                                        <p:cTn id="9" dur="500"/>
                                        <p:tgtEl>
                                          <p:spTgt spid="86"/>
                                        </p:tgtEl>
                                      </p:cBhvr>
                                    </p:animEffect>
                                  </p:childTnLst>
                                </p:cTn>
                              </p:par>
                              <p:par>
                                <p:cTn id="10" presetID="26" presetClass="emph" presetSubtype="0" fill="hold" nodeType="withEffect">
                                  <p:stCondLst>
                                    <p:cond delay="500"/>
                                  </p:stCondLst>
                                  <p:childTnLst>
                                    <p:animEffect transition="out" filter="fade">
                                      <p:cBhvr>
                                        <p:cTn id="11" dur="500" tmFilter="0, 0; .2, .5; .8, .5; 1, 0"/>
                                        <p:tgtEl>
                                          <p:spTgt spid="86"/>
                                        </p:tgtEl>
                                      </p:cBhvr>
                                    </p:animEffect>
                                    <p:animScale>
                                      <p:cBhvr>
                                        <p:cTn id="12" dur="250" autoRev="1" fill="hold"/>
                                        <p:tgtEl>
                                          <p:spTgt spid="86"/>
                                        </p:tgtEl>
                                      </p:cBhvr>
                                      <p:by x="105000" y="105000"/>
                                    </p:animScale>
                                  </p:childTnLst>
                                </p:cTn>
                              </p:par>
                              <p:par>
                                <p:cTn id="13" presetID="10" presetClass="entr" presetSubtype="0" fill="hold" nodeType="withEffect">
                                  <p:stCondLst>
                                    <p:cond delay="0"/>
                                  </p:stCondLst>
                                  <p:childTnLst>
                                    <p:set>
                                      <p:cBhvr>
                                        <p:cTn id="14" dur="1" fill="hold">
                                          <p:stCondLst>
                                            <p:cond delay="0"/>
                                          </p:stCondLst>
                                        </p:cTn>
                                        <p:tgtEl>
                                          <p:spTgt spid="101"/>
                                        </p:tgtEl>
                                        <p:attrNameLst>
                                          <p:attrName>style.visibility</p:attrName>
                                        </p:attrNameLst>
                                      </p:cBhvr>
                                      <p:to>
                                        <p:strVal val="visible"/>
                                      </p:to>
                                    </p:set>
                                    <p:animEffect transition="in" filter="fade">
                                      <p:cBhvr>
                                        <p:cTn id="15" dur="250"/>
                                        <p:tgtEl>
                                          <p:spTgt spid="101"/>
                                        </p:tgtEl>
                                      </p:cBhvr>
                                    </p:animEffect>
                                  </p:childTnLst>
                                </p:cTn>
                              </p:par>
                              <p:par>
                                <p:cTn id="16" presetID="26" presetClass="emph" presetSubtype="0" fill="hold" nodeType="withEffect">
                                  <p:stCondLst>
                                    <p:cond delay="250"/>
                                  </p:stCondLst>
                                  <p:childTnLst>
                                    <p:animEffect transition="out" filter="fade">
                                      <p:cBhvr>
                                        <p:cTn id="17" dur="500" tmFilter="0, 0; .2, .5; .8, .5; 1, 0"/>
                                        <p:tgtEl>
                                          <p:spTgt spid="101"/>
                                        </p:tgtEl>
                                      </p:cBhvr>
                                    </p:animEffect>
                                    <p:animScale>
                                      <p:cBhvr>
                                        <p:cTn id="18" dur="250" autoRev="1" fill="hold"/>
                                        <p:tgtEl>
                                          <p:spTgt spid="101"/>
                                        </p:tgtEl>
                                      </p:cBhvr>
                                      <p:by x="105000" y="105000"/>
                                    </p:animScale>
                                  </p:childTnLst>
                                </p:cTn>
                              </p:par>
                              <p:par>
                                <p:cTn id="19" presetID="22" presetClass="entr" presetSubtype="1" fill="hold" nodeType="withEffect">
                                  <p:stCondLst>
                                    <p:cond delay="250"/>
                                  </p:stCondLst>
                                  <p:childTnLst>
                                    <p:set>
                                      <p:cBhvr>
                                        <p:cTn id="20" dur="1" fill="hold">
                                          <p:stCondLst>
                                            <p:cond delay="0"/>
                                          </p:stCondLst>
                                        </p:cTn>
                                        <p:tgtEl>
                                          <p:spTgt spid="62"/>
                                        </p:tgtEl>
                                        <p:attrNameLst>
                                          <p:attrName>style.visibility</p:attrName>
                                        </p:attrNameLst>
                                      </p:cBhvr>
                                      <p:to>
                                        <p:strVal val="visible"/>
                                      </p:to>
                                    </p:set>
                                    <p:animEffect transition="in" filter="wipe(up)">
                                      <p:cBhvr>
                                        <p:cTn id="21" dur="250"/>
                                        <p:tgtEl>
                                          <p:spTgt spid="62"/>
                                        </p:tgtEl>
                                      </p:cBhvr>
                                    </p:animEffect>
                                  </p:childTnLst>
                                </p:cTn>
                              </p:par>
                              <p:par>
                                <p:cTn id="22" presetID="22" presetClass="entr" presetSubtype="1" fill="hold" grpId="0" nodeType="withEffect">
                                  <p:stCondLst>
                                    <p:cond delay="500"/>
                                  </p:stCondLst>
                                  <p:childTnLst>
                                    <p:set>
                                      <p:cBhvr>
                                        <p:cTn id="23" dur="1" fill="hold">
                                          <p:stCondLst>
                                            <p:cond delay="0"/>
                                          </p:stCondLst>
                                        </p:cTn>
                                        <p:tgtEl>
                                          <p:spTgt spid="56"/>
                                        </p:tgtEl>
                                        <p:attrNameLst>
                                          <p:attrName>style.visibility</p:attrName>
                                        </p:attrNameLst>
                                      </p:cBhvr>
                                      <p:to>
                                        <p:strVal val="visible"/>
                                      </p:to>
                                    </p:set>
                                    <p:animEffect transition="in" filter="wipe(up)">
                                      <p:cBhvr>
                                        <p:cTn id="24" dur="250"/>
                                        <p:tgtEl>
                                          <p:spTgt spid="56"/>
                                        </p:tgtEl>
                                      </p:cBhvr>
                                    </p:animEffect>
                                  </p:childTnLst>
                                </p:cTn>
                              </p:par>
                              <p:par>
                                <p:cTn id="25" presetID="22" presetClass="entr" presetSubtype="8" fill="hold" nodeType="withEffect">
                                  <p:stCondLst>
                                    <p:cond delay="750"/>
                                  </p:stCondLst>
                                  <p:childTnLst>
                                    <p:set>
                                      <p:cBhvr>
                                        <p:cTn id="26" dur="1" fill="hold">
                                          <p:stCondLst>
                                            <p:cond delay="0"/>
                                          </p:stCondLst>
                                        </p:cTn>
                                        <p:tgtEl>
                                          <p:spTgt spid="59"/>
                                        </p:tgtEl>
                                        <p:attrNameLst>
                                          <p:attrName>style.visibility</p:attrName>
                                        </p:attrNameLst>
                                      </p:cBhvr>
                                      <p:to>
                                        <p:strVal val="visible"/>
                                      </p:to>
                                    </p:set>
                                    <p:animEffect transition="in" filter="wipe(left)">
                                      <p:cBhvr>
                                        <p:cTn id="27" dur="250"/>
                                        <p:tgtEl>
                                          <p:spTgt spid="59"/>
                                        </p:tgtEl>
                                      </p:cBhvr>
                                    </p:animEffect>
                                  </p:childTnLst>
                                </p:cTn>
                              </p:par>
                              <p:par>
                                <p:cTn id="28" presetID="1" presetClass="entr" presetSubtype="0" fill="hold" nodeType="withEffect">
                                  <p:stCondLst>
                                    <p:cond delay="750"/>
                                  </p:stCondLst>
                                  <p:childTnLst>
                                    <p:set>
                                      <p:cBhvr>
                                        <p:cTn id="29" dur="1" fill="hold">
                                          <p:stCondLst>
                                            <p:cond delay="0"/>
                                          </p:stCondLst>
                                        </p:cTn>
                                        <p:tgtEl>
                                          <p:spTgt spid="65"/>
                                        </p:tgtEl>
                                        <p:attrNameLst>
                                          <p:attrName>style.visibility</p:attrName>
                                        </p:attrNameLst>
                                      </p:cBhvr>
                                      <p:to>
                                        <p:strVal val="visible"/>
                                      </p:to>
                                    </p:set>
                                  </p:childTnLst>
                                </p:cTn>
                              </p:par>
                              <p:par>
                                <p:cTn id="30" presetID="26" presetClass="emph" presetSubtype="0" fill="hold" nodeType="withEffect">
                                  <p:stCondLst>
                                    <p:cond delay="750"/>
                                  </p:stCondLst>
                                  <p:childTnLst>
                                    <p:animEffect transition="out" filter="fade">
                                      <p:cBhvr>
                                        <p:cTn id="31" dur="500" tmFilter="0, 0; .2, .5; .8, .5; 1, 0"/>
                                        <p:tgtEl>
                                          <p:spTgt spid="65"/>
                                        </p:tgtEl>
                                      </p:cBhvr>
                                    </p:animEffect>
                                    <p:animScale>
                                      <p:cBhvr>
                                        <p:cTn id="32" dur="250" autoRev="1" fill="hold"/>
                                        <p:tgtEl>
                                          <p:spTgt spid="65"/>
                                        </p:tgtEl>
                                      </p:cBhvr>
                                      <p:by x="105000" y="105000"/>
                                    </p:animScale>
                                  </p:childTnLst>
                                </p:cTn>
                              </p:par>
                            </p:childTnLst>
                          </p:cTn>
                        </p:par>
                        <p:par>
                          <p:cTn id="33" fill="hold">
                            <p:stCondLst>
                              <p:cond delay="1250"/>
                            </p:stCondLst>
                            <p:childTnLst>
                              <p:par>
                                <p:cTn id="34" presetID="10" presetClass="entr" presetSubtype="0" fill="hold" nodeType="afterEffect">
                                  <p:stCondLst>
                                    <p:cond delay="0"/>
                                  </p:stCondLst>
                                  <p:childTnLst>
                                    <p:set>
                                      <p:cBhvr>
                                        <p:cTn id="35" dur="1" fill="hold">
                                          <p:stCondLst>
                                            <p:cond delay="0"/>
                                          </p:stCondLst>
                                        </p:cTn>
                                        <p:tgtEl>
                                          <p:spTgt spid="89"/>
                                        </p:tgtEl>
                                        <p:attrNameLst>
                                          <p:attrName>style.visibility</p:attrName>
                                        </p:attrNameLst>
                                      </p:cBhvr>
                                      <p:to>
                                        <p:strVal val="visible"/>
                                      </p:to>
                                    </p:set>
                                    <p:animEffect transition="in" filter="fade">
                                      <p:cBhvr>
                                        <p:cTn id="36" dur="500"/>
                                        <p:tgtEl>
                                          <p:spTgt spid="89"/>
                                        </p:tgtEl>
                                      </p:cBhvr>
                                    </p:animEffect>
                                  </p:childTnLst>
                                </p:cTn>
                              </p:par>
                              <p:par>
                                <p:cTn id="37" presetID="26" presetClass="emph" presetSubtype="0" fill="hold" nodeType="withEffect">
                                  <p:stCondLst>
                                    <p:cond delay="500"/>
                                  </p:stCondLst>
                                  <p:childTnLst>
                                    <p:animEffect transition="out" filter="fade">
                                      <p:cBhvr>
                                        <p:cTn id="38" dur="500" tmFilter="0, 0; .2, .5; .8, .5; 1, 0"/>
                                        <p:tgtEl>
                                          <p:spTgt spid="89"/>
                                        </p:tgtEl>
                                      </p:cBhvr>
                                    </p:animEffect>
                                    <p:animScale>
                                      <p:cBhvr>
                                        <p:cTn id="39" dur="250" autoRev="1" fill="hold"/>
                                        <p:tgtEl>
                                          <p:spTgt spid="89"/>
                                        </p:tgtEl>
                                      </p:cBhvr>
                                      <p:by x="105000" y="105000"/>
                                    </p:animScale>
                                  </p:childTnLst>
                                </p:cTn>
                              </p:par>
                              <p:par>
                                <p:cTn id="40" presetID="10" presetClass="entr" presetSubtype="0" fill="hold" nodeType="withEffect">
                                  <p:stCondLst>
                                    <p:cond delay="0"/>
                                  </p:stCondLst>
                                  <p:childTnLst>
                                    <p:set>
                                      <p:cBhvr>
                                        <p:cTn id="41" dur="1" fill="hold">
                                          <p:stCondLst>
                                            <p:cond delay="0"/>
                                          </p:stCondLst>
                                        </p:cTn>
                                        <p:tgtEl>
                                          <p:spTgt spid="98"/>
                                        </p:tgtEl>
                                        <p:attrNameLst>
                                          <p:attrName>style.visibility</p:attrName>
                                        </p:attrNameLst>
                                      </p:cBhvr>
                                      <p:to>
                                        <p:strVal val="visible"/>
                                      </p:to>
                                    </p:set>
                                    <p:animEffect transition="in" filter="fade">
                                      <p:cBhvr>
                                        <p:cTn id="42" dur="500"/>
                                        <p:tgtEl>
                                          <p:spTgt spid="98"/>
                                        </p:tgtEl>
                                      </p:cBhvr>
                                    </p:animEffect>
                                  </p:childTnLst>
                                </p:cTn>
                              </p:par>
                              <p:par>
                                <p:cTn id="43" presetID="26" presetClass="emph" presetSubtype="0" fill="hold" nodeType="withEffect">
                                  <p:stCondLst>
                                    <p:cond delay="500"/>
                                  </p:stCondLst>
                                  <p:childTnLst>
                                    <p:animEffect transition="out" filter="fade">
                                      <p:cBhvr>
                                        <p:cTn id="44" dur="500" tmFilter="0, 0; .2, .5; .8, .5; 1, 0"/>
                                        <p:tgtEl>
                                          <p:spTgt spid="98"/>
                                        </p:tgtEl>
                                      </p:cBhvr>
                                    </p:animEffect>
                                    <p:animScale>
                                      <p:cBhvr>
                                        <p:cTn id="45" dur="250" autoRev="1" fill="hold"/>
                                        <p:tgtEl>
                                          <p:spTgt spid="98"/>
                                        </p:tgtEl>
                                      </p:cBhvr>
                                      <p:by x="105000" y="105000"/>
                                    </p:animScale>
                                  </p:childTnLst>
                                </p:cTn>
                              </p:par>
                              <p:par>
                                <p:cTn id="46" presetID="22" presetClass="entr" presetSubtype="4" fill="hold" nodeType="withEffect">
                                  <p:stCondLst>
                                    <p:cond delay="0"/>
                                  </p:stCondLst>
                                  <p:childTnLst>
                                    <p:set>
                                      <p:cBhvr>
                                        <p:cTn id="47" dur="1" fill="hold">
                                          <p:stCondLst>
                                            <p:cond delay="0"/>
                                          </p:stCondLst>
                                        </p:cTn>
                                        <p:tgtEl>
                                          <p:spTgt spid="64"/>
                                        </p:tgtEl>
                                        <p:attrNameLst>
                                          <p:attrName>style.visibility</p:attrName>
                                        </p:attrNameLst>
                                      </p:cBhvr>
                                      <p:to>
                                        <p:strVal val="visible"/>
                                      </p:to>
                                    </p:set>
                                    <p:animEffect transition="in" filter="wipe(down)">
                                      <p:cBhvr>
                                        <p:cTn id="48" dur="250"/>
                                        <p:tgtEl>
                                          <p:spTgt spid="64"/>
                                        </p:tgtEl>
                                      </p:cBhvr>
                                    </p:animEffect>
                                  </p:childTnLst>
                                </p:cTn>
                              </p:par>
                              <p:par>
                                <p:cTn id="49" presetID="22" presetClass="entr" presetSubtype="4" fill="hold" grpId="0" nodeType="withEffect">
                                  <p:stCondLst>
                                    <p:cond delay="250"/>
                                  </p:stCondLst>
                                  <p:childTnLst>
                                    <p:set>
                                      <p:cBhvr>
                                        <p:cTn id="50" dur="1" fill="hold">
                                          <p:stCondLst>
                                            <p:cond delay="0"/>
                                          </p:stCondLst>
                                        </p:cTn>
                                        <p:tgtEl>
                                          <p:spTgt spid="57"/>
                                        </p:tgtEl>
                                        <p:attrNameLst>
                                          <p:attrName>style.visibility</p:attrName>
                                        </p:attrNameLst>
                                      </p:cBhvr>
                                      <p:to>
                                        <p:strVal val="visible"/>
                                      </p:to>
                                    </p:set>
                                    <p:animEffect transition="in" filter="wipe(down)">
                                      <p:cBhvr>
                                        <p:cTn id="51" dur="250"/>
                                        <p:tgtEl>
                                          <p:spTgt spid="57"/>
                                        </p:tgtEl>
                                      </p:cBhvr>
                                    </p:animEffect>
                                  </p:childTnLst>
                                </p:cTn>
                              </p:par>
                              <p:par>
                                <p:cTn id="52" presetID="22" presetClass="entr" presetSubtype="8" fill="hold" nodeType="withEffect">
                                  <p:stCondLst>
                                    <p:cond delay="500"/>
                                  </p:stCondLst>
                                  <p:childTnLst>
                                    <p:set>
                                      <p:cBhvr>
                                        <p:cTn id="53" dur="1" fill="hold">
                                          <p:stCondLst>
                                            <p:cond delay="0"/>
                                          </p:stCondLst>
                                        </p:cTn>
                                        <p:tgtEl>
                                          <p:spTgt spid="60"/>
                                        </p:tgtEl>
                                        <p:attrNameLst>
                                          <p:attrName>style.visibility</p:attrName>
                                        </p:attrNameLst>
                                      </p:cBhvr>
                                      <p:to>
                                        <p:strVal val="visible"/>
                                      </p:to>
                                    </p:set>
                                    <p:animEffect transition="in" filter="wipe(left)">
                                      <p:cBhvr>
                                        <p:cTn id="54" dur="250"/>
                                        <p:tgtEl>
                                          <p:spTgt spid="60"/>
                                        </p:tgtEl>
                                      </p:cBhvr>
                                    </p:animEffect>
                                  </p:childTnLst>
                                </p:cTn>
                              </p:par>
                              <p:par>
                                <p:cTn id="55" presetID="10" presetClass="entr" presetSubtype="0" fill="hold" nodeType="withEffect">
                                  <p:stCondLst>
                                    <p:cond delay="500"/>
                                  </p:stCondLst>
                                  <p:childTnLst>
                                    <p:set>
                                      <p:cBhvr>
                                        <p:cTn id="56" dur="1" fill="hold">
                                          <p:stCondLst>
                                            <p:cond delay="0"/>
                                          </p:stCondLst>
                                        </p:cTn>
                                        <p:tgtEl>
                                          <p:spTgt spid="72"/>
                                        </p:tgtEl>
                                        <p:attrNameLst>
                                          <p:attrName>style.visibility</p:attrName>
                                        </p:attrNameLst>
                                      </p:cBhvr>
                                      <p:to>
                                        <p:strVal val="visible"/>
                                      </p:to>
                                    </p:set>
                                    <p:animEffect transition="in" filter="fade">
                                      <p:cBhvr>
                                        <p:cTn id="57" dur="500"/>
                                        <p:tgtEl>
                                          <p:spTgt spid="72"/>
                                        </p:tgtEl>
                                      </p:cBhvr>
                                    </p:animEffect>
                                  </p:childTnLst>
                                </p:cTn>
                              </p:par>
                              <p:par>
                                <p:cTn id="58" presetID="26" presetClass="emph" presetSubtype="0" fill="hold" nodeType="withEffect">
                                  <p:stCondLst>
                                    <p:cond delay="500"/>
                                  </p:stCondLst>
                                  <p:childTnLst>
                                    <p:animEffect transition="out" filter="fade">
                                      <p:cBhvr>
                                        <p:cTn id="59" dur="500" tmFilter="0, 0; .2, .5; .8, .5; 1, 0"/>
                                        <p:tgtEl>
                                          <p:spTgt spid="72"/>
                                        </p:tgtEl>
                                      </p:cBhvr>
                                    </p:animEffect>
                                    <p:animScale>
                                      <p:cBhvr>
                                        <p:cTn id="60" dur="250" autoRev="1" fill="hold"/>
                                        <p:tgtEl>
                                          <p:spTgt spid="72"/>
                                        </p:tgtEl>
                                      </p:cBhvr>
                                      <p:by x="105000" y="105000"/>
                                    </p:animScale>
                                  </p:childTnLst>
                                </p:cTn>
                              </p:par>
                            </p:childTnLst>
                          </p:cTn>
                        </p:par>
                        <p:par>
                          <p:cTn id="61" fill="hold">
                            <p:stCondLst>
                              <p:cond delay="2250"/>
                            </p:stCondLst>
                            <p:childTnLst>
                              <p:par>
                                <p:cTn id="62" presetID="53" presetClass="entr" presetSubtype="16" fill="hold" nodeType="afterEffect">
                                  <p:stCondLst>
                                    <p:cond delay="0"/>
                                  </p:stCondLst>
                                  <p:childTnLst>
                                    <p:set>
                                      <p:cBhvr>
                                        <p:cTn id="63" dur="1" fill="hold">
                                          <p:stCondLst>
                                            <p:cond delay="0"/>
                                          </p:stCondLst>
                                        </p:cTn>
                                        <p:tgtEl>
                                          <p:spTgt spid="92"/>
                                        </p:tgtEl>
                                        <p:attrNameLst>
                                          <p:attrName>style.visibility</p:attrName>
                                        </p:attrNameLst>
                                      </p:cBhvr>
                                      <p:to>
                                        <p:strVal val="visible"/>
                                      </p:to>
                                    </p:set>
                                    <p:anim calcmode="lin" valueType="num">
                                      <p:cBhvr>
                                        <p:cTn id="64" dur="500" fill="hold"/>
                                        <p:tgtEl>
                                          <p:spTgt spid="92"/>
                                        </p:tgtEl>
                                        <p:attrNameLst>
                                          <p:attrName>ppt_w</p:attrName>
                                        </p:attrNameLst>
                                      </p:cBhvr>
                                      <p:tavLst>
                                        <p:tav tm="0">
                                          <p:val>
                                            <p:fltVal val="0"/>
                                          </p:val>
                                        </p:tav>
                                        <p:tav tm="100000">
                                          <p:val>
                                            <p:strVal val="#ppt_w"/>
                                          </p:val>
                                        </p:tav>
                                      </p:tavLst>
                                    </p:anim>
                                    <p:anim calcmode="lin" valueType="num">
                                      <p:cBhvr>
                                        <p:cTn id="65" dur="500" fill="hold"/>
                                        <p:tgtEl>
                                          <p:spTgt spid="92"/>
                                        </p:tgtEl>
                                        <p:attrNameLst>
                                          <p:attrName>ppt_h</p:attrName>
                                        </p:attrNameLst>
                                      </p:cBhvr>
                                      <p:tavLst>
                                        <p:tav tm="0">
                                          <p:val>
                                            <p:fltVal val="0"/>
                                          </p:val>
                                        </p:tav>
                                        <p:tav tm="100000">
                                          <p:val>
                                            <p:strVal val="#ppt_h"/>
                                          </p:val>
                                        </p:tav>
                                      </p:tavLst>
                                    </p:anim>
                                    <p:animEffect transition="in" filter="fade">
                                      <p:cBhvr>
                                        <p:cTn id="66" dur="500"/>
                                        <p:tgtEl>
                                          <p:spTgt spid="92"/>
                                        </p:tgtEl>
                                      </p:cBhvr>
                                    </p:animEffect>
                                  </p:childTnLst>
                                </p:cTn>
                              </p:par>
                              <p:par>
                                <p:cTn id="67" presetID="26" presetClass="emph" presetSubtype="0" fill="hold" nodeType="withEffect">
                                  <p:stCondLst>
                                    <p:cond delay="500"/>
                                  </p:stCondLst>
                                  <p:childTnLst>
                                    <p:animEffect transition="out" filter="fade">
                                      <p:cBhvr>
                                        <p:cTn id="68" dur="500" tmFilter="0, 0; .2, .5; .8, .5; 1, 0"/>
                                        <p:tgtEl>
                                          <p:spTgt spid="92"/>
                                        </p:tgtEl>
                                      </p:cBhvr>
                                    </p:animEffect>
                                    <p:animScale>
                                      <p:cBhvr>
                                        <p:cTn id="69" dur="250" autoRev="1" fill="hold"/>
                                        <p:tgtEl>
                                          <p:spTgt spid="92"/>
                                        </p:tgtEl>
                                      </p:cBhvr>
                                      <p:by x="105000" y="105000"/>
                                    </p:animScale>
                                  </p:childTnLst>
                                </p:cTn>
                              </p:par>
                              <p:par>
                                <p:cTn id="70" presetID="10" presetClass="entr" presetSubtype="0" fill="hold" nodeType="withEffect">
                                  <p:stCondLst>
                                    <p:cond delay="0"/>
                                  </p:stCondLst>
                                  <p:childTnLst>
                                    <p:set>
                                      <p:cBhvr>
                                        <p:cTn id="71" dur="1" fill="hold">
                                          <p:stCondLst>
                                            <p:cond delay="0"/>
                                          </p:stCondLst>
                                        </p:cTn>
                                        <p:tgtEl>
                                          <p:spTgt spid="95"/>
                                        </p:tgtEl>
                                        <p:attrNameLst>
                                          <p:attrName>style.visibility</p:attrName>
                                        </p:attrNameLst>
                                      </p:cBhvr>
                                      <p:to>
                                        <p:strVal val="visible"/>
                                      </p:to>
                                    </p:set>
                                    <p:animEffect transition="in" filter="fade">
                                      <p:cBhvr>
                                        <p:cTn id="72" dur="250"/>
                                        <p:tgtEl>
                                          <p:spTgt spid="95"/>
                                        </p:tgtEl>
                                      </p:cBhvr>
                                    </p:animEffect>
                                  </p:childTnLst>
                                </p:cTn>
                              </p:par>
                              <p:par>
                                <p:cTn id="73" presetID="26" presetClass="emph" presetSubtype="0" fill="hold" nodeType="withEffect">
                                  <p:stCondLst>
                                    <p:cond delay="250"/>
                                  </p:stCondLst>
                                  <p:childTnLst>
                                    <p:animEffect transition="out" filter="fade">
                                      <p:cBhvr>
                                        <p:cTn id="74" dur="500" tmFilter="0, 0; .2, .5; .8, .5; 1, 0"/>
                                        <p:tgtEl>
                                          <p:spTgt spid="95"/>
                                        </p:tgtEl>
                                      </p:cBhvr>
                                    </p:animEffect>
                                    <p:animScale>
                                      <p:cBhvr>
                                        <p:cTn id="75" dur="250" autoRev="1" fill="hold"/>
                                        <p:tgtEl>
                                          <p:spTgt spid="95"/>
                                        </p:tgtEl>
                                      </p:cBhvr>
                                      <p:by x="105000" y="105000"/>
                                    </p:animScale>
                                  </p:childTnLst>
                                </p:cTn>
                              </p:par>
                              <p:par>
                                <p:cTn id="76" presetID="22" presetClass="entr" presetSubtype="1" fill="hold" nodeType="withEffect">
                                  <p:stCondLst>
                                    <p:cond delay="0"/>
                                  </p:stCondLst>
                                  <p:childTnLst>
                                    <p:set>
                                      <p:cBhvr>
                                        <p:cTn id="77" dur="1" fill="hold">
                                          <p:stCondLst>
                                            <p:cond delay="0"/>
                                          </p:stCondLst>
                                        </p:cTn>
                                        <p:tgtEl>
                                          <p:spTgt spid="63"/>
                                        </p:tgtEl>
                                        <p:attrNameLst>
                                          <p:attrName>style.visibility</p:attrName>
                                        </p:attrNameLst>
                                      </p:cBhvr>
                                      <p:to>
                                        <p:strVal val="visible"/>
                                      </p:to>
                                    </p:set>
                                    <p:animEffect transition="in" filter="wipe(up)">
                                      <p:cBhvr>
                                        <p:cTn id="78" dur="250"/>
                                        <p:tgtEl>
                                          <p:spTgt spid="63"/>
                                        </p:tgtEl>
                                      </p:cBhvr>
                                    </p:animEffect>
                                  </p:childTnLst>
                                </p:cTn>
                              </p:par>
                              <p:par>
                                <p:cTn id="79" presetID="22" presetClass="entr" presetSubtype="1" fill="hold" grpId="0" nodeType="withEffect">
                                  <p:stCondLst>
                                    <p:cond delay="250"/>
                                  </p:stCondLst>
                                  <p:childTnLst>
                                    <p:set>
                                      <p:cBhvr>
                                        <p:cTn id="80" dur="1" fill="hold">
                                          <p:stCondLst>
                                            <p:cond delay="0"/>
                                          </p:stCondLst>
                                        </p:cTn>
                                        <p:tgtEl>
                                          <p:spTgt spid="58"/>
                                        </p:tgtEl>
                                        <p:attrNameLst>
                                          <p:attrName>style.visibility</p:attrName>
                                        </p:attrNameLst>
                                      </p:cBhvr>
                                      <p:to>
                                        <p:strVal val="visible"/>
                                      </p:to>
                                    </p:set>
                                    <p:animEffect transition="in" filter="wipe(up)">
                                      <p:cBhvr>
                                        <p:cTn id="81" dur="250"/>
                                        <p:tgtEl>
                                          <p:spTgt spid="58"/>
                                        </p:tgtEl>
                                      </p:cBhvr>
                                    </p:animEffect>
                                  </p:childTnLst>
                                </p:cTn>
                              </p:par>
                              <p:par>
                                <p:cTn id="82" presetID="22" presetClass="entr" presetSubtype="8" fill="hold" nodeType="withEffect">
                                  <p:stCondLst>
                                    <p:cond delay="500"/>
                                  </p:stCondLst>
                                  <p:childTnLst>
                                    <p:set>
                                      <p:cBhvr>
                                        <p:cTn id="83" dur="1" fill="hold">
                                          <p:stCondLst>
                                            <p:cond delay="0"/>
                                          </p:stCondLst>
                                        </p:cTn>
                                        <p:tgtEl>
                                          <p:spTgt spid="61"/>
                                        </p:tgtEl>
                                        <p:attrNameLst>
                                          <p:attrName>style.visibility</p:attrName>
                                        </p:attrNameLst>
                                      </p:cBhvr>
                                      <p:to>
                                        <p:strVal val="visible"/>
                                      </p:to>
                                    </p:set>
                                    <p:animEffect transition="in" filter="wipe(left)">
                                      <p:cBhvr>
                                        <p:cTn id="84" dur="250"/>
                                        <p:tgtEl>
                                          <p:spTgt spid="61"/>
                                        </p:tgtEl>
                                      </p:cBhvr>
                                    </p:animEffect>
                                  </p:childTnLst>
                                </p:cTn>
                              </p:par>
                              <p:par>
                                <p:cTn id="85" presetID="1" presetClass="entr" presetSubtype="0" fill="hold" nodeType="withEffect">
                                  <p:stCondLst>
                                    <p:cond delay="500"/>
                                  </p:stCondLst>
                                  <p:childTnLst>
                                    <p:set>
                                      <p:cBhvr>
                                        <p:cTn id="86" dur="1" fill="hold">
                                          <p:stCondLst>
                                            <p:cond delay="0"/>
                                          </p:stCondLst>
                                        </p:cTn>
                                        <p:tgtEl>
                                          <p:spTgt spid="79"/>
                                        </p:tgtEl>
                                        <p:attrNameLst>
                                          <p:attrName>style.visibility</p:attrName>
                                        </p:attrNameLst>
                                      </p:cBhvr>
                                      <p:to>
                                        <p:strVal val="visible"/>
                                      </p:to>
                                    </p:set>
                                  </p:childTnLst>
                                </p:cTn>
                              </p:par>
                              <p:par>
                                <p:cTn id="87" presetID="26" presetClass="emph" presetSubtype="0" fill="hold" nodeType="withEffect">
                                  <p:stCondLst>
                                    <p:cond delay="500"/>
                                  </p:stCondLst>
                                  <p:childTnLst>
                                    <p:animEffect transition="out" filter="fade">
                                      <p:cBhvr>
                                        <p:cTn id="88" dur="500" tmFilter="0, 0; .2, .5; .8, .5; 1, 0"/>
                                        <p:tgtEl>
                                          <p:spTgt spid="79"/>
                                        </p:tgtEl>
                                      </p:cBhvr>
                                    </p:animEffect>
                                    <p:animScale>
                                      <p:cBhvr>
                                        <p:cTn id="89" dur="250" autoRev="1" fill="hold"/>
                                        <p:tgtEl>
                                          <p:spTgt spid="79"/>
                                        </p:tgtEl>
                                      </p:cBhvr>
                                      <p:by x="105000" y="105000"/>
                                    </p:animScale>
                                  </p:childTnLst>
                                </p:cTn>
                              </p:par>
                            </p:childTnLst>
                          </p:cTn>
                        </p:par>
                        <p:par>
                          <p:cTn id="90" fill="hold">
                            <p:stCondLst>
                              <p:cond delay="3250"/>
                            </p:stCondLst>
                            <p:childTnLst>
                              <p:par>
                                <p:cTn id="91" presetID="22" presetClass="entr" presetSubtype="8" fill="hold" grpId="0" nodeType="afterEffect">
                                  <p:stCondLst>
                                    <p:cond delay="0"/>
                                  </p:stCondLst>
                                  <p:childTnLst>
                                    <p:set>
                                      <p:cBhvr>
                                        <p:cTn id="92" dur="1" fill="hold">
                                          <p:stCondLst>
                                            <p:cond delay="0"/>
                                          </p:stCondLst>
                                        </p:cTn>
                                        <p:tgtEl>
                                          <p:spTgt spid="55"/>
                                        </p:tgtEl>
                                        <p:attrNameLst>
                                          <p:attrName>style.visibility</p:attrName>
                                        </p:attrNameLst>
                                      </p:cBhvr>
                                      <p:to>
                                        <p:strVal val="visible"/>
                                      </p:to>
                                    </p:set>
                                    <p:animEffect transition="in" filter="wipe(left)">
                                      <p:cBhvr>
                                        <p:cTn id="93" dur="250"/>
                                        <p:tgtEl>
                                          <p:spTgt spid="55"/>
                                        </p:tgtEl>
                                      </p:cBhvr>
                                    </p:animEffect>
                                  </p:childTnLst>
                                </p:cTn>
                              </p:par>
                            </p:childTnLst>
                          </p:cTn>
                        </p:par>
                        <p:par>
                          <p:cTn id="94" fill="hold">
                            <p:stCondLst>
                              <p:cond delay="3500"/>
                            </p:stCondLst>
                            <p:childTnLst>
                              <p:par>
                                <p:cTn id="95" presetID="22" presetClass="entr" presetSubtype="8" fill="hold" grpId="0" nodeType="afterEffect">
                                  <p:stCondLst>
                                    <p:cond delay="0"/>
                                  </p:stCondLst>
                                  <p:childTnLst>
                                    <p:set>
                                      <p:cBhvr>
                                        <p:cTn id="96" dur="1" fill="hold">
                                          <p:stCondLst>
                                            <p:cond delay="0"/>
                                          </p:stCondLst>
                                        </p:cTn>
                                        <p:tgtEl>
                                          <p:spTgt spid="53"/>
                                        </p:tgtEl>
                                        <p:attrNameLst>
                                          <p:attrName>style.visibility</p:attrName>
                                        </p:attrNameLst>
                                      </p:cBhvr>
                                      <p:to>
                                        <p:strVal val="visible"/>
                                      </p:to>
                                    </p:set>
                                    <p:animEffect transition="in" filter="wipe(left)">
                                      <p:cBhvr>
                                        <p:cTn id="97" dur="250"/>
                                        <p:tgtEl>
                                          <p:spTgt spid="53"/>
                                        </p:tgtEl>
                                      </p:cBhvr>
                                    </p:animEffect>
                                  </p:childTnLst>
                                </p:cTn>
                              </p:par>
                            </p:childTnLst>
                          </p:cTn>
                        </p:par>
                        <p:par>
                          <p:cTn id="98" fill="hold">
                            <p:stCondLst>
                              <p:cond delay="3750"/>
                            </p:stCondLst>
                            <p:childTnLst>
                              <p:par>
                                <p:cTn id="99" presetID="50" presetClass="entr" presetSubtype="0" decel="100000" fill="hold" grpId="0" nodeType="afterEffect">
                                  <p:stCondLst>
                                    <p:cond delay="0"/>
                                  </p:stCondLst>
                                  <p:childTnLst>
                                    <p:set>
                                      <p:cBhvr>
                                        <p:cTn id="100" dur="1" fill="hold">
                                          <p:stCondLst>
                                            <p:cond delay="0"/>
                                          </p:stCondLst>
                                        </p:cTn>
                                        <p:tgtEl>
                                          <p:spTgt spid="54"/>
                                        </p:tgtEl>
                                        <p:attrNameLst>
                                          <p:attrName>style.visibility</p:attrName>
                                        </p:attrNameLst>
                                      </p:cBhvr>
                                      <p:to>
                                        <p:strVal val="visible"/>
                                      </p:to>
                                    </p:set>
                                    <p:anim calcmode="lin" valueType="num">
                                      <p:cBhvr>
                                        <p:cTn id="101" dur="1000" fill="hold"/>
                                        <p:tgtEl>
                                          <p:spTgt spid="54"/>
                                        </p:tgtEl>
                                        <p:attrNameLst>
                                          <p:attrName>ppt_w</p:attrName>
                                        </p:attrNameLst>
                                      </p:cBhvr>
                                      <p:tavLst>
                                        <p:tav tm="0">
                                          <p:val>
                                            <p:strVal val="#ppt_w+.3"/>
                                          </p:val>
                                        </p:tav>
                                        <p:tav tm="100000">
                                          <p:val>
                                            <p:strVal val="#ppt_w"/>
                                          </p:val>
                                        </p:tav>
                                      </p:tavLst>
                                    </p:anim>
                                    <p:anim calcmode="lin" valueType="num">
                                      <p:cBhvr>
                                        <p:cTn id="102" dur="1000" fill="hold"/>
                                        <p:tgtEl>
                                          <p:spTgt spid="54"/>
                                        </p:tgtEl>
                                        <p:attrNameLst>
                                          <p:attrName>ppt_h</p:attrName>
                                        </p:attrNameLst>
                                      </p:cBhvr>
                                      <p:tavLst>
                                        <p:tav tm="0">
                                          <p:val>
                                            <p:strVal val="#ppt_h"/>
                                          </p:val>
                                        </p:tav>
                                        <p:tav tm="100000">
                                          <p:val>
                                            <p:strVal val="#ppt_h"/>
                                          </p:val>
                                        </p:tav>
                                      </p:tavLst>
                                    </p:anim>
                                    <p:animEffect transition="in" filter="fade">
                                      <p:cBhvr>
                                        <p:cTn id="103" dur="10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P spid="54" grpId="0"/>
      <p:bldP spid="55" grpId="0" animBg="1"/>
      <p:bldP spid="56" grpId="0" animBg="1"/>
      <p:bldP spid="57" grpId="0" animBg="1"/>
      <p:bldP spid="5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3014665" y="1782431"/>
            <a:ext cx="3114675" cy="3114675"/>
          </a:xfrm>
          <a:prstGeom prst="rect">
            <a:avLst/>
          </a:prstGeom>
          <a:solidFill>
            <a:srgbClr val="42BAC8"/>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 name="文本框 4"/>
          <p:cNvSpPr txBox="1"/>
          <p:nvPr/>
        </p:nvSpPr>
        <p:spPr>
          <a:xfrm>
            <a:off x="3014665" y="1689317"/>
            <a:ext cx="3114675" cy="332385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999" b="0" i="0" u="none" strike="noStrike" kern="0" cap="none" spc="0" normalizeH="0" baseline="0" noProof="0" dirty="0" smtClean="0">
                <a:ln>
                  <a:noFill/>
                </a:ln>
                <a:solidFill>
                  <a:sysClr val="window" lastClr="FFFFFF"/>
                </a:solidFill>
                <a:effectLst>
                  <a:outerShdw blurRad="50800" algn="ctr" rotWithShape="0">
                    <a:prstClr val="black">
                      <a:alpha val="40000"/>
                    </a:prstClr>
                  </a:outerShdw>
                </a:effectLst>
                <a:uLnTx/>
                <a:uFillTx/>
                <a:latin typeface="Impact" panose="020B0806030902050204" pitchFamily="34" charset="0"/>
              </a:rPr>
              <a:t>05</a:t>
            </a:r>
            <a:endParaRPr kumimoji="0" lang="zh-CN" altLang="en-US" sz="20999" b="0" i="0" u="none" strike="noStrike" kern="0" cap="none" spc="0" normalizeH="0" baseline="0" noProof="0" dirty="0">
              <a:ln>
                <a:noFill/>
              </a:ln>
              <a:solidFill>
                <a:sysClr val="window" lastClr="FFFFFF"/>
              </a:solidFill>
              <a:effectLst>
                <a:outerShdw blurRad="50800" algn="ctr" rotWithShape="0">
                  <a:prstClr val="black">
                    <a:alpha val="40000"/>
                  </a:prstClr>
                </a:outerShdw>
              </a:effectLst>
              <a:uLnTx/>
              <a:uFillTx/>
              <a:latin typeface="Impact" panose="020B0806030902050204" pitchFamily="34" charset="0"/>
            </a:endParaRPr>
          </a:p>
        </p:txBody>
      </p:sp>
      <p:sp>
        <p:nvSpPr>
          <p:cNvPr id="8" name="矩形 7"/>
          <p:cNvSpPr/>
          <p:nvPr/>
        </p:nvSpPr>
        <p:spPr>
          <a:xfrm>
            <a:off x="0" y="2799767"/>
            <a:ext cx="9144000" cy="1080000"/>
          </a:xfrm>
          <a:prstGeom prst="rect">
            <a:avLst/>
          </a:prstGeom>
          <a:solidFill>
            <a:srgbClr val="42BAC8">
              <a:alpha val="4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 name="文本框 6"/>
          <p:cNvSpPr txBox="1"/>
          <p:nvPr/>
        </p:nvSpPr>
        <p:spPr>
          <a:xfrm>
            <a:off x="1926456" y="3055844"/>
            <a:ext cx="5291090" cy="590931"/>
          </a:xfrm>
          <a:prstGeom prst="rect">
            <a:avLst/>
          </a:prstGeom>
          <a:noFill/>
        </p:spPr>
        <p:txBody>
          <a:bodyPr wrap="square" rtlCol="0">
            <a:spAutoFit/>
          </a:bodyPr>
          <a:lstStyle/>
          <a:p>
            <a:pPr algn="ctr">
              <a:lnSpc>
                <a:spcPct val="90000"/>
              </a:lnSpc>
              <a:spcBef>
                <a:spcPct val="0"/>
              </a:spcBef>
            </a:pPr>
            <a:r>
              <a:rPr lang="zh-CN" altLang="en-US" sz="3600" b="1" dirty="0">
                <a:solidFill>
                  <a:srgbClr val="08181A"/>
                </a:solidFill>
                <a:latin typeface="微软雅黑" panose="020B0503020204020204" pitchFamily="34" charset="-122"/>
                <a:ea typeface="微软雅黑" panose="020B0503020204020204" pitchFamily="34" charset="-122"/>
                <a:cs typeface="+mj-cs"/>
              </a:rPr>
              <a:t>单击此处添加标题</a:t>
            </a:r>
          </a:p>
        </p:txBody>
      </p:sp>
    </p:spTree>
    <p:extLst>
      <p:ext uri="{BB962C8B-B14F-4D97-AF65-F5344CB8AC3E}">
        <p14:creationId xmlns:p14="http://schemas.microsoft.com/office/powerpoint/2010/main" val="3381209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anim calcmode="lin" valueType="num">
                                      <p:cBhvr>
                                        <p:cTn id="8" dur="500" fill="hold"/>
                                        <p:tgtEl>
                                          <p:spTgt spid="6"/>
                                        </p:tgtEl>
                                        <p:attrNameLst>
                                          <p:attrName>ppt_x</p:attrName>
                                        </p:attrNameLst>
                                      </p:cBhvr>
                                      <p:tavLst>
                                        <p:tav tm="0">
                                          <p:val>
                                            <p:strVal val="#ppt_x"/>
                                          </p:val>
                                        </p:tav>
                                        <p:tav tm="100000">
                                          <p:val>
                                            <p:strVal val="#ppt_x"/>
                                          </p:val>
                                        </p:tav>
                                      </p:tavLst>
                                    </p:anim>
                                    <p:anim calcmode="lin" valueType="num">
                                      <p:cBhvr>
                                        <p:cTn id="9" dur="450" decel="100000" fill="hold"/>
                                        <p:tgtEl>
                                          <p:spTgt spid="6"/>
                                        </p:tgtEl>
                                        <p:attrNameLst>
                                          <p:attrName>ppt_y</p:attrName>
                                        </p:attrNameLst>
                                      </p:cBhvr>
                                      <p:tavLst>
                                        <p:tav tm="0">
                                          <p:val>
                                            <p:strVal val="#ppt_y+1"/>
                                          </p:val>
                                        </p:tav>
                                        <p:tav tm="100000">
                                          <p:val>
                                            <p:strVal val="#ppt_y-.03"/>
                                          </p:val>
                                        </p:tav>
                                      </p:tavLst>
                                    </p:anim>
                                    <p:anim calcmode="lin" valueType="num">
                                      <p:cBhvr>
                                        <p:cTn id="10" dur="50" accel="100000" fill="hold">
                                          <p:stCondLst>
                                            <p:cond delay="450"/>
                                          </p:stCondLst>
                                        </p:cTn>
                                        <p:tgtEl>
                                          <p:spTgt spid="6"/>
                                        </p:tgtEl>
                                        <p:attrNameLst>
                                          <p:attrName>ppt_y</p:attrName>
                                        </p:attrNameLst>
                                      </p:cBhvr>
                                      <p:tavLst>
                                        <p:tav tm="0">
                                          <p:val>
                                            <p:strVal val="#ppt_y-.03"/>
                                          </p:val>
                                        </p:tav>
                                        <p:tav tm="100000">
                                          <p:val>
                                            <p:strVal val="#ppt_y"/>
                                          </p:val>
                                        </p:tav>
                                      </p:tavLst>
                                    </p:anim>
                                  </p:childTnLst>
                                </p:cTn>
                              </p:par>
                            </p:childTnLst>
                          </p:cTn>
                        </p:par>
                        <p:par>
                          <p:cTn id="11" fill="hold">
                            <p:stCondLst>
                              <p:cond delay="500"/>
                            </p:stCondLst>
                            <p:childTnLst>
                              <p:par>
                                <p:cTn id="12" presetID="16" presetClass="entr" presetSubtype="37" fill="hold" grpId="0" nodeType="after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barn(outVertical)">
                                      <p:cBhvr>
                                        <p:cTn id="14" dur="500"/>
                                        <p:tgtEl>
                                          <p:spTgt spid="8"/>
                                        </p:tgtEl>
                                      </p:cBhvr>
                                    </p:animEffect>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anim calcmode="lin" valueType="num">
                                      <p:cBhvr>
                                        <p:cTn id="19" dur="500" fill="hold"/>
                                        <p:tgtEl>
                                          <p:spTgt spid="7"/>
                                        </p:tgtEl>
                                        <p:attrNameLst>
                                          <p:attrName>ppt_x</p:attrName>
                                        </p:attrNameLst>
                                      </p:cBhvr>
                                      <p:tavLst>
                                        <p:tav tm="0">
                                          <p:val>
                                            <p:strVal val="#ppt_x"/>
                                          </p:val>
                                        </p:tav>
                                        <p:tav tm="100000">
                                          <p:val>
                                            <p:strVal val="#ppt_x"/>
                                          </p:val>
                                        </p:tav>
                                      </p:tavLst>
                                    </p:anim>
                                    <p:anim calcmode="lin" valueType="num">
                                      <p:cBhvr>
                                        <p:cTn id="20" dur="500" fill="hold"/>
                                        <p:tgtEl>
                                          <p:spTgt spid="7"/>
                                        </p:tgtEl>
                                        <p:attrNameLst>
                                          <p:attrName>ppt_y</p:attrName>
                                        </p:attrNameLst>
                                      </p:cBhvr>
                                      <p:tavLst>
                                        <p:tav tm="0">
                                          <p:val>
                                            <p:strVal val="#ppt_y+.1"/>
                                          </p:val>
                                        </p:tav>
                                        <p:tav tm="100000">
                                          <p:val>
                                            <p:strVal val="#ppt_y"/>
                                          </p:val>
                                        </p:tav>
                                      </p:tavLst>
                                    </p:anim>
                                  </p:childTnLst>
                                </p:cTn>
                              </p:par>
                              <p:par>
                                <p:cTn id="21" presetID="2" presetClass="entr" presetSubtype="4" fill="hold" grpId="0" nodeType="withEffect">
                                  <p:stCondLst>
                                    <p:cond delay="25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ppt_x"/>
                                          </p:val>
                                        </p:tav>
                                        <p:tav tm="100000">
                                          <p:val>
                                            <p:strVal val="#ppt_x"/>
                                          </p:val>
                                        </p:tav>
                                      </p:tavLst>
                                    </p:anim>
                                    <p:anim calcmode="lin" valueType="num">
                                      <p:cBhvr additive="base">
                                        <p:cTn id="2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animBg="1"/>
      <p:bldP spid="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组合 40"/>
          <p:cNvGrpSpPr/>
          <p:nvPr/>
        </p:nvGrpSpPr>
        <p:grpSpPr>
          <a:xfrm>
            <a:off x="3465351" y="2247669"/>
            <a:ext cx="1287211" cy="1974555"/>
            <a:chOff x="4620464" y="2113215"/>
            <a:chExt cx="1716281" cy="2632740"/>
          </a:xfrm>
        </p:grpSpPr>
        <p:sp>
          <p:nvSpPr>
            <p:cNvPr id="42" name="梯形 41"/>
            <p:cNvSpPr/>
            <p:nvPr/>
          </p:nvSpPr>
          <p:spPr>
            <a:xfrm rot="5400000">
              <a:off x="4072040" y="3142553"/>
              <a:ext cx="1669739" cy="572892"/>
            </a:xfrm>
            <a:prstGeom prst="trapezoid">
              <a:avLst>
                <a:gd name="adj" fmla="val 57643"/>
              </a:avLst>
            </a:prstGeom>
            <a:solidFill>
              <a:srgbClr val="42BAC8"/>
            </a:solid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3" name="梯形 42"/>
            <p:cNvSpPr/>
            <p:nvPr/>
          </p:nvSpPr>
          <p:spPr>
            <a:xfrm rot="8993242">
              <a:off x="4664982" y="2113215"/>
              <a:ext cx="1669739" cy="572892"/>
            </a:xfrm>
            <a:prstGeom prst="trapezoid">
              <a:avLst>
                <a:gd name="adj" fmla="val 57643"/>
              </a:avLst>
            </a:prstGeom>
            <a:solidFill>
              <a:srgbClr val="42BAC8"/>
            </a:solid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4" name="梯形 43"/>
            <p:cNvSpPr/>
            <p:nvPr/>
          </p:nvSpPr>
          <p:spPr>
            <a:xfrm rot="1800000">
              <a:off x="4667006" y="4173063"/>
              <a:ext cx="1669739" cy="572892"/>
            </a:xfrm>
            <a:prstGeom prst="trapezoid">
              <a:avLst>
                <a:gd name="adj" fmla="val 57643"/>
              </a:avLst>
            </a:prstGeom>
            <a:solidFill>
              <a:srgbClr val="42BAC8"/>
            </a:solid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45" name="组合 44"/>
          <p:cNvGrpSpPr/>
          <p:nvPr/>
        </p:nvGrpSpPr>
        <p:grpSpPr>
          <a:xfrm>
            <a:off x="4392701" y="2246796"/>
            <a:ext cx="1287208" cy="1974546"/>
            <a:chOff x="5856933" y="2112051"/>
            <a:chExt cx="1716277" cy="2632728"/>
          </a:xfrm>
        </p:grpSpPr>
        <p:sp>
          <p:nvSpPr>
            <p:cNvPr id="46" name="梯形 45"/>
            <p:cNvSpPr/>
            <p:nvPr/>
          </p:nvSpPr>
          <p:spPr>
            <a:xfrm rot="16200000" flipH="1">
              <a:off x="6451894" y="3142555"/>
              <a:ext cx="1669739" cy="572892"/>
            </a:xfrm>
            <a:prstGeom prst="trapezoid">
              <a:avLst>
                <a:gd name="adj" fmla="val 57643"/>
              </a:avLst>
            </a:prstGeom>
            <a:solidFill>
              <a:srgbClr val="42BAC8"/>
            </a:solid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7" name="梯形 46"/>
            <p:cNvSpPr/>
            <p:nvPr/>
          </p:nvSpPr>
          <p:spPr>
            <a:xfrm rot="19793242" flipH="1">
              <a:off x="5858956" y="4171887"/>
              <a:ext cx="1669739" cy="572892"/>
            </a:xfrm>
            <a:prstGeom prst="trapezoid">
              <a:avLst>
                <a:gd name="adj" fmla="val 57643"/>
              </a:avLst>
            </a:prstGeom>
            <a:solidFill>
              <a:srgbClr val="42BAC8"/>
            </a:solid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8" name="梯形 47"/>
            <p:cNvSpPr/>
            <p:nvPr/>
          </p:nvSpPr>
          <p:spPr>
            <a:xfrm rot="12600000" flipH="1">
              <a:off x="5856933" y="2112051"/>
              <a:ext cx="1669739" cy="572892"/>
            </a:xfrm>
            <a:prstGeom prst="trapezoid">
              <a:avLst>
                <a:gd name="adj" fmla="val 57643"/>
              </a:avLst>
            </a:prstGeom>
            <a:solidFill>
              <a:srgbClr val="42BAC8"/>
            </a:solid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cxnSp>
        <p:nvCxnSpPr>
          <p:cNvPr id="49" name="直接连接符 48"/>
          <p:cNvCxnSpPr/>
          <p:nvPr/>
        </p:nvCxnSpPr>
        <p:spPr>
          <a:xfrm flipV="1">
            <a:off x="551782" y="3232320"/>
            <a:ext cx="2749887" cy="1"/>
          </a:xfrm>
          <a:prstGeom prst="line">
            <a:avLst/>
          </a:prstGeom>
          <a:noFill/>
          <a:ln w="12700" cap="flat" cmpd="sng" algn="ctr">
            <a:solidFill>
              <a:srgbClr val="42BAC8"/>
            </a:solidFill>
            <a:prstDash val="solid"/>
            <a:miter lim="800000"/>
            <a:tailEnd type="oval"/>
          </a:ln>
          <a:effectLst/>
        </p:spPr>
      </p:cxnSp>
      <p:sp>
        <p:nvSpPr>
          <p:cNvPr id="50" name="任意多边形 49"/>
          <p:cNvSpPr/>
          <p:nvPr/>
        </p:nvSpPr>
        <p:spPr>
          <a:xfrm>
            <a:off x="551784" y="1929569"/>
            <a:ext cx="3224407" cy="324065"/>
          </a:xfrm>
          <a:custGeom>
            <a:avLst/>
            <a:gdLst>
              <a:gd name="connsiteX0" fmla="*/ 0 w 3611880"/>
              <a:gd name="connsiteY0" fmla="*/ 0 h 678180"/>
              <a:gd name="connsiteX1" fmla="*/ 2933700 w 3611880"/>
              <a:gd name="connsiteY1" fmla="*/ 0 h 678180"/>
              <a:gd name="connsiteX2" fmla="*/ 3611880 w 3611880"/>
              <a:gd name="connsiteY2" fmla="*/ 678180 h 678180"/>
            </a:gdLst>
            <a:ahLst/>
            <a:cxnLst>
              <a:cxn ang="0">
                <a:pos x="connsiteX0" y="connsiteY0"/>
              </a:cxn>
              <a:cxn ang="0">
                <a:pos x="connsiteX1" y="connsiteY1"/>
              </a:cxn>
              <a:cxn ang="0">
                <a:pos x="connsiteX2" y="connsiteY2"/>
              </a:cxn>
            </a:cxnLst>
            <a:rect l="l" t="t" r="r" b="b"/>
            <a:pathLst>
              <a:path w="3611880" h="678180">
                <a:moveTo>
                  <a:pt x="0" y="0"/>
                </a:moveTo>
                <a:lnTo>
                  <a:pt x="2933700" y="0"/>
                </a:lnTo>
                <a:lnTo>
                  <a:pt x="3611880" y="678180"/>
                </a:lnTo>
              </a:path>
            </a:pathLst>
          </a:custGeom>
          <a:noFill/>
          <a:ln w="12700" cap="flat" cmpd="sng" algn="ctr">
            <a:solidFill>
              <a:srgbClr val="42BAC8"/>
            </a:solidFill>
            <a:prstDash val="solid"/>
            <a:miter lim="800000"/>
            <a:tailEnd type="oval"/>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51" name="任意多边形 50"/>
          <p:cNvSpPr/>
          <p:nvPr/>
        </p:nvSpPr>
        <p:spPr>
          <a:xfrm flipV="1">
            <a:off x="548882" y="4211005"/>
            <a:ext cx="3224407" cy="324065"/>
          </a:xfrm>
          <a:custGeom>
            <a:avLst/>
            <a:gdLst>
              <a:gd name="connsiteX0" fmla="*/ 0 w 3611880"/>
              <a:gd name="connsiteY0" fmla="*/ 0 h 678180"/>
              <a:gd name="connsiteX1" fmla="*/ 2933700 w 3611880"/>
              <a:gd name="connsiteY1" fmla="*/ 0 h 678180"/>
              <a:gd name="connsiteX2" fmla="*/ 3611880 w 3611880"/>
              <a:gd name="connsiteY2" fmla="*/ 678180 h 678180"/>
            </a:gdLst>
            <a:ahLst/>
            <a:cxnLst>
              <a:cxn ang="0">
                <a:pos x="connsiteX0" y="connsiteY0"/>
              </a:cxn>
              <a:cxn ang="0">
                <a:pos x="connsiteX1" y="connsiteY1"/>
              </a:cxn>
              <a:cxn ang="0">
                <a:pos x="connsiteX2" y="connsiteY2"/>
              </a:cxn>
            </a:cxnLst>
            <a:rect l="l" t="t" r="r" b="b"/>
            <a:pathLst>
              <a:path w="3611880" h="678180">
                <a:moveTo>
                  <a:pt x="0" y="0"/>
                </a:moveTo>
                <a:lnTo>
                  <a:pt x="2933700" y="0"/>
                </a:lnTo>
                <a:lnTo>
                  <a:pt x="3611880" y="678180"/>
                </a:lnTo>
              </a:path>
            </a:pathLst>
          </a:custGeom>
          <a:noFill/>
          <a:ln w="12700" cap="flat" cmpd="sng" algn="ctr">
            <a:solidFill>
              <a:srgbClr val="42BAC8"/>
            </a:solidFill>
            <a:prstDash val="solid"/>
            <a:miter lim="800000"/>
            <a:tailEnd type="oval"/>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Calibri"/>
              <a:ea typeface="宋体"/>
              <a:cs typeface="+mn-cs"/>
            </a:endParaRPr>
          </a:p>
        </p:txBody>
      </p:sp>
      <p:cxnSp>
        <p:nvCxnSpPr>
          <p:cNvPr id="52" name="直接连接符 51"/>
          <p:cNvCxnSpPr/>
          <p:nvPr/>
        </p:nvCxnSpPr>
        <p:spPr>
          <a:xfrm flipH="1">
            <a:off x="5843589" y="3232320"/>
            <a:ext cx="2748634" cy="2191"/>
          </a:xfrm>
          <a:prstGeom prst="line">
            <a:avLst/>
          </a:prstGeom>
          <a:noFill/>
          <a:ln w="12700" cap="flat" cmpd="sng" algn="ctr">
            <a:solidFill>
              <a:srgbClr val="42BAC8"/>
            </a:solidFill>
            <a:prstDash val="solid"/>
            <a:miter lim="800000"/>
            <a:tailEnd type="oval"/>
          </a:ln>
          <a:effectLst/>
        </p:spPr>
      </p:cxnSp>
      <p:sp>
        <p:nvSpPr>
          <p:cNvPr id="53" name="任意多边形 52"/>
          <p:cNvSpPr/>
          <p:nvPr/>
        </p:nvSpPr>
        <p:spPr>
          <a:xfrm flipH="1">
            <a:off x="5369074" y="1929569"/>
            <a:ext cx="3223148" cy="324065"/>
          </a:xfrm>
          <a:custGeom>
            <a:avLst/>
            <a:gdLst>
              <a:gd name="connsiteX0" fmla="*/ 0 w 3611880"/>
              <a:gd name="connsiteY0" fmla="*/ 0 h 678180"/>
              <a:gd name="connsiteX1" fmla="*/ 2933700 w 3611880"/>
              <a:gd name="connsiteY1" fmla="*/ 0 h 678180"/>
              <a:gd name="connsiteX2" fmla="*/ 3611880 w 3611880"/>
              <a:gd name="connsiteY2" fmla="*/ 678180 h 678180"/>
            </a:gdLst>
            <a:ahLst/>
            <a:cxnLst>
              <a:cxn ang="0">
                <a:pos x="connsiteX0" y="connsiteY0"/>
              </a:cxn>
              <a:cxn ang="0">
                <a:pos x="connsiteX1" y="connsiteY1"/>
              </a:cxn>
              <a:cxn ang="0">
                <a:pos x="connsiteX2" y="connsiteY2"/>
              </a:cxn>
            </a:cxnLst>
            <a:rect l="l" t="t" r="r" b="b"/>
            <a:pathLst>
              <a:path w="3611880" h="678180">
                <a:moveTo>
                  <a:pt x="0" y="0"/>
                </a:moveTo>
                <a:lnTo>
                  <a:pt x="2933700" y="0"/>
                </a:lnTo>
                <a:lnTo>
                  <a:pt x="3611880" y="678180"/>
                </a:lnTo>
              </a:path>
            </a:pathLst>
          </a:custGeom>
          <a:noFill/>
          <a:ln w="12700" cap="flat" cmpd="sng" algn="ctr">
            <a:solidFill>
              <a:srgbClr val="42BAC8"/>
            </a:solidFill>
            <a:prstDash val="solid"/>
            <a:miter lim="800000"/>
            <a:tailEnd type="oval"/>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54" name="任意多边形 53"/>
          <p:cNvSpPr/>
          <p:nvPr/>
        </p:nvSpPr>
        <p:spPr>
          <a:xfrm flipH="1" flipV="1">
            <a:off x="5371975" y="4211005"/>
            <a:ext cx="3223148" cy="324065"/>
          </a:xfrm>
          <a:custGeom>
            <a:avLst/>
            <a:gdLst>
              <a:gd name="connsiteX0" fmla="*/ 0 w 3611880"/>
              <a:gd name="connsiteY0" fmla="*/ 0 h 678180"/>
              <a:gd name="connsiteX1" fmla="*/ 2933700 w 3611880"/>
              <a:gd name="connsiteY1" fmla="*/ 0 h 678180"/>
              <a:gd name="connsiteX2" fmla="*/ 3611880 w 3611880"/>
              <a:gd name="connsiteY2" fmla="*/ 678180 h 678180"/>
            </a:gdLst>
            <a:ahLst/>
            <a:cxnLst>
              <a:cxn ang="0">
                <a:pos x="connsiteX0" y="connsiteY0"/>
              </a:cxn>
              <a:cxn ang="0">
                <a:pos x="connsiteX1" y="connsiteY1"/>
              </a:cxn>
              <a:cxn ang="0">
                <a:pos x="connsiteX2" y="connsiteY2"/>
              </a:cxn>
            </a:cxnLst>
            <a:rect l="l" t="t" r="r" b="b"/>
            <a:pathLst>
              <a:path w="3611880" h="678180">
                <a:moveTo>
                  <a:pt x="0" y="0"/>
                </a:moveTo>
                <a:lnTo>
                  <a:pt x="2933700" y="0"/>
                </a:lnTo>
                <a:lnTo>
                  <a:pt x="3611880" y="678180"/>
                </a:lnTo>
              </a:path>
            </a:pathLst>
          </a:custGeom>
          <a:noFill/>
          <a:ln w="12700" cap="flat" cmpd="sng" algn="ctr">
            <a:solidFill>
              <a:srgbClr val="42BAC8"/>
            </a:solidFill>
            <a:prstDash val="solid"/>
            <a:miter lim="800000"/>
            <a:tailEnd type="oval"/>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Calibri"/>
              <a:ea typeface="宋体"/>
              <a:cs typeface="+mn-cs"/>
            </a:endParaRPr>
          </a:p>
        </p:txBody>
      </p:sp>
      <p:pic>
        <p:nvPicPr>
          <p:cNvPr id="55" name="图片 5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071440" y="4289339"/>
            <a:ext cx="191870" cy="191870"/>
          </a:xfrm>
          <a:prstGeom prst="rect">
            <a:avLst/>
          </a:prstGeom>
        </p:spPr>
      </p:pic>
      <p:pic>
        <p:nvPicPr>
          <p:cNvPr id="56" name="图片 5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079873" y="1706363"/>
            <a:ext cx="175004" cy="175004"/>
          </a:xfrm>
          <a:prstGeom prst="rect">
            <a:avLst/>
          </a:prstGeom>
        </p:spPr>
      </p:pic>
      <p:pic>
        <p:nvPicPr>
          <p:cNvPr id="57" name="图片 5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907692" y="4318683"/>
            <a:ext cx="152337" cy="152337"/>
          </a:xfrm>
          <a:prstGeom prst="rect">
            <a:avLst/>
          </a:prstGeom>
        </p:spPr>
      </p:pic>
      <p:pic>
        <p:nvPicPr>
          <p:cNvPr id="58" name="图片 5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906247" y="3031836"/>
            <a:ext cx="155226" cy="138943"/>
          </a:xfrm>
          <a:prstGeom prst="rect">
            <a:avLst/>
          </a:prstGeom>
        </p:spPr>
      </p:pic>
      <p:pic>
        <p:nvPicPr>
          <p:cNvPr id="59" name="图片 58"/>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877363" y="1653407"/>
            <a:ext cx="212996" cy="212996"/>
          </a:xfrm>
          <a:prstGeom prst="rect">
            <a:avLst/>
          </a:prstGeom>
        </p:spPr>
      </p:pic>
      <p:pic>
        <p:nvPicPr>
          <p:cNvPr id="60" name="图片 59"/>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084688" y="3017246"/>
            <a:ext cx="165374" cy="165374"/>
          </a:xfrm>
          <a:prstGeom prst="rect">
            <a:avLst/>
          </a:prstGeom>
        </p:spPr>
      </p:pic>
      <p:grpSp>
        <p:nvGrpSpPr>
          <p:cNvPr id="61" name="组合 60"/>
          <p:cNvGrpSpPr/>
          <p:nvPr/>
        </p:nvGrpSpPr>
        <p:grpSpPr>
          <a:xfrm>
            <a:off x="581127" y="1656170"/>
            <a:ext cx="2550773" cy="1036477"/>
            <a:chOff x="774833" y="1324547"/>
            <a:chExt cx="3401031" cy="1381971"/>
          </a:xfrm>
        </p:grpSpPr>
        <p:sp>
          <p:nvSpPr>
            <p:cNvPr id="62" name="文本框 27"/>
            <p:cNvSpPr txBox="1"/>
            <p:nvPr/>
          </p:nvSpPr>
          <p:spPr>
            <a:xfrm>
              <a:off x="774833" y="1324547"/>
              <a:ext cx="3063474" cy="310171"/>
            </a:xfrm>
            <a:prstGeom prst="rect">
              <a:avLst/>
            </a:prstGeom>
            <a:noFill/>
          </p:spPr>
          <p:txBody>
            <a:bodyPr wrap="square" rtlCol="0">
              <a:spAutoFit/>
            </a:bodyPr>
            <a:lstStyle/>
            <a:p>
              <a:pPr marL="0" marR="0" lvl="0" indent="0" algn="r" defTabSz="914400" eaLnBrk="1" fontAlgn="auto" latinLnBrk="0" hangingPunct="1">
                <a:lnSpc>
                  <a:spcPct val="90000"/>
                </a:lnSpc>
                <a:spcBef>
                  <a:spcPts val="750"/>
                </a:spcBef>
                <a:spcAft>
                  <a:spcPts val="0"/>
                </a:spcAft>
                <a:buClrTx/>
                <a:buSzTx/>
                <a:buFontTx/>
                <a:buNone/>
                <a:tabLst/>
                <a:defRPr/>
              </a:pPr>
              <a:r>
                <a:rPr kumimoji="0" lang="zh-CN" altLang="en-US" sz="1013"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添加标题</a:t>
              </a:r>
            </a:p>
          </p:txBody>
        </p:sp>
        <p:sp>
          <p:nvSpPr>
            <p:cNvPr id="63" name="文本框 28"/>
            <p:cNvSpPr txBox="1"/>
            <p:nvPr/>
          </p:nvSpPr>
          <p:spPr>
            <a:xfrm>
              <a:off x="812802" y="1743177"/>
              <a:ext cx="3363062" cy="963341"/>
            </a:xfrm>
            <a:prstGeom prst="rect">
              <a:avLst/>
            </a:prstGeom>
            <a:noFill/>
          </p:spPr>
          <p:txBody>
            <a:bodyPr wrap="square" rtlCol="0">
              <a:spAutoFit/>
            </a:bodyPr>
            <a:lstStyle/>
            <a:p>
              <a:pPr marL="0" marR="0" lvl="0" indent="0" algn="r"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a:t>
              </a:r>
              <a:endParaRPr kumimoji="0" lang="en-US" altLang="zh-CN"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grpSp>
      <p:grpSp>
        <p:nvGrpSpPr>
          <p:cNvPr id="64" name="组合 63"/>
          <p:cNvGrpSpPr/>
          <p:nvPr/>
        </p:nvGrpSpPr>
        <p:grpSpPr>
          <a:xfrm>
            <a:off x="581128" y="2963728"/>
            <a:ext cx="2550779" cy="1038762"/>
            <a:chOff x="774833" y="3067962"/>
            <a:chExt cx="3401038" cy="1385016"/>
          </a:xfrm>
        </p:grpSpPr>
        <p:sp>
          <p:nvSpPr>
            <p:cNvPr id="65" name="文本框 30"/>
            <p:cNvSpPr txBox="1"/>
            <p:nvPr/>
          </p:nvSpPr>
          <p:spPr>
            <a:xfrm>
              <a:off x="774833" y="3067962"/>
              <a:ext cx="3063473" cy="310171"/>
            </a:xfrm>
            <a:prstGeom prst="rect">
              <a:avLst/>
            </a:prstGeom>
            <a:noFill/>
          </p:spPr>
          <p:txBody>
            <a:bodyPr wrap="square" rtlCol="0">
              <a:spAutoFit/>
            </a:bodyPr>
            <a:lstStyle/>
            <a:p>
              <a:pPr marL="0" marR="0" lvl="0" indent="0" algn="r" defTabSz="914400" eaLnBrk="1" fontAlgn="auto" latinLnBrk="0" hangingPunct="1">
                <a:lnSpc>
                  <a:spcPct val="90000"/>
                </a:lnSpc>
                <a:spcBef>
                  <a:spcPts val="750"/>
                </a:spcBef>
                <a:spcAft>
                  <a:spcPts val="0"/>
                </a:spcAft>
                <a:buClrTx/>
                <a:buSzTx/>
                <a:buFontTx/>
                <a:buNone/>
                <a:tabLst/>
                <a:defRPr/>
              </a:pPr>
              <a:r>
                <a:rPr kumimoji="0" lang="zh-CN" altLang="en-US" sz="1013"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添加标题</a:t>
              </a:r>
            </a:p>
          </p:txBody>
        </p:sp>
        <p:sp>
          <p:nvSpPr>
            <p:cNvPr id="66" name="文本框 31"/>
            <p:cNvSpPr txBox="1"/>
            <p:nvPr/>
          </p:nvSpPr>
          <p:spPr>
            <a:xfrm>
              <a:off x="812809" y="3489638"/>
              <a:ext cx="3363062" cy="963340"/>
            </a:xfrm>
            <a:prstGeom prst="rect">
              <a:avLst/>
            </a:prstGeom>
            <a:noFill/>
          </p:spPr>
          <p:txBody>
            <a:bodyPr wrap="square" rtlCol="0">
              <a:spAutoFit/>
            </a:bodyPr>
            <a:lstStyle/>
            <a:p>
              <a:pPr marL="0" marR="0" lvl="0" indent="0" algn="r"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a:t>
              </a:r>
              <a:endParaRPr kumimoji="0" lang="en-US" altLang="zh-CN"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grpSp>
      <p:grpSp>
        <p:nvGrpSpPr>
          <p:cNvPr id="67" name="组合 66"/>
          <p:cNvGrpSpPr/>
          <p:nvPr/>
        </p:nvGrpSpPr>
        <p:grpSpPr>
          <a:xfrm>
            <a:off x="581128" y="4265798"/>
            <a:ext cx="2554343" cy="1035410"/>
            <a:chOff x="774833" y="4804045"/>
            <a:chExt cx="3405791" cy="1380544"/>
          </a:xfrm>
        </p:grpSpPr>
        <p:sp>
          <p:nvSpPr>
            <p:cNvPr id="68" name="文本框 33"/>
            <p:cNvSpPr txBox="1"/>
            <p:nvPr/>
          </p:nvSpPr>
          <p:spPr>
            <a:xfrm>
              <a:off x="774833" y="4804045"/>
              <a:ext cx="3063474" cy="310170"/>
            </a:xfrm>
            <a:prstGeom prst="rect">
              <a:avLst/>
            </a:prstGeom>
            <a:noFill/>
          </p:spPr>
          <p:txBody>
            <a:bodyPr wrap="square" rtlCol="0">
              <a:spAutoFit/>
            </a:bodyPr>
            <a:lstStyle/>
            <a:p>
              <a:pPr marL="0" marR="0" lvl="0" indent="0" algn="r" defTabSz="914400" eaLnBrk="1" fontAlgn="auto" latinLnBrk="0" hangingPunct="1">
                <a:lnSpc>
                  <a:spcPct val="90000"/>
                </a:lnSpc>
                <a:spcBef>
                  <a:spcPts val="750"/>
                </a:spcBef>
                <a:spcAft>
                  <a:spcPts val="0"/>
                </a:spcAft>
                <a:buClrTx/>
                <a:buSzTx/>
                <a:buFontTx/>
                <a:buNone/>
                <a:tabLst/>
                <a:defRPr/>
              </a:pPr>
              <a:r>
                <a:rPr kumimoji="0" lang="zh-CN" altLang="en-US" sz="1013"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添加标题</a:t>
              </a:r>
            </a:p>
          </p:txBody>
        </p:sp>
        <p:sp>
          <p:nvSpPr>
            <p:cNvPr id="69" name="文本框 34"/>
            <p:cNvSpPr txBox="1"/>
            <p:nvPr/>
          </p:nvSpPr>
          <p:spPr>
            <a:xfrm>
              <a:off x="817562" y="5221250"/>
              <a:ext cx="3363062" cy="963339"/>
            </a:xfrm>
            <a:prstGeom prst="rect">
              <a:avLst/>
            </a:prstGeom>
            <a:noFill/>
          </p:spPr>
          <p:txBody>
            <a:bodyPr wrap="square" rtlCol="0">
              <a:spAutoFit/>
            </a:bodyPr>
            <a:lstStyle/>
            <a:p>
              <a:pPr marL="0" marR="0" lvl="0" indent="0" algn="r"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a:t>
              </a:r>
              <a:endParaRPr kumimoji="0" lang="en-US" altLang="zh-CN"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grpSp>
      <p:grpSp>
        <p:nvGrpSpPr>
          <p:cNvPr id="70" name="组合 69"/>
          <p:cNvGrpSpPr/>
          <p:nvPr/>
        </p:nvGrpSpPr>
        <p:grpSpPr>
          <a:xfrm>
            <a:off x="6013694" y="1664260"/>
            <a:ext cx="2522297" cy="1028388"/>
            <a:chOff x="7985918" y="1335333"/>
            <a:chExt cx="3363062" cy="1371184"/>
          </a:xfrm>
        </p:grpSpPr>
        <p:sp>
          <p:nvSpPr>
            <p:cNvPr id="71" name="文本框 36"/>
            <p:cNvSpPr txBox="1"/>
            <p:nvPr/>
          </p:nvSpPr>
          <p:spPr>
            <a:xfrm>
              <a:off x="8266457" y="1335333"/>
              <a:ext cx="3063473" cy="310171"/>
            </a:xfrm>
            <a:prstGeom prst="rect">
              <a:avLst/>
            </a:prstGeom>
            <a:noFill/>
          </p:spPr>
          <p:txBody>
            <a:bodyPr wrap="square" rtlCol="0">
              <a:spAutoFit/>
            </a:bodyPr>
            <a:lstStyle/>
            <a:p>
              <a:pPr marL="0" marR="0" lvl="0" indent="0" defTabSz="914400" eaLnBrk="1" fontAlgn="auto" latinLnBrk="0" hangingPunct="1">
                <a:lnSpc>
                  <a:spcPct val="90000"/>
                </a:lnSpc>
                <a:spcBef>
                  <a:spcPts val="750"/>
                </a:spcBef>
                <a:spcAft>
                  <a:spcPts val="0"/>
                </a:spcAft>
                <a:buClrTx/>
                <a:buSzTx/>
                <a:buFontTx/>
                <a:buNone/>
                <a:tabLst/>
                <a:defRPr/>
              </a:pPr>
              <a:r>
                <a:rPr kumimoji="0" lang="zh-CN" altLang="en-US" sz="1013"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添加标题</a:t>
              </a:r>
            </a:p>
          </p:txBody>
        </p:sp>
        <p:sp>
          <p:nvSpPr>
            <p:cNvPr id="72" name="文本框 37"/>
            <p:cNvSpPr txBox="1"/>
            <p:nvPr/>
          </p:nvSpPr>
          <p:spPr>
            <a:xfrm>
              <a:off x="7985918" y="1743177"/>
              <a:ext cx="3363062" cy="963340"/>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a:t>
              </a:r>
              <a:endParaRPr kumimoji="0" lang="en-US" altLang="zh-CN"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grpSp>
      <p:grpSp>
        <p:nvGrpSpPr>
          <p:cNvPr id="73" name="组合 72"/>
          <p:cNvGrpSpPr/>
          <p:nvPr/>
        </p:nvGrpSpPr>
        <p:grpSpPr>
          <a:xfrm>
            <a:off x="6011313" y="2971817"/>
            <a:ext cx="2522297" cy="1030673"/>
            <a:chOff x="7982743" y="3078748"/>
            <a:chExt cx="3363062" cy="1374231"/>
          </a:xfrm>
        </p:grpSpPr>
        <p:sp>
          <p:nvSpPr>
            <p:cNvPr id="74" name="文本框 39"/>
            <p:cNvSpPr txBox="1"/>
            <p:nvPr/>
          </p:nvSpPr>
          <p:spPr>
            <a:xfrm>
              <a:off x="8266458" y="3078748"/>
              <a:ext cx="3063473" cy="310171"/>
            </a:xfrm>
            <a:prstGeom prst="rect">
              <a:avLst/>
            </a:prstGeom>
            <a:noFill/>
          </p:spPr>
          <p:txBody>
            <a:bodyPr wrap="square" rtlCol="0">
              <a:spAutoFit/>
            </a:bodyPr>
            <a:lstStyle/>
            <a:p>
              <a:pPr marL="0" marR="0" lvl="0" indent="0" defTabSz="914400" eaLnBrk="1" fontAlgn="auto" latinLnBrk="0" hangingPunct="1">
                <a:lnSpc>
                  <a:spcPct val="90000"/>
                </a:lnSpc>
                <a:spcBef>
                  <a:spcPts val="750"/>
                </a:spcBef>
                <a:spcAft>
                  <a:spcPts val="0"/>
                </a:spcAft>
                <a:buClrTx/>
                <a:buSzTx/>
                <a:buFontTx/>
                <a:buNone/>
                <a:tabLst/>
                <a:defRPr/>
              </a:pPr>
              <a:r>
                <a:rPr kumimoji="0" lang="zh-CN" altLang="en-US" sz="1013"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添加标题</a:t>
              </a:r>
            </a:p>
          </p:txBody>
        </p:sp>
        <p:sp>
          <p:nvSpPr>
            <p:cNvPr id="75" name="文本框 40"/>
            <p:cNvSpPr txBox="1"/>
            <p:nvPr/>
          </p:nvSpPr>
          <p:spPr>
            <a:xfrm>
              <a:off x="7982743" y="3489639"/>
              <a:ext cx="3363062" cy="963340"/>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a:t>
              </a:r>
              <a:endParaRPr kumimoji="0" lang="en-US" altLang="zh-CN"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grpSp>
      <p:grpSp>
        <p:nvGrpSpPr>
          <p:cNvPr id="76" name="组合 75"/>
          <p:cNvGrpSpPr/>
          <p:nvPr/>
        </p:nvGrpSpPr>
        <p:grpSpPr>
          <a:xfrm>
            <a:off x="6013694" y="4273879"/>
            <a:ext cx="2522297" cy="1027319"/>
            <a:chOff x="7985918" y="4814831"/>
            <a:chExt cx="3363062" cy="1369759"/>
          </a:xfrm>
        </p:grpSpPr>
        <p:sp>
          <p:nvSpPr>
            <p:cNvPr id="77" name="文本框 42"/>
            <p:cNvSpPr txBox="1"/>
            <p:nvPr/>
          </p:nvSpPr>
          <p:spPr>
            <a:xfrm>
              <a:off x="8266457" y="4814831"/>
              <a:ext cx="3063473" cy="310171"/>
            </a:xfrm>
            <a:prstGeom prst="rect">
              <a:avLst/>
            </a:prstGeom>
            <a:noFill/>
          </p:spPr>
          <p:txBody>
            <a:bodyPr wrap="square" rtlCol="0">
              <a:spAutoFit/>
            </a:bodyPr>
            <a:lstStyle/>
            <a:p>
              <a:pPr marL="0" marR="0" lvl="0" indent="0" defTabSz="914400" eaLnBrk="1" fontAlgn="auto" latinLnBrk="0" hangingPunct="1">
                <a:lnSpc>
                  <a:spcPct val="90000"/>
                </a:lnSpc>
                <a:spcBef>
                  <a:spcPts val="750"/>
                </a:spcBef>
                <a:spcAft>
                  <a:spcPts val="0"/>
                </a:spcAft>
                <a:buClrTx/>
                <a:buSzTx/>
                <a:buFontTx/>
                <a:buNone/>
                <a:tabLst/>
                <a:defRPr/>
              </a:pPr>
              <a:r>
                <a:rPr kumimoji="0" lang="zh-CN" altLang="en-US" sz="1013"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添加标题</a:t>
              </a:r>
            </a:p>
          </p:txBody>
        </p:sp>
        <p:sp>
          <p:nvSpPr>
            <p:cNvPr id="78" name="文本框 43"/>
            <p:cNvSpPr txBox="1"/>
            <p:nvPr/>
          </p:nvSpPr>
          <p:spPr>
            <a:xfrm>
              <a:off x="7985918" y="5221250"/>
              <a:ext cx="3363062" cy="963340"/>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a:t>
              </a:r>
              <a:endParaRPr kumimoji="0" lang="en-US" altLang="zh-CN"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grpSp>
      <p:sp>
        <p:nvSpPr>
          <p:cNvPr id="79" name="文本框 44"/>
          <p:cNvSpPr txBox="1"/>
          <p:nvPr/>
        </p:nvSpPr>
        <p:spPr>
          <a:xfrm>
            <a:off x="3898078" y="3045473"/>
            <a:ext cx="1347851" cy="403957"/>
          </a:xfrm>
          <a:prstGeom prst="rect">
            <a:avLst/>
          </a:prstGeom>
          <a:noFill/>
        </p:spPr>
        <p:txBody>
          <a:bodyPr wrap="square" rtlCol="0">
            <a:spAutoFit/>
          </a:bodyPr>
          <a:lstStyle/>
          <a:p>
            <a:pPr marL="0" marR="0" lvl="0" indent="0" algn="ctr" defTabSz="914400" eaLnBrk="1" fontAlgn="auto" latinLnBrk="0" hangingPunct="1">
              <a:lnSpc>
                <a:spcPct val="90000"/>
              </a:lnSpc>
              <a:spcBef>
                <a:spcPts val="750"/>
              </a:spcBef>
              <a:spcAft>
                <a:spcPts val="0"/>
              </a:spcAft>
              <a:buClrTx/>
              <a:buSzTx/>
              <a:buFontTx/>
              <a:buNone/>
              <a:tabLst/>
              <a:defRPr/>
            </a:pPr>
            <a:r>
              <a:rPr kumimoji="0" lang="zh-CN" altLang="en-US" sz="225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添加标题</a:t>
            </a:r>
          </a:p>
        </p:txBody>
      </p:sp>
    </p:spTree>
    <p:extLst>
      <p:ext uri="{BB962C8B-B14F-4D97-AF65-F5344CB8AC3E}">
        <p14:creationId xmlns:p14="http://schemas.microsoft.com/office/powerpoint/2010/main" val="3586581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250" fill="hold"/>
                                        <p:tgtEl>
                                          <p:spTgt spid="41"/>
                                        </p:tgtEl>
                                        <p:attrNameLst>
                                          <p:attrName>ppt_x</p:attrName>
                                        </p:attrNameLst>
                                      </p:cBhvr>
                                      <p:tavLst>
                                        <p:tav tm="0">
                                          <p:val>
                                            <p:strVal val="1+#ppt_w/2"/>
                                          </p:val>
                                        </p:tav>
                                        <p:tav tm="100000">
                                          <p:val>
                                            <p:strVal val="#ppt_x"/>
                                          </p:val>
                                        </p:tav>
                                      </p:tavLst>
                                    </p:anim>
                                    <p:anim calcmode="lin" valueType="num">
                                      <p:cBhvr additive="base">
                                        <p:cTn id="8" dur="250" fill="hold"/>
                                        <p:tgtEl>
                                          <p:spTgt spid="41"/>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45"/>
                                        </p:tgtEl>
                                        <p:attrNameLst>
                                          <p:attrName>style.visibility</p:attrName>
                                        </p:attrNameLst>
                                      </p:cBhvr>
                                      <p:to>
                                        <p:strVal val="visible"/>
                                      </p:to>
                                    </p:set>
                                    <p:anim calcmode="lin" valueType="num">
                                      <p:cBhvr additive="base">
                                        <p:cTn id="11" dur="250" fill="hold"/>
                                        <p:tgtEl>
                                          <p:spTgt spid="45"/>
                                        </p:tgtEl>
                                        <p:attrNameLst>
                                          <p:attrName>ppt_x</p:attrName>
                                        </p:attrNameLst>
                                      </p:cBhvr>
                                      <p:tavLst>
                                        <p:tav tm="0">
                                          <p:val>
                                            <p:strVal val="0-#ppt_w/2"/>
                                          </p:val>
                                        </p:tav>
                                        <p:tav tm="100000">
                                          <p:val>
                                            <p:strVal val="#ppt_x"/>
                                          </p:val>
                                        </p:tav>
                                      </p:tavLst>
                                    </p:anim>
                                    <p:anim calcmode="lin" valueType="num">
                                      <p:cBhvr additive="base">
                                        <p:cTn id="12" dur="250" fill="hold"/>
                                        <p:tgtEl>
                                          <p:spTgt spid="45"/>
                                        </p:tgtEl>
                                        <p:attrNameLst>
                                          <p:attrName>ppt_y</p:attrName>
                                        </p:attrNameLst>
                                      </p:cBhvr>
                                      <p:tavLst>
                                        <p:tav tm="0">
                                          <p:val>
                                            <p:strVal val="#ppt_y"/>
                                          </p:val>
                                        </p:tav>
                                        <p:tav tm="100000">
                                          <p:val>
                                            <p:strVal val="#ppt_y"/>
                                          </p:val>
                                        </p:tav>
                                      </p:tavLst>
                                    </p:anim>
                                  </p:childTnLst>
                                </p:cTn>
                              </p:par>
                            </p:childTnLst>
                          </p:cTn>
                        </p:par>
                        <p:par>
                          <p:cTn id="13" fill="hold">
                            <p:stCondLst>
                              <p:cond delay="250"/>
                            </p:stCondLst>
                            <p:childTnLst>
                              <p:par>
                                <p:cTn id="14" presetID="53" presetClass="entr" presetSubtype="16" fill="hold" grpId="0" nodeType="afterEffect">
                                  <p:stCondLst>
                                    <p:cond delay="0"/>
                                  </p:stCondLst>
                                  <p:childTnLst>
                                    <p:set>
                                      <p:cBhvr>
                                        <p:cTn id="15" dur="1" fill="hold">
                                          <p:stCondLst>
                                            <p:cond delay="0"/>
                                          </p:stCondLst>
                                        </p:cTn>
                                        <p:tgtEl>
                                          <p:spTgt spid="79"/>
                                        </p:tgtEl>
                                        <p:attrNameLst>
                                          <p:attrName>style.visibility</p:attrName>
                                        </p:attrNameLst>
                                      </p:cBhvr>
                                      <p:to>
                                        <p:strVal val="visible"/>
                                      </p:to>
                                    </p:set>
                                    <p:anim calcmode="lin" valueType="num">
                                      <p:cBhvr>
                                        <p:cTn id="16" dur="500" fill="hold"/>
                                        <p:tgtEl>
                                          <p:spTgt spid="79"/>
                                        </p:tgtEl>
                                        <p:attrNameLst>
                                          <p:attrName>ppt_w</p:attrName>
                                        </p:attrNameLst>
                                      </p:cBhvr>
                                      <p:tavLst>
                                        <p:tav tm="0">
                                          <p:val>
                                            <p:fltVal val="0"/>
                                          </p:val>
                                        </p:tav>
                                        <p:tav tm="100000">
                                          <p:val>
                                            <p:strVal val="#ppt_w"/>
                                          </p:val>
                                        </p:tav>
                                      </p:tavLst>
                                    </p:anim>
                                    <p:anim calcmode="lin" valueType="num">
                                      <p:cBhvr>
                                        <p:cTn id="17" dur="500" fill="hold"/>
                                        <p:tgtEl>
                                          <p:spTgt spid="79"/>
                                        </p:tgtEl>
                                        <p:attrNameLst>
                                          <p:attrName>ppt_h</p:attrName>
                                        </p:attrNameLst>
                                      </p:cBhvr>
                                      <p:tavLst>
                                        <p:tav tm="0">
                                          <p:val>
                                            <p:fltVal val="0"/>
                                          </p:val>
                                        </p:tav>
                                        <p:tav tm="100000">
                                          <p:val>
                                            <p:strVal val="#ppt_h"/>
                                          </p:val>
                                        </p:tav>
                                      </p:tavLst>
                                    </p:anim>
                                    <p:animEffect transition="in" filter="fade">
                                      <p:cBhvr>
                                        <p:cTn id="18" dur="500"/>
                                        <p:tgtEl>
                                          <p:spTgt spid="79"/>
                                        </p:tgtEl>
                                      </p:cBhvr>
                                    </p:animEffect>
                                  </p:childTnLst>
                                </p:cTn>
                              </p:par>
                            </p:childTnLst>
                          </p:cTn>
                        </p:par>
                        <p:par>
                          <p:cTn id="19" fill="hold">
                            <p:stCondLst>
                              <p:cond delay="750"/>
                            </p:stCondLst>
                            <p:childTnLst>
                              <p:par>
                                <p:cTn id="20" presetID="22" presetClass="entr" presetSubtype="2" fill="hold" grpId="0" nodeType="afterEffect">
                                  <p:stCondLst>
                                    <p:cond delay="0"/>
                                  </p:stCondLst>
                                  <p:childTnLst>
                                    <p:set>
                                      <p:cBhvr>
                                        <p:cTn id="21" dur="1" fill="hold">
                                          <p:stCondLst>
                                            <p:cond delay="0"/>
                                          </p:stCondLst>
                                        </p:cTn>
                                        <p:tgtEl>
                                          <p:spTgt spid="50"/>
                                        </p:tgtEl>
                                        <p:attrNameLst>
                                          <p:attrName>style.visibility</p:attrName>
                                        </p:attrNameLst>
                                      </p:cBhvr>
                                      <p:to>
                                        <p:strVal val="visible"/>
                                      </p:to>
                                    </p:set>
                                    <p:animEffect transition="in" filter="wipe(right)">
                                      <p:cBhvr>
                                        <p:cTn id="22" dur="500"/>
                                        <p:tgtEl>
                                          <p:spTgt spid="50"/>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53"/>
                                        </p:tgtEl>
                                        <p:attrNameLst>
                                          <p:attrName>style.visibility</p:attrName>
                                        </p:attrNameLst>
                                      </p:cBhvr>
                                      <p:to>
                                        <p:strVal val="visible"/>
                                      </p:to>
                                    </p:set>
                                    <p:animEffect transition="in" filter="wipe(left)">
                                      <p:cBhvr>
                                        <p:cTn id="25" dur="500"/>
                                        <p:tgtEl>
                                          <p:spTgt spid="53"/>
                                        </p:tgtEl>
                                      </p:cBhvr>
                                    </p:animEffect>
                                  </p:childTnLst>
                                </p:cTn>
                              </p:par>
                              <p:par>
                                <p:cTn id="26" presetID="10" presetClass="entr" presetSubtype="0" fill="hold" nodeType="withEffect">
                                  <p:stCondLst>
                                    <p:cond delay="0"/>
                                  </p:stCondLst>
                                  <p:childTnLst>
                                    <p:set>
                                      <p:cBhvr>
                                        <p:cTn id="27" dur="1" fill="hold">
                                          <p:stCondLst>
                                            <p:cond delay="0"/>
                                          </p:stCondLst>
                                        </p:cTn>
                                        <p:tgtEl>
                                          <p:spTgt spid="59"/>
                                        </p:tgtEl>
                                        <p:attrNameLst>
                                          <p:attrName>style.visibility</p:attrName>
                                        </p:attrNameLst>
                                      </p:cBhvr>
                                      <p:to>
                                        <p:strVal val="visible"/>
                                      </p:to>
                                    </p:set>
                                    <p:animEffect transition="in" filter="fade">
                                      <p:cBhvr>
                                        <p:cTn id="28" dur="500"/>
                                        <p:tgtEl>
                                          <p:spTgt spid="59"/>
                                        </p:tgtEl>
                                      </p:cBhvr>
                                    </p:animEffect>
                                  </p:childTnLst>
                                </p:cTn>
                              </p:par>
                              <p:par>
                                <p:cTn id="29" presetID="10" presetClass="entr" presetSubtype="0" fill="hold" nodeType="withEffect">
                                  <p:stCondLst>
                                    <p:cond delay="0"/>
                                  </p:stCondLst>
                                  <p:childTnLst>
                                    <p:set>
                                      <p:cBhvr>
                                        <p:cTn id="30" dur="1" fill="hold">
                                          <p:stCondLst>
                                            <p:cond delay="0"/>
                                          </p:stCondLst>
                                        </p:cTn>
                                        <p:tgtEl>
                                          <p:spTgt spid="56"/>
                                        </p:tgtEl>
                                        <p:attrNameLst>
                                          <p:attrName>style.visibility</p:attrName>
                                        </p:attrNameLst>
                                      </p:cBhvr>
                                      <p:to>
                                        <p:strVal val="visible"/>
                                      </p:to>
                                    </p:set>
                                    <p:animEffect transition="in" filter="fade">
                                      <p:cBhvr>
                                        <p:cTn id="31" dur="500"/>
                                        <p:tgtEl>
                                          <p:spTgt spid="56"/>
                                        </p:tgtEl>
                                      </p:cBhvr>
                                    </p:animEffect>
                                  </p:childTnLst>
                                </p:cTn>
                              </p:par>
                              <p:par>
                                <p:cTn id="32" presetID="1" presetClass="entr" presetSubtype="0" fill="hold" nodeType="withEffect">
                                  <p:stCondLst>
                                    <p:cond delay="250"/>
                                  </p:stCondLst>
                                  <p:childTnLst>
                                    <p:set>
                                      <p:cBhvr>
                                        <p:cTn id="33" dur="1" fill="hold">
                                          <p:stCondLst>
                                            <p:cond delay="0"/>
                                          </p:stCondLst>
                                        </p:cTn>
                                        <p:tgtEl>
                                          <p:spTgt spid="61"/>
                                        </p:tgtEl>
                                        <p:attrNameLst>
                                          <p:attrName>style.visibility</p:attrName>
                                        </p:attrNameLst>
                                      </p:cBhvr>
                                      <p:to>
                                        <p:strVal val="visible"/>
                                      </p:to>
                                    </p:set>
                                  </p:childTnLst>
                                </p:cTn>
                              </p:par>
                              <p:par>
                                <p:cTn id="34" presetID="26" presetClass="emph" presetSubtype="0" fill="hold" nodeType="withEffect">
                                  <p:stCondLst>
                                    <p:cond delay="250"/>
                                  </p:stCondLst>
                                  <p:childTnLst>
                                    <p:animEffect transition="out" filter="fade">
                                      <p:cBhvr>
                                        <p:cTn id="35" dur="500" tmFilter="0, 0; .2, .5; .8, .5; 1, 0"/>
                                        <p:tgtEl>
                                          <p:spTgt spid="61"/>
                                        </p:tgtEl>
                                      </p:cBhvr>
                                    </p:animEffect>
                                    <p:animScale>
                                      <p:cBhvr>
                                        <p:cTn id="36" dur="250" autoRev="1" fill="hold"/>
                                        <p:tgtEl>
                                          <p:spTgt spid="61"/>
                                        </p:tgtEl>
                                      </p:cBhvr>
                                      <p:by x="105000" y="105000"/>
                                    </p:animScale>
                                  </p:childTnLst>
                                </p:cTn>
                              </p:par>
                              <p:par>
                                <p:cTn id="37" presetID="1" presetClass="entr" presetSubtype="0" fill="hold" nodeType="withEffect">
                                  <p:stCondLst>
                                    <p:cond delay="250"/>
                                  </p:stCondLst>
                                  <p:childTnLst>
                                    <p:set>
                                      <p:cBhvr>
                                        <p:cTn id="38" dur="1" fill="hold">
                                          <p:stCondLst>
                                            <p:cond delay="0"/>
                                          </p:stCondLst>
                                        </p:cTn>
                                        <p:tgtEl>
                                          <p:spTgt spid="70"/>
                                        </p:tgtEl>
                                        <p:attrNameLst>
                                          <p:attrName>style.visibility</p:attrName>
                                        </p:attrNameLst>
                                      </p:cBhvr>
                                      <p:to>
                                        <p:strVal val="visible"/>
                                      </p:to>
                                    </p:set>
                                  </p:childTnLst>
                                </p:cTn>
                              </p:par>
                              <p:par>
                                <p:cTn id="39" presetID="26" presetClass="emph" presetSubtype="0" fill="hold" nodeType="withEffect">
                                  <p:stCondLst>
                                    <p:cond delay="250"/>
                                  </p:stCondLst>
                                  <p:childTnLst>
                                    <p:animEffect transition="out" filter="fade">
                                      <p:cBhvr>
                                        <p:cTn id="40" dur="500" tmFilter="0, 0; .2, .5; .8, .5; 1, 0"/>
                                        <p:tgtEl>
                                          <p:spTgt spid="70"/>
                                        </p:tgtEl>
                                      </p:cBhvr>
                                    </p:animEffect>
                                    <p:animScale>
                                      <p:cBhvr>
                                        <p:cTn id="41" dur="250" autoRev="1" fill="hold"/>
                                        <p:tgtEl>
                                          <p:spTgt spid="70"/>
                                        </p:tgtEl>
                                      </p:cBhvr>
                                      <p:by x="105000" y="105000"/>
                                    </p:animScale>
                                  </p:childTnLst>
                                </p:cTn>
                              </p:par>
                            </p:childTnLst>
                          </p:cTn>
                        </p:par>
                        <p:par>
                          <p:cTn id="42" fill="hold">
                            <p:stCondLst>
                              <p:cond delay="1500"/>
                            </p:stCondLst>
                            <p:childTnLst>
                              <p:par>
                                <p:cTn id="43" presetID="22" presetClass="entr" presetSubtype="2" fill="hold" nodeType="afterEffect">
                                  <p:stCondLst>
                                    <p:cond delay="0"/>
                                  </p:stCondLst>
                                  <p:childTnLst>
                                    <p:set>
                                      <p:cBhvr>
                                        <p:cTn id="44" dur="1" fill="hold">
                                          <p:stCondLst>
                                            <p:cond delay="0"/>
                                          </p:stCondLst>
                                        </p:cTn>
                                        <p:tgtEl>
                                          <p:spTgt spid="49"/>
                                        </p:tgtEl>
                                        <p:attrNameLst>
                                          <p:attrName>style.visibility</p:attrName>
                                        </p:attrNameLst>
                                      </p:cBhvr>
                                      <p:to>
                                        <p:strVal val="visible"/>
                                      </p:to>
                                    </p:set>
                                    <p:animEffect transition="in" filter="wipe(right)">
                                      <p:cBhvr>
                                        <p:cTn id="45" dur="500"/>
                                        <p:tgtEl>
                                          <p:spTgt spid="49"/>
                                        </p:tgtEl>
                                      </p:cBhvr>
                                    </p:animEffect>
                                  </p:childTnLst>
                                </p:cTn>
                              </p:par>
                              <p:par>
                                <p:cTn id="46" presetID="22" presetClass="entr" presetSubtype="8" fill="hold" nodeType="withEffect">
                                  <p:stCondLst>
                                    <p:cond delay="0"/>
                                  </p:stCondLst>
                                  <p:childTnLst>
                                    <p:set>
                                      <p:cBhvr>
                                        <p:cTn id="47" dur="1" fill="hold">
                                          <p:stCondLst>
                                            <p:cond delay="0"/>
                                          </p:stCondLst>
                                        </p:cTn>
                                        <p:tgtEl>
                                          <p:spTgt spid="52"/>
                                        </p:tgtEl>
                                        <p:attrNameLst>
                                          <p:attrName>style.visibility</p:attrName>
                                        </p:attrNameLst>
                                      </p:cBhvr>
                                      <p:to>
                                        <p:strVal val="visible"/>
                                      </p:to>
                                    </p:set>
                                    <p:animEffect transition="in" filter="wipe(left)">
                                      <p:cBhvr>
                                        <p:cTn id="48" dur="500"/>
                                        <p:tgtEl>
                                          <p:spTgt spid="52"/>
                                        </p:tgtEl>
                                      </p:cBhvr>
                                    </p:animEffect>
                                  </p:childTnLst>
                                </p:cTn>
                              </p:par>
                              <p:par>
                                <p:cTn id="49" presetID="10" presetClass="entr" presetSubtype="0" fill="hold" nodeType="withEffect">
                                  <p:stCondLst>
                                    <p:cond delay="0"/>
                                  </p:stCondLst>
                                  <p:childTnLst>
                                    <p:set>
                                      <p:cBhvr>
                                        <p:cTn id="50" dur="1" fill="hold">
                                          <p:stCondLst>
                                            <p:cond delay="0"/>
                                          </p:stCondLst>
                                        </p:cTn>
                                        <p:tgtEl>
                                          <p:spTgt spid="58"/>
                                        </p:tgtEl>
                                        <p:attrNameLst>
                                          <p:attrName>style.visibility</p:attrName>
                                        </p:attrNameLst>
                                      </p:cBhvr>
                                      <p:to>
                                        <p:strVal val="visible"/>
                                      </p:to>
                                    </p:set>
                                    <p:animEffect transition="in" filter="fade">
                                      <p:cBhvr>
                                        <p:cTn id="51" dur="500"/>
                                        <p:tgtEl>
                                          <p:spTgt spid="58"/>
                                        </p:tgtEl>
                                      </p:cBhvr>
                                    </p:animEffect>
                                  </p:childTnLst>
                                </p:cTn>
                              </p:par>
                              <p:par>
                                <p:cTn id="52" presetID="10" presetClass="entr" presetSubtype="0" fill="hold" nodeType="withEffect">
                                  <p:stCondLst>
                                    <p:cond delay="0"/>
                                  </p:stCondLst>
                                  <p:childTnLst>
                                    <p:set>
                                      <p:cBhvr>
                                        <p:cTn id="53" dur="1" fill="hold">
                                          <p:stCondLst>
                                            <p:cond delay="0"/>
                                          </p:stCondLst>
                                        </p:cTn>
                                        <p:tgtEl>
                                          <p:spTgt spid="60"/>
                                        </p:tgtEl>
                                        <p:attrNameLst>
                                          <p:attrName>style.visibility</p:attrName>
                                        </p:attrNameLst>
                                      </p:cBhvr>
                                      <p:to>
                                        <p:strVal val="visible"/>
                                      </p:to>
                                    </p:set>
                                    <p:animEffect transition="in" filter="fade">
                                      <p:cBhvr>
                                        <p:cTn id="54" dur="500"/>
                                        <p:tgtEl>
                                          <p:spTgt spid="60"/>
                                        </p:tgtEl>
                                      </p:cBhvr>
                                    </p:animEffect>
                                  </p:childTnLst>
                                </p:cTn>
                              </p:par>
                              <p:par>
                                <p:cTn id="55" presetID="1" presetClass="entr" presetSubtype="0" fill="hold" nodeType="withEffect">
                                  <p:stCondLst>
                                    <p:cond delay="250"/>
                                  </p:stCondLst>
                                  <p:childTnLst>
                                    <p:set>
                                      <p:cBhvr>
                                        <p:cTn id="56" dur="1" fill="hold">
                                          <p:stCondLst>
                                            <p:cond delay="0"/>
                                          </p:stCondLst>
                                        </p:cTn>
                                        <p:tgtEl>
                                          <p:spTgt spid="64"/>
                                        </p:tgtEl>
                                        <p:attrNameLst>
                                          <p:attrName>style.visibility</p:attrName>
                                        </p:attrNameLst>
                                      </p:cBhvr>
                                      <p:to>
                                        <p:strVal val="visible"/>
                                      </p:to>
                                    </p:set>
                                  </p:childTnLst>
                                </p:cTn>
                              </p:par>
                              <p:par>
                                <p:cTn id="57" presetID="26" presetClass="emph" presetSubtype="0" fill="hold" nodeType="withEffect">
                                  <p:stCondLst>
                                    <p:cond delay="250"/>
                                  </p:stCondLst>
                                  <p:childTnLst>
                                    <p:animEffect transition="out" filter="fade">
                                      <p:cBhvr>
                                        <p:cTn id="58" dur="500" tmFilter="0, 0; .2, .5; .8, .5; 1, 0"/>
                                        <p:tgtEl>
                                          <p:spTgt spid="64"/>
                                        </p:tgtEl>
                                      </p:cBhvr>
                                    </p:animEffect>
                                    <p:animScale>
                                      <p:cBhvr>
                                        <p:cTn id="59" dur="250" autoRev="1" fill="hold"/>
                                        <p:tgtEl>
                                          <p:spTgt spid="64"/>
                                        </p:tgtEl>
                                      </p:cBhvr>
                                      <p:by x="105000" y="105000"/>
                                    </p:animScale>
                                  </p:childTnLst>
                                </p:cTn>
                              </p:par>
                              <p:par>
                                <p:cTn id="60" presetID="1" presetClass="entr" presetSubtype="0" fill="hold" nodeType="withEffect">
                                  <p:stCondLst>
                                    <p:cond delay="250"/>
                                  </p:stCondLst>
                                  <p:childTnLst>
                                    <p:set>
                                      <p:cBhvr>
                                        <p:cTn id="61" dur="1" fill="hold">
                                          <p:stCondLst>
                                            <p:cond delay="0"/>
                                          </p:stCondLst>
                                        </p:cTn>
                                        <p:tgtEl>
                                          <p:spTgt spid="73"/>
                                        </p:tgtEl>
                                        <p:attrNameLst>
                                          <p:attrName>style.visibility</p:attrName>
                                        </p:attrNameLst>
                                      </p:cBhvr>
                                      <p:to>
                                        <p:strVal val="visible"/>
                                      </p:to>
                                    </p:set>
                                  </p:childTnLst>
                                </p:cTn>
                              </p:par>
                              <p:par>
                                <p:cTn id="62" presetID="26" presetClass="emph" presetSubtype="0" fill="hold" nodeType="withEffect">
                                  <p:stCondLst>
                                    <p:cond delay="250"/>
                                  </p:stCondLst>
                                  <p:childTnLst>
                                    <p:animEffect transition="out" filter="fade">
                                      <p:cBhvr>
                                        <p:cTn id="63" dur="500" tmFilter="0, 0; .2, .5; .8, .5; 1, 0"/>
                                        <p:tgtEl>
                                          <p:spTgt spid="73"/>
                                        </p:tgtEl>
                                      </p:cBhvr>
                                    </p:animEffect>
                                    <p:animScale>
                                      <p:cBhvr>
                                        <p:cTn id="64" dur="250" autoRev="1" fill="hold"/>
                                        <p:tgtEl>
                                          <p:spTgt spid="73"/>
                                        </p:tgtEl>
                                      </p:cBhvr>
                                      <p:by x="105000" y="105000"/>
                                    </p:animScale>
                                  </p:childTnLst>
                                </p:cTn>
                              </p:par>
                            </p:childTnLst>
                          </p:cTn>
                        </p:par>
                        <p:par>
                          <p:cTn id="65" fill="hold">
                            <p:stCondLst>
                              <p:cond delay="2250"/>
                            </p:stCondLst>
                            <p:childTnLst>
                              <p:par>
                                <p:cTn id="66" presetID="22" presetClass="entr" presetSubtype="2" fill="hold" grpId="0" nodeType="afterEffect">
                                  <p:stCondLst>
                                    <p:cond delay="0"/>
                                  </p:stCondLst>
                                  <p:childTnLst>
                                    <p:set>
                                      <p:cBhvr>
                                        <p:cTn id="67" dur="1" fill="hold">
                                          <p:stCondLst>
                                            <p:cond delay="0"/>
                                          </p:stCondLst>
                                        </p:cTn>
                                        <p:tgtEl>
                                          <p:spTgt spid="51"/>
                                        </p:tgtEl>
                                        <p:attrNameLst>
                                          <p:attrName>style.visibility</p:attrName>
                                        </p:attrNameLst>
                                      </p:cBhvr>
                                      <p:to>
                                        <p:strVal val="visible"/>
                                      </p:to>
                                    </p:set>
                                    <p:animEffect transition="in" filter="wipe(right)">
                                      <p:cBhvr>
                                        <p:cTn id="68" dur="500"/>
                                        <p:tgtEl>
                                          <p:spTgt spid="51"/>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54"/>
                                        </p:tgtEl>
                                        <p:attrNameLst>
                                          <p:attrName>style.visibility</p:attrName>
                                        </p:attrNameLst>
                                      </p:cBhvr>
                                      <p:to>
                                        <p:strVal val="visible"/>
                                      </p:to>
                                    </p:set>
                                    <p:animEffect transition="in" filter="wipe(left)">
                                      <p:cBhvr>
                                        <p:cTn id="71" dur="500"/>
                                        <p:tgtEl>
                                          <p:spTgt spid="54"/>
                                        </p:tgtEl>
                                      </p:cBhvr>
                                    </p:animEffect>
                                  </p:childTnLst>
                                </p:cTn>
                              </p:par>
                              <p:par>
                                <p:cTn id="72" presetID="10" presetClass="entr" presetSubtype="0" fill="hold" nodeType="withEffect">
                                  <p:stCondLst>
                                    <p:cond delay="0"/>
                                  </p:stCondLst>
                                  <p:childTnLst>
                                    <p:set>
                                      <p:cBhvr>
                                        <p:cTn id="73" dur="1" fill="hold">
                                          <p:stCondLst>
                                            <p:cond delay="0"/>
                                          </p:stCondLst>
                                        </p:cTn>
                                        <p:tgtEl>
                                          <p:spTgt spid="57"/>
                                        </p:tgtEl>
                                        <p:attrNameLst>
                                          <p:attrName>style.visibility</p:attrName>
                                        </p:attrNameLst>
                                      </p:cBhvr>
                                      <p:to>
                                        <p:strVal val="visible"/>
                                      </p:to>
                                    </p:set>
                                    <p:animEffect transition="in" filter="fade">
                                      <p:cBhvr>
                                        <p:cTn id="74" dur="500"/>
                                        <p:tgtEl>
                                          <p:spTgt spid="57"/>
                                        </p:tgtEl>
                                      </p:cBhvr>
                                    </p:animEffect>
                                  </p:childTnLst>
                                </p:cTn>
                              </p:par>
                              <p:par>
                                <p:cTn id="75" presetID="10" presetClass="entr" presetSubtype="0" fill="hold" nodeType="withEffect">
                                  <p:stCondLst>
                                    <p:cond delay="0"/>
                                  </p:stCondLst>
                                  <p:childTnLst>
                                    <p:set>
                                      <p:cBhvr>
                                        <p:cTn id="76" dur="1" fill="hold">
                                          <p:stCondLst>
                                            <p:cond delay="0"/>
                                          </p:stCondLst>
                                        </p:cTn>
                                        <p:tgtEl>
                                          <p:spTgt spid="55"/>
                                        </p:tgtEl>
                                        <p:attrNameLst>
                                          <p:attrName>style.visibility</p:attrName>
                                        </p:attrNameLst>
                                      </p:cBhvr>
                                      <p:to>
                                        <p:strVal val="visible"/>
                                      </p:to>
                                    </p:set>
                                    <p:animEffect transition="in" filter="fade">
                                      <p:cBhvr>
                                        <p:cTn id="77" dur="500"/>
                                        <p:tgtEl>
                                          <p:spTgt spid="55"/>
                                        </p:tgtEl>
                                      </p:cBhvr>
                                    </p:animEffect>
                                  </p:childTnLst>
                                </p:cTn>
                              </p:par>
                              <p:par>
                                <p:cTn id="78" presetID="1" presetClass="entr" presetSubtype="0" fill="hold" nodeType="withEffect">
                                  <p:stCondLst>
                                    <p:cond delay="250"/>
                                  </p:stCondLst>
                                  <p:childTnLst>
                                    <p:set>
                                      <p:cBhvr>
                                        <p:cTn id="79" dur="1" fill="hold">
                                          <p:stCondLst>
                                            <p:cond delay="0"/>
                                          </p:stCondLst>
                                        </p:cTn>
                                        <p:tgtEl>
                                          <p:spTgt spid="67"/>
                                        </p:tgtEl>
                                        <p:attrNameLst>
                                          <p:attrName>style.visibility</p:attrName>
                                        </p:attrNameLst>
                                      </p:cBhvr>
                                      <p:to>
                                        <p:strVal val="visible"/>
                                      </p:to>
                                    </p:set>
                                  </p:childTnLst>
                                </p:cTn>
                              </p:par>
                              <p:par>
                                <p:cTn id="80" presetID="26" presetClass="emph" presetSubtype="0" fill="hold" nodeType="withEffect">
                                  <p:stCondLst>
                                    <p:cond delay="250"/>
                                  </p:stCondLst>
                                  <p:childTnLst>
                                    <p:animEffect transition="out" filter="fade">
                                      <p:cBhvr>
                                        <p:cTn id="81" dur="500" tmFilter="0, 0; .2, .5; .8, .5; 1, 0"/>
                                        <p:tgtEl>
                                          <p:spTgt spid="67"/>
                                        </p:tgtEl>
                                      </p:cBhvr>
                                    </p:animEffect>
                                    <p:animScale>
                                      <p:cBhvr>
                                        <p:cTn id="82" dur="250" autoRev="1" fill="hold"/>
                                        <p:tgtEl>
                                          <p:spTgt spid="67"/>
                                        </p:tgtEl>
                                      </p:cBhvr>
                                      <p:by x="105000" y="105000"/>
                                    </p:animScale>
                                  </p:childTnLst>
                                </p:cTn>
                              </p:par>
                              <p:par>
                                <p:cTn id="83" presetID="1" presetClass="entr" presetSubtype="0" fill="hold" nodeType="withEffect">
                                  <p:stCondLst>
                                    <p:cond delay="250"/>
                                  </p:stCondLst>
                                  <p:childTnLst>
                                    <p:set>
                                      <p:cBhvr>
                                        <p:cTn id="84" dur="1" fill="hold">
                                          <p:stCondLst>
                                            <p:cond delay="0"/>
                                          </p:stCondLst>
                                        </p:cTn>
                                        <p:tgtEl>
                                          <p:spTgt spid="76"/>
                                        </p:tgtEl>
                                        <p:attrNameLst>
                                          <p:attrName>style.visibility</p:attrName>
                                        </p:attrNameLst>
                                      </p:cBhvr>
                                      <p:to>
                                        <p:strVal val="visible"/>
                                      </p:to>
                                    </p:set>
                                  </p:childTnLst>
                                </p:cTn>
                              </p:par>
                              <p:par>
                                <p:cTn id="85" presetID="26" presetClass="emph" presetSubtype="0" fill="hold" nodeType="withEffect">
                                  <p:stCondLst>
                                    <p:cond delay="250"/>
                                  </p:stCondLst>
                                  <p:childTnLst>
                                    <p:animEffect transition="out" filter="fade">
                                      <p:cBhvr>
                                        <p:cTn id="86" dur="500" tmFilter="0, 0; .2, .5; .8, .5; 1, 0"/>
                                        <p:tgtEl>
                                          <p:spTgt spid="76"/>
                                        </p:tgtEl>
                                      </p:cBhvr>
                                    </p:animEffect>
                                    <p:animScale>
                                      <p:cBhvr>
                                        <p:cTn id="87" dur="250" autoRev="1" fill="hold"/>
                                        <p:tgtEl>
                                          <p:spTgt spid="7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1" grpId="0" animBg="1"/>
      <p:bldP spid="53" grpId="0" animBg="1"/>
      <p:bldP spid="54" grpId="0" animBg="1"/>
      <p:bldP spid="7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原创设计师QQ598969553            _1"/>
          <p:cNvSpPr>
            <a:spLocks noChangeArrowheads="1"/>
          </p:cNvSpPr>
          <p:nvPr/>
        </p:nvSpPr>
        <p:spPr bwMode="auto">
          <a:xfrm rot="10800000">
            <a:off x="985406" y="3383657"/>
            <a:ext cx="2689493" cy="754229"/>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solidFill>
            <a:sysClr val="window" lastClr="FFFFFF">
              <a:lumMod val="65000"/>
            </a:sysClr>
          </a:solidFill>
          <a:ln w="12700" cap="flat" cmpd="sng" algn="ctr">
            <a:noFill/>
            <a:prstDash val="solid"/>
            <a:miter lim="800000"/>
          </a:ln>
          <a:effectLst/>
          <a:extLst/>
        </p:spPr>
        <p:txBody>
          <a:bodyPr lIns="72148" tIns="36075" rIns="72148" bIns="3607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49"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23" name="原创设计师QQ598969553            _2"/>
          <p:cNvSpPr>
            <a:spLocks noChangeArrowheads="1"/>
          </p:cNvSpPr>
          <p:nvPr/>
        </p:nvSpPr>
        <p:spPr bwMode="auto">
          <a:xfrm rot="10800000">
            <a:off x="1782861" y="2353246"/>
            <a:ext cx="1094578" cy="305403"/>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solidFill>
            <a:sysClr val="window" lastClr="FFFFFF">
              <a:lumMod val="65000"/>
            </a:sysClr>
          </a:solidFill>
          <a:ln w="12700" cap="flat" cmpd="sng" algn="ctr">
            <a:noFill/>
            <a:prstDash val="solid"/>
            <a:miter lim="800000"/>
          </a:ln>
          <a:effectLst/>
          <a:extLst/>
        </p:spPr>
        <p:txBody>
          <a:bodyPr lIns="72148" tIns="36075" rIns="72148" bIns="3607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49"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24" name="原创设计师QQ598969553            _3"/>
          <p:cNvSpPr>
            <a:spLocks noChangeArrowheads="1"/>
          </p:cNvSpPr>
          <p:nvPr/>
        </p:nvSpPr>
        <p:spPr bwMode="auto">
          <a:xfrm>
            <a:off x="1987488" y="1681098"/>
            <a:ext cx="685327" cy="583418"/>
          </a:xfrm>
          <a:prstGeom prst="triangle">
            <a:avLst>
              <a:gd name="adj" fmla="val 50000"/>
            </a:avLst>
          </a:prstGeom>
          <a:solidFill>
            <a:srgbClr val="42BAC8"/>
          </a:solidFill>
          <a:ln w="12700" cap="flat" cmpd="sng" algn="ctr">
            <a:noFill/>
            <a:prstDash val="solid"/>
            <a:miter lim="800000"/>
          </a:ln>
          <a:effectLst/>
          <a:extLst/>
        </p:spPr>
        <p:txBody>
          <a:bodyPr lIns="72148" tIns="36075" rIns="72148" bIns="3607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49"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25" name="原创设计师QQ598969553            _4"/>
          <p:cNvSpPr>
            <a:spLocks noChangeArrowheads="1"/>
          </p:cNvSpPr>
          <p:nvPr/>
        </p:nvSpPr>
        <p:spPr bwMode="auto">
          <a:xfrm rot="10800000">
            <a:off x="1455649" y="2780274"/>
            <a:ext cx="1749002" cy="491357"/>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solidFill>
            <a:srgbClr val="42BAC8"/>
          </a:solidFill>
          <a:ln w="12700" cap="flat" cmpd="sng" algn="ctr">
            <a:noFill/>
            <a:prstDash val="solid"/>
            <a:miter lim="800000"/>
          </a:ln>
          <a:effectLst/>
          <a:extLst/>
        </p:spPr>
        <p:txBody>
          <a:bodyPr lIns="72148" tIns="36075" rIns="72148" bIns="3607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49"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26" name="原创设计师QQ598969553            _5"/>
          <p:cNvSpPr>
            <a:spLocks noChangeArrowheads="1"/>
          </p:cNvSpPr>
          <p:nvPr/>
        </p:nvSpPr>
        <p:spPr bwMode="auto">
          <a:xfrm rot="10800000">
            <a:off x="543727" y="4234034"/>
            <a:ext cx="3572846" cy="707134"/>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 name="connsiteX0" fmla="*/ 0 w 20550"/>
              <a:gd name="connsiteY0" fmla="*/ 611 h 21600"/>
              <a:gd name="connsiteX1" fmla="*/ 2378 w 20550"/>
              <a:gd name="connsiteY1" fmla="*/ 21600 h 21600"/>
              <a:gd name="connsiteX2" fmla="*/ 17122 w 20550"/>
              <a:gd name="connsiteY2" fmla="*/ 21600 h 21600"/>
              <a:gd name="connsiteX3" fmla="*/ 20550 w 20550"/>
              <a:gd name="connsiteY3" fmla="*/ 0 h 21600"/>
              <a:gd name="connsiteX4" fmla="*/ 0 w 20550"/>
              <a:gd name="connsiteY4" fmla="*/ 611 h 21600"/>
              <a:gd name="connsiteX0" fmla="*/ 0 w 19214"/>
              <a:gd name="connsiteY0" fmla="*/ 306 h 21295"/>
              <a:gd name="connsiteX1" fmla="*/ 2378 w 19214"/>
              <a:gd name="connsiteY1" fmla="*/ 21295 h 21295"/>
              <a:gd name="connsiteX2" fmla="*/ 17122 w 19214"/>
              <a:gd name="connsiteY2" fmla="*/ 21295 h 21295"/>
              <a:gd name="connsiteX3" fmla="*/ 19214 w 19214"/>
              <a:gd name="connsiteY3" fmla="*/ 0 h 21295"/>
              <a:gd name="connsiteX4" fmla="*/ 0 w 19214"/>
              <a:gd name="connsiteY4" fmla="*/ 306 h 21295"/>
              <a:gd name="connsiteX0" fmla="*/ 0 w 19071"/>
              <a:gd name="connsiteY0" fmla="*/ 1 h 21295"/>
              <a:gd name="connsiteX1" fmla="*/ 2235 w 19071"/>
              <a:gd name="connsiteY1" fmla="*/ 21295 h 21295"/>
              <a:gd name="connsiteX2" fmla="*/ 16979 w 19071"/>
              <a:gd name="connsiteY2" fmla="*/ 21295 h 21295"/>
              <a:gd name="connsiteX3" fmla="*/ 19071 w 19071"/>
              <a:gd name="connsiteY3" fmla="*/ 0 h 21295"/>
              <a:gd name="connsiteX4" fmla="*/ 0 w 19071"/>
              <a:gd name="connsiteY4" fmla="*/ 1 h 212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71" h="21295">
                <a:moveTo>
                  <a:pt x="0" y="1"/>
                </a:moveTo>
                <a:lnTo>
                  <a:pt x="2235" y="21295"/>
                </a:lnTo>
                <a:lnTo>
                  <a:pt x="16979" y="21295"/>
                </a:lnTo>
                <a:lnTo>
                  <a:pt x="19071" y="0"/>
                </a:lnTo>
                <a:lnTo>
                  <a:pt x="0" y="1"/>
                </a:lnTo>
                <a:close/>
              </a:path>
            </a:pathLst>
          </a:custGeom>
          <a:solidFill>
            <a:srgbClr val="42BAC8"/>
          </a:solidFill>
          <a:ln w="12700" cap="flat" cmpd="sng" algn="ctr">
            <a:noFill/>
            <a:prstDash val="solid"/>
            <a:miter lim="800000"/>
          </a:ln>
          <a:effectLst/>
          <a:extLst/>
        </p:spPr>
        <p:txBody>
          <a:bodyPr lIns="72148" tIns="36075" rIns="72148" bIns="3607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49" b="0" i="0" u="none" strike="noStrike" kern="0" cap="none" spc="0" normalizeH="0" baseline="0" noProof="0" dirty="0">
              <a:ln>
                <a:noFill/>
              </a:ln>
              <a:solidFill>
                <a:sysClr val="window" lastClr="FFFFFF"/>
              </a:solidFill>
              <a:effectLst/>
              <a:uLnTx/>
              <a:uFillTx/>
              <a:latin typeface="Calibri"/>
              <a:ea typeface="宋体"/>
              <a:cs typeface="+mn-cs"/>
            </a:endParaRPr>
          </a:p>
        </p:txBody>
      </p:sp>
      <p:cxnSp>
        <p:nvCxnSpPr>
          <p:cNvPr id="27" name="原创设计师QQ598969553            _6"/>
          <p:cNvCxnSpPr/>
          <p:nvPr/>
        </p:nvCxnSpPr>
        <p:spPr>
          <a:xfrm>
            <a:off x="2356051" y="2001319"/>
            <a:ext cx="2824316" cy="0"/>
          </a:xfrm>
          <a:prstGeom prst="line">
            <a:avLst/>
          </a:prstGeom>
          <a:noFill/>
          <a:ln w="12700" cap="flat" cmpd="sng" algn="ctr">
            <a:solidFill>
              <a:sysClr val="windowText" lastClr="000000">
                <a:lumMod val="65000"/>
                <a:lumOff val="35000"/>
              </a:sysClr>
            </a:solidFill>
            <a:prstDash val="sysDot"/>
            <a:miter lim="800000"/>
            <a:headEnd type="oval"/>
            <a:tailEnd type="oval"/>
          </a:ln>
          <a:effectLst/>
        </p:spPr>
      </p:cxnSp>
      <p:cxnSp>
        <p:nvCxnSpPr>
          <p:cNvPr id="28" name="原创设计师QQ598969553            _7"/>
          <p:cNvCxnSpPr/>
          <p:nvPr/>
        </p:nvCxnSpPr>
        <p:spPr>
          <a:xfrm>
            <a:off x="2345128" y="2504915"/>
            <a:ext cx="2835240" cy="0"/>
          </a:xfrm>
          <a:prstGeom prst="line">
            <a:avLst/>
          </a:prstGeom>
          <a:noFill/>
          <a:ln w="12700" cap="flat" cmpd="sng" algn="ctr">
            <a:solidFill>
              <a:sysClr val="windowText" lastClr="000000">
                <a:lumMod val="65000"/>
                <a:lumOff val="35000"/>
              </a:sysClr>
            </a:solidFill>
            <a:prstDash val="sysDot"/>
            <a:miter lim="800000"/>
            <a:headEnd type="oval"/>
            <a:tailEnd type="oval"/>
          </a:ln>
          <a:effectLst/>
        </p:spPr>
      </p:cxnSp>
      <p:cxnSp>
        <p:nvCxnSpPr>
          <p:cNvPr id="29" name="原创设计师QQ598969553            _8"/>
          <p:cNvCxnSpPr/>
          <p:nvPr/>
        </p:nvCxnSpPr>
        <p:spPr>
          <a:xfrm>
            <a:off x="2356051" y="3027399"/>
            <a:ext cx="2824316" cy="0"/>
          </a:xfrm>
          <a:prstGeom prst="line">
            <a:avLst/>
          </a:prstGeom>
          <a:noFill/>
          <a:ln w="12700" cap="flat" cmpd="sng" algn="ctr">
            <a:solidFill>
              <a:sysClr val="windowText" lastClr="000000">
                <a:lumMod val="65000"/>
                <a:lumOff val="35000"/>
              </a:sysClr>
            </a:solidFill>
            <a:prstDash val="sysDot"/>
            <a:miter lim="800000"/>
            <a:headEnd type="oval"/>
            <a:tailEnd type="oval"/>
          </a:ln>
          <a:effectLst/>
        </p:spPr>
      </p:cxnSp>
      <p:cxnSp>
        <p:nvCxnSpPr>
          <p:cNvPr id="30" name="原创设计师QQ598969553            _9"/>
          <p:cNvCxnSpPr/>
          <p:nvPr/>
        </p:nvCxnSpPr>
        <p:spPr>
          <a:xfrm>
            <a:off x="2330153" y="3792018"/>
            <a:ext cx="2850217" cy="0"/>
          </a:xfrm>
          <a:prstGeom prst="line">
            <a:avLst/>
          </a:prstGeom>
          <a:noFill/>
          <a:ln w="12700" cap="flat" cmpd="sng" algn="ctr">
            <a:solidFill>
              <a:sysClr val="windowText" lastClr="000000">
                <a:lumMod val="65000"/>
                <a:lumOff val="35000"/>
              </a:sysClr>
            </a:solidFill>
            <a:prstDash val="sysDot"/>
            <a:miter lim="800000"/>
            <a:headEnd type="oval"/>
            <a:tailEnd type="oval"/>
          </a:ln>
          <a:effectLst/>
        </p:spPr>
      </p:cxnSp>
      <p:cxnSp>
        <p:nvCxnSpPr>
          <p:cNvPr id="31" name="原创设计师QQ598969553            _10"/>
          <p:cNvCxnSpPr/>
          <p:nvPr/>
        </p:nvCxnSpPr>
        <p:spPr>
          <a:xfrm>
            <a:off x="2330153" y="4549020"/>
            <a:ext cx="2850217" cy="0"/>
          </a:xfrm>
          <a:prstGeom prst="line">
            <a:avLst/>
          </a:prstGeom>
          <a:noFill/>
          <a:ln w="12700" cap="flat" cmpd="sng" algn="ctr">
            <a:solidFill>
              <a:sysClr val="windowText" lastClr="000000">
                <a:lumMod val="65000"/>
                <a:lumOff val="35000"/>
              </a:sysClr>
            </a:solidFill>
            <a:prstDash val="sysDot"/>
            <a:miter lim="800000"/>
            <a:headEnd type="oval"/>
            <a:tailEnd type="oval"/>
          </a:ln>
          <a:effectLst/>
        </p:spPr>
      </p:cxnSp>
      <p:sp>
        <p:nvSpPr>
          <p:cNvPr id="32" name="原创设计师QQ598969553            _11"/>
          <p:cNvSpPr txBox="1"/>
          <p:nvPr/>
        </p:nvSpPr>
        <p:spPr>
          <a:xfrm>
            <a:off x="5315814" y="4411030"/>
            <a:ext cx="3029977" cy="522593"/>
          </a:xfrm>
          <a:prstGeom prst="rect">
            <a:avLst/>
          </a:prstGeom>
          <a:noFill/>
        </p:spPr>
        <p:txBody>
          <a:bodyPr wrap="square" lIns="72148" tIns="36075" rIns="72148" bIns="36075"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124"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您的内容打在这里，或者通过复制您的文本后，在此框中</a:t>
            </a:r>
            <a:r>
              <a:rPr kumimoji="0" lang="zh-CN" altLang="en-US" sz="1124"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选择粘贴，并选择只保留文字。</a:t>
            </a:r>
          </a:p>
        </p:txBody>
      </p:sp>
      <p:sp>
        <p:nvSpPr>
          <p:cNvPr id="33" name="原创设计师QQ598969553            _12"/>
          <p:cNvSpPr txBox="1"/>
          <p:nvPr/>
        </p:nvSpPr>
        <p:spPr>
          <a:xfrm>
            <a:off x="4325609" y="4179086"/>
            <a:ext cx="876674" cy="292017"/>
          </a:xfrm>
          <a:prstGeom prst="rect">
            <a:avLst/>
          </a:prstGeom>
          <a:noFill/>
        </p:spPr>
        <p:txBody>
          <a:bodyPr wrap="none" lIns="72148" tIns="36075" rIns="72148" bIns="36075"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24"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添加标题</a:t>
            </a:r>
          </a:p>
        </p:txBody>
      </p:sp>
      <p:sp>
        <p:nvSpPr>
          <p:cNvPr id="34" name="原创设计师QQ598969553            _13"/>
          <p:cNvSpPr txBox="1"/>
          <p:nvPr/>
        </p:nvSpPr>
        <p:spPr>
          <a:xfrm>
            <a:off x="5315814" y="3658619"/>
            <a:ext cx="3029977" cy="522593"/>
          </a:xfrm>
          <a:prstGeom prst="rect">
            <a:avLst/>
          </a:prstGeom>
          <a:noFill/>
        </p:spPr>
        <p:txBody>
          <a:bodyPr wrap="square" lIns="72148" tIns="36075" rIns="72148" bIns="36075"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124"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您的内容打在这里，或者通过复制您的文本后，在此框中</a:t>
            </a:r>
            <a:r>
              <a:rPr kumimoji="0" lang="zh-CN" altLang="en-US" sz="1124"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选择粘贴，并选择只保留文字。</a:t>
            </a:r>
          </a:p>
        </p:txBody>
      </p:sp>
      <p:sp>
        <p:nvSpPr>
          <p:cNvPr id="35" name="原创设计师QQ598969553            _14"/>
          <p:cNvSpPr txBox="1"/>
          <p:nvPr/>
        </p:nvSpPr>
        <p:spPr>
          <a:xfrm>
            <a:off x="4325609" y="3433488"/>
            <a:ext cx="876674" cy="292017"/>
          </a:xfrm>
          <a:prstGeom prst="rect">
            <a:avLst/>
          </a:prstGeom>
          <a:noFill/>
        </p:spPr>
        <p:txBody>
          <a:bodyPr wrap="none" lIns="72148" tIns="36075" rIns="72148" bIns="36075"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24"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添加标题</a:t>
            </a:r>
          </a:p>
        </p:txBody>
      </p:sp>
      <p:sp>
        <p:nvSpPr>
          <p:cNvPr id="36" name="原创设计师QQ598969553            _15"/>
          <p:cNvSpPr txBox="1"/>
          <p:nvPr/>
        </p:nvSpPr>
        <p:spPr>
          <a:xfrm>
            <a:off x="5315814" y="2924264"/>
            <a:ext cx="3029977" cy="522593"/>
          </a:xfrm>
          <a:prstGeom prst="rect">
            <a:avLst/>
          </a:prstGeom>
          <a:noFill/>
        </p:spPr>
        <p:txBody>
          <a:bodyPr wrap="square" lIns="72148" tIns="36075" rIns="72148" bIns="36075"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124"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您的内容打在这里，或者通过复制您的文本后，在此框中</a:t>
            </a:r>
            <a:r>
              <a:rPr kumimoji="0" lang="zh-CN" altLang="en-US" sz="1124"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选择粘贴，并选择只保留文字。</a:t>
            </a:r>
          </a:p>
        </p:txBody>
      </p:sp>
      <p:sp>
        <p:nvSpPr>
          <p:cNvPr id="37" name="原创设计师QQ598969553            _16"/>
          <p:cNvSpPr txBox="1"/>
          <p:nvPr/>
        </p:nvSpPr>
        <p:spPr>
          <a:xfrm>
            <a:off x="4325609" y="2676369"/>
            <a:ext cx="876674" cy="292017"/>
          </a:xfrm>
          <a:prstGeom prst="rect">
            <a:avLst/>
          </a:prstGeom>
          <a:noFill/>
        </p:spPr>
        <p:txBody>
          <a:bodyPr wrap="none" lIns="72148" tIns="36075" rIns="72148" bIns="36075"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24"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添加标题</a:t>
            </a:r>
          </a:p>
        </p:txBody>
      </p:sp>
      <p:sp>
        <p:nvSpPr>
          <p:cNvPr id="38" name="原创设计师QQ598969553            _17"/>
          <p:cNvSpPr txBox="1"/>
          <p:nvPr/>
        </p:nvSpPr>
        <p:spPr>
          <a:xfrm>
            <a:off x="5315814" y="2367966"/>
            <a:ext cx="3029977" cy="522593"/>
          </a:xfrm>
          <a:prstGeom prst="rect">
            <a:avLst/>
          </a:prstGeom>
          <a:noFill/>
        </p:spPr>
        <p:txBody>
          <a:bodyPr wrap="square" lIns="72148" tIns="36075" rIns="72148" bIns="36075"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124"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您的内容打在这里，或者通过复制您的文本后，在此框中</a:t>
            </a:r>
            <a:r>
              <a:rPr kumimoji="0" lang="zh-CN" altLang="en-US" sz="1124"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选择粘贴，并选择只保留文字。</a:t>
            </a:r>
          </a:p>
        </p:txBody>
      </p:sp>
      <p:sp>
        <p:nvSpPr>
          <p:cNvPr id="39" name="原创设计师QQ598969553            _18"/>
          <p:cNvSpPr txBox="1"/>
          <p:nvPr/>
        </p:nvSpPr>
        <p:spPr>
          <a:xfrm>
            <a:off x="4325609" y="2161956"/>
            <a:ext cx="876674" cy="292017"/>
          </a:xfrm>
          <a:prstGeom prst="rect">
            <a:avLst/>
          </a:prstGeom>
          <a:noFill/>
        </p:spPr>
        <p:txBody>
          <a:bodyPr wrap="none" lIns="72148" tIns="36075" rIns="72148" bIns="36075"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24"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添加标题</a:t>
            </a:r>
          </a:p>
        </p:txBody>
      </p:sp>
      <p:sp>
        <p:nvSpPr>
          <p:cNvPr id="40" name="原创设计师QQ598969553            _19"/>
          <p:cNvSpPr txBox="1"/>
          <p:nvPr/>
        </p:nvSpPr>
        <p:spPr>
          <a:xfrm>
            <a:off x="5315814" y="1848268"/>
            <a:ext cx="3029977" cy="522593"/>
          </a:xfrm>
          <a:prstGeom prst="rect">
            <a:avLst/>
          </a:prstGeom>
          <a:noFill/>
        </p:spPr>
        <p:txBody>
          <a:bodyPr wrap="square" lIns="72148" tIns="36075" rIns="72148" bIns="36075"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124"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您的内容打在这里，或者通过复制您的文本后，在此框中选择粘贴，并选择只保留文字。</a:t>
            </a:r>
          </a:p>
        </p:txBody>
      </p:sp>
      <p:sp>
        <p:nvSpPr>
          <p:cNvPr id="41" name="原创设计师QQ598969553            _20"/>
          <p:cNvSpPr txBox="1"/>
          <p:nvPr/>
        </p:nvSpPr>
        <p:spPr>
          <a:xfrm>
            <a:off x="4325609" y="1642256"/>
            <a:ext cx="876674" cy="292017"/>
          </a:xfrm>
          <a:prstGeom prst="rect">
            <a:avLst/>
          </a:prstGeom>
          <a:noFill/>
        </p:spPr>
        <p:txBody>
          <a:bodyPr wrap="none" lIns="72148" tIns="36075" rIns="72148" bIns="36075"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24"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添加标题</a:t>
            </a:r>
          </a:p>
        </p:txBody>
      </p:sp>
    </p:spTree>
    <p:extLst>
      <p:ext uri="{BB962C8B-B14F-4D97-AF65-F5344CB8AC3E}">
        <p14:creationId xmlns:p14="http://schemas.microsoft.com/office/powerpoint/2010/main" val="3893638648"/>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64000">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14:bounceEnd="64000">
                                          <p:cBhvr additive="base">
                                            <p:cTn id="7" dur="1000" fill="hold"/>
                                            <p:tgtEl>
                                              <p:spTgt spid="26"/>
                                            </p:tgtEl>
                                            <p:attrNameLst>
                                              <p:attrName>ppt_x</p:attrName>
                                            </p:attrNameLst>
                                          </p:cBhvr>
                                          <p:tavLst>
                                            <p:tav tm="0">
                                              <p:val>
                                                <p:strVal val="#ppt_x"/>
                                              </p:val>
                                            </p:tav>
                                            <p:tav tm="100000">
                                              <p:val>
                                                <p:strVal val="#ppt_x"/>
                                              </p:val>
                                            </p:tav>
                                          </p:tavLst>
                                        </p:anim>
                                        <p:anim calcmode="lin" valueType="num" p14:bounceEnd="64000">
                                          <p:cBhvr additive="base">
                                            <p:cTn id="8" dur="1000" fill="hold"/>
                                            <p:tgtEl>
                                              <p:spTgt spid="26"/>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64000">
                                      <p:stCondLst>
                                        <p:cond delay="200"/>
                                      </p:stCondLst>
                                      <p:childTnLst>
                                        <p:set>
                                          <p:cBhvr>
                                            <p:cTn id="10" dur="1" fill="hold">
                                              <p:stCondLst>
                                                <p:cond delay="0"/>
                                              </p:stCondLst>
                                            </p:cTn>
                                            <p:tgtEl>
                                              <p:spTgt spid="22"/>
                                            </p:tgtEl>
                                            <p:attrNameLst>
                                              <p:attrName>style.visibility</p:attrName>
                                            </p:attrNameLst>
                                          </p:cBhvr>
                                          <p:to>
                                            <p:strVal val="visible"/>
                                          </p:to>
                                        </p:set>
                                        <p:anim calcmode="lin" valueType="num" p14:bounceEnd="64000">
                                          <p:cBhvr additive="base">
                                            <p:cTn id="11" dur="1000" fill="hold"/>
                                            <p:tgtEl>
                                              <p:spTgt spid="22"/>
                                            </p:tgtEl>
                                            <p:attrNameLst>
                                              <p:attrName>ppt_x</p:attrName>
                                            </p:attrNameLst>
                                          </p:cBhvr>
                                          <p:tavLst>
                                            <p:tav tm="0">
                                              <p:val>
                                                <p:strVal val="#ppt_x"/>
                                              </p:val>
                                            </p:tav>
                                            <p:tav tm="100000">
                                              <p:val>
                                                <p:strVal val="#ppt_x"/>
                                              </p:val>
                                            </p:tav>
                                          </p:tavLst>
                                        </p:anim>
                                        <p:anim calcmode="lin" valueType="num" p14:bounceEnd="64000">
                                          <p:cBhvr additive="base">
                                            <p:cTn id="12" dur="1000" fill="hold"/>
                                            <p:tgtEl>
                                              <p:spTgt spid="22"/>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14:presetBounceEnd="64000">
                                      <p:stCondLst>
                                        <p:cond delay="400"/>
                                      </p:stCondLst>
                                      <p:childTnLst>
                                        <p:set>
                                          <p:cBhvr>
                                            <p:cTn id="14" dur="1" fill="hold">
                                              <p:stCondLst>
                                                <p:cond delay="0"/>
                                              </p:stCondLst>
                                            </p:cTn>
                                            <p:tgtEl>
                                              <p:spTgt spid="25"/>
                                            </p:tgtEl>
                                            <p:attrNameLst>
                                              <p:attrName>style.visibility</p:attrName>
                                            </p:attrNameLst>
                                          </p:cBhvr>
                                          <p:to>
                                            <p:strVal val="visible"/>
                                          </p:to>
                                        </p:set>
                                        <p:anim calcmode="lin" valueType="num" p14:bounceEnd="64000">
                                          <p:cBhvr additive="base">
                                            <p:cTn id="15" dur="1000" fill="hold"/>
                                            <p:tgtEl>
                                              <p:spTgt spid="25"/>
                                            </p:tgtEl>
                                            <p:attrNameLst>
                                              <p:attrName>ppt_x</p:attrName>
                                            </p:attrNameLst>
                                          </p:cBhvr>
                                          <p:tavLst>
                                            <p:tav tm="0">
                                              <p:val>
                                                <p:strVal val="#ppt_x"/>
                                              </p:val>
                                            </p:tav>
                                            <p:tav tm="100000">
                                              <p:val>
                                                <p:strVal val="#ppt_x"/>
                                              </p:val>
                                            </p:tav>
                                          </p:tavLst>
                                        </p:anim>
                                        <p:anim calcmode="lin" valueType="num" p14:bounceEnd="64000">
                                          <p:cBhvr additive="base">
                                            <p:cTn id="16" dur="1000" fill="hold"/>
                                            <p:tgtEl>
                                              <p:spTgt spid="25"/>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14:presetBounceEnd="64000">
                                      <p:stCondLst>
                                        <p:cond delay="600"/>
                                      </p:stCondLst>
                                      <p:childTnLst>
                                        <p:set>
                                          <p:cBhvr>
                                            <p:cTn id="18" dur="1" fill="hold">
                                              <p:stCondLst>
                                                <p:cond delay="0"/>
                                              </p:stCondLst>
                                            </p:cTn>
                                            <p:tgtEl>
                                              <p:spTgt spid="23"/>
                                            </p:tgtEl>
                                            <p:attrNameLst>
                                              <p:attrName>style.visibility</p:attrName>
                                            </p:attrNameLst>
                                          </p:cBhvr>
                                          <p:to>
                                            <p:strVal val="visible"/>
                                          </p:to>
                                        </p:set>
                                        <p:anim calcmode="lin" valueType="num" p14:bounceEnd="64000">
                                          <p:cBhvr additive="base">
                                            <p:cTn id="19" dur="1000" fill="hold"/>
                                            <p:tgtEl>
                                              <p:spTgt spid="23"/>
                                            </p:tgtEl>
                                            <p:attrNameLst>
                                              <p:attrName>ppt_x</p:attrName>
                                            </p:attrNameLst>
                                          </p:cBhvr>
                                          <p:tavLst>
                                            <p:tav tm="0">
                                              <p:val>
                                                <p:strVal val="#ppt_x"/>
                                              </p:val>
                                            </p:tav>
                                            <p:tav tm="100000">
                                              <p:val>
                                                <p:strVal val="#ppt_x"/>
                                              </p:val>
                                            </p:tav>
                                          </p:tavLst>
                                        </p:anim>
                                        <p:anim calcmode="lin" valueType="num" p14:bounceEnd="64000">
                                          <p:cBhvr additive="base">
                                            <p:cTn id="20" dur="1000" fill="hold"/>
                                            <p:tgtEl>
                                              <p:spTgt spid="23"/>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14:presetBounceEnd="64000">
                                      <p:stCondLst>
                                        <p:cond delay="800"/>
                                      </p:stCondLst>
                                      <p:childTnLst>
                                        <p:set>
                                          <p:cBhvr>
                                            <p:cTn id="22" dur="1" fill="hold">
                                              <p:stCondLst>
                                                <p:cond delay="0"/>
                                              </p:stCondLst>
                                            </p:cTn>
                                            <p:tgtEl>
                                              <p:spTgt spid="24"/>
                                            </p:tgtEl>
                                            <p:attrNameLst>
                                              <p:attrName>style.visibility</p:attrName>
                                            </p:attrNameLst>
                                          </p:cBhvr>
                                          <p:to>
                                            <p:strVal val="visible"/>
                                          </p:to>
                                        </p:set>
                                        <p:anim calcmode="lin" valueType="num" p14:bounceEnd="64000">
                                          <p:cBhvr additive="base">
                                            <p:cTn id="23" dur="1000" fill="hold"/>
                                            <p:tgtEl>
                                              <p:spTgt spid="24"/>
                                            </p:tgtEl>
                                            <p:attrNameLst>
                                              <p:attrName>ppt_x</p:attrName>
                                            </p:attrNameLst>
                                          </p:cBhvr>
                                          <p:tavLst>
                                            <p:tav tm="0">
                                              <p:val>
                                                <p:strVal val="#ppt_x"/>
                                              </p:val>
                                            </p:tav>
                                            <p:tav tm="100000">
                                              <p:val>
                                                <p:strVal val="#ppt_x"/>
                                              </p:val>
                                            </p:tav>
                                          </p:tavLst>
                                        </p:anim>
                                        <p:anim calcmode="lin" valueType="num" p14:bounceEnd="64000">
                                          <p:cBhvr additive="base">
                                            <p:cTn id="24" dur="1000" fill="hold"/>
                                            <p:tgtEl>
                                              <p:spTgt spid="24"/>
                                            </p:tgtEl>
                                            <p:attrNameLst>
                                              <p:attrName>ppt_y</p:attrName>
                                            </p:attrNameLst>
                                          </p:cBhvr>
                                          <p:tavLst>
                                            <p:tav tm="0">
                                              <p:val>
                                                <p:strVal val="0-#ppt_h/2"/>
                                              </p:val>
                                            </p:tav>
                                            <p:tav tm="100000">
                                              <p:val>
                                                <p:strVal val="#ppt_y"/>
                                              </p:val>
                                            </p:tav>
                                          </p:tavLst>
                                        </p:anim>
                                      </p:childTnLst>
                                    </p:cTn>
                                  </p:par>
                                </p:childTnLst>
                              </p:cTn>
                            </p:par>
                            <p:par>
                              <p:cTn id="25" fill="hold">
                                <p:stCondLst>
                                  <p:cond delay="1800"/>
                                </p:stCondLst>
                                <p:childTnLst>
                                  <p:par>
                                    <p:cTn id="26" presetID="22" presetClass="entr" presetSubtype="8" fill="hold" nodeType="afterEffect">
                                      <p:stCondLst>
                                        <p:cond delay="0"/>
                                      </p:stCondLst>
                                      <p:childTnLst>
                                        <p:set>
                                          <p:cBhvr>
                                            <p:cTn id="27" dur="1" fill="hold">
                                              <p:stCondLst>
                                                <p:cond delay="0"/>
                                              </p:stCondLst>
                                            </p:cTn>
                                            <p:tgtEl>
                                              <p:spTgt spid="27"/>
                                            </p:tgtEl>
                                            <p:attrNameLst>
                                              <p:attrName>style.visibility</p:attrName>
                                            </p:attrNameLst>
                                          </p:cBhvr>
                                          <p:to>
                                            <p:strVal val="visible"/>
                                          </p:to>
                                        </p:set>
                                        <p:animEffect transition="in" filter="wipe(left)">
                                          <p:cBhvr>
                                            <p:cTn id="28" dur="500"/>
                                            <p:tgtEl>
                                              <p:spTgt spid="27"/>
                                            </p:tgtEl>
                                          </p:cBhvr>
                                        </p:animEffect>
                                      </p:childTnLst>
                                    </p:cTn>
                                  </p:par>
                                  <p:par>
                                    <p:cTn id="29" presetID="22" presetClass="entr" presetSubtype="8" fill="hold" nodeType="withEffect">
                                      <p:stCondLst>
                                        <p:cond delay="0"/>
                                      </p:stCondLst>
                                      <p:childTnLst>
                                        <p:set>
                                          <p:cBhvr>
                                            <p:cTn id="30" dur="1" fill="hold">
                                              <p:stCondLst>
                                                <p:cond delay="0"/>
                                              </p:stCondLst>
                                            </p:cTn>
                                            <p:tgtEl>
                                              <p:spTgt spid="28"/>
                                            </p:tgtEl>
                                            <p:attrNameLst>
                                              <p:attrName>style.visibility</p:attrName>
                                            </p:attrNameLst>
                                          </p:cBhvr>
                                          <p:to>
                                            <p:strVal val="visible"/>
                                          </p:to>
                                        </p:set>
                                        <p:animEffect transition="in" filter="wipe(left)">
                                          <p:cBhvr>
                                            <p:cTn id="31" dur="500"/>
                                            <p:tgtEl>
                                              <p:spTgt spid="28"/>
                                            </p:tgtEl>
                                          </p:cBhvr>
                                        </p:animEffect>
                                      </p:childTnLst>
                                    </p:cTn>
                                  </p:par>
                                  <p:par>
                                    <p:cTn id="32" presetID="22" presetClass="entr" presetSubtype="8" fill="hold" nodeType="with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wipe(left)">
                                          <p:cBhvr>
                                            <p:cTn id="34" dur="500"/>
                                            <p:tgtEl>
                                              <p:spTgt spid="29"/>
                                            </p:tgtEl>
                                          </p:cBhvr>
                                        </p:animEffect>
                                      </p:childTnLst>
                                    </p:cTn>
                                  </p:par>
                                  <p:par>
                                    <p:cTn id="35" presetID="22" presetClass="entr" presetSubtype="8" fill="hold" nodeType="with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wipe(left)">
                                          <p:cBhvr>
                                            <p:cTn id="37" dur="500"/>
                                            <p:tgtEl>
                                              <p:spTgt spid="30"/>
                                            </p:tgtEl>
                                          </p:cBhvr>
                                        </p:animEffect>
                                      </p:childTnLst>
                                    </p:cTn>
                                  </p:par>
                                  <p:par>
                                    <p:cTn id="38" presetID="22" presetClass="entr" presetSubtype="8" fill="hold" nodeType="withEffect">
                                      <p:stCondLst>
                                        <p:cond delay="0"/>
                                      </p:stCondLst>
                                      <p:childTnLst>
                                        <p:set>
                                          <p:cBhvr>
                                            <p:cTn id="39" dur="1" fill="hold">
                                              <p:stCondLst>
                                                <p:cond delay="0"/>
                                              </p:stCondLst>
                                            </p:cTn>
                                            <p:tgtEl>
                                              <p:spTgt spid="31"/>
                                            </p:tgtEl>
                                            <p:attrNameLst>
                                              <p:attrName>style.visibility</p:attrName>
                                            </p:attrNameLst>
                                          </p:cBhvr>
                                          <p:to>
                                            <p:strVal val="visible"/>
                                          </p:to>
                                        </p:set>
                                        <p:animEffect transition="in" filter="wipe(left)">
                                          <p:cBhvr>
                                            <p:cTn id="40" dur="500"/>
                                            <p:tgtEl>
                                              <p:spTgt spid="31"/>
                                            </p:tgtEl>
                                          </p:cBhvr>
                                        </p:animEffect>
                                      </p:childTnLst>
                                    </p:cTn>
                                  </p:par>
                                </p:childTnLst>
                              </p:cTn>
                            </p:par>
                            <p:par>
                              <p:cTn id="41" fill="hold">
                                <p:stCondLst>
                                  <p:cond delay="2300"/>
                                </p:stCondLst>
                                <p:childTnLst>
                                  <p:par>
                                    <p:cTn id="42" presetID="17" presetClass="entr" presetSubtype="1" fill="hold" grpId="0" nodeType="afterEffect">
                                      <p:stCondLst>
                                        <p:cond delay="0"/>
                                      </p:stCondLst>
                                      <p:iterate type="lt">
                                        <p:tmPct val="40000"/>
                                      </p:iterate>
                                      <p:childTnLst>
                                        <p:set>
                                          <p:cBhvr>
                                            <p:cTn id="43" dur="1" fill="hold">
                                              <p:stCondLst>
                                                <p:cond delay="0"/>
                                              </p:stCondLst>
                                            </p:cTn>
                                            <p:tgtEl>
                                              <p:spTgt spid="41"/>
                                            </p:tgtEl>
                                            <p:attrNameLst>
                                              <p:attrName>style.visibility</p:attrName>
                                            </p:attrNameLst>
                                          </p:cBhvr>
                                          <p:to>
                                            <p:strVal val="visible"/>
                                          </p:to>
                                        </p:set>
                                        <p:anim calcmode="lin" valueType="num">
                                          <p:cBhvr>
                                            <p:cTn id="44" dur="250" fill="hold"/>
                                            <p:tgtEl>
                                              <p:spTgt spid="41"/>
                                            </p:tgtEl>
                                            <p:attrNameLst>
                                              <p:attrName>ppt_x</p:attrName>
                                            </p:attrNameLst>
                                          </p:cBhvr>
                                          <p:tavLst>
                                            <p:tav tm="0">
                                              <p:val>
                                                <p:strVal val="#ppt_x"/>
                                              </p:val>
                                            </p:tav>
                                            <p:tav tm="100000">
                                              <p:val>
                                                <p:strVal val="#ppt_x"/>
                                              </p:val>
                                            </p:tav>
                                          </p:tavLst>
                                        </p:anim>
                                        <p:anim calcmode="lin" valueType="num">
                                          <p:cBhvr>
                                            <p:cTn id="45" dur="250" fill="hold"/>
                                            <p:tgtEl>
                                              <p:spTgt spid="41"/>
                                            </p:tgtEl>
                                            <p:attrNameLst>
                                              <p:attrName>ppt_y</p:attrName>
                                            </p:attrNameLst>
                                          </p:cBhvr>
                                          <p:tavLst>
                                            <p:tav tm="0">
                                              <p:val>
                                                <p:strVal val="#ppt_y-#ppt_h/2"/>
                                              </p:val>
                                            </p:tav>
                                            <p:tav tm="100000">
                                              <p:val>
                                                <p:strVal val="#ppt_y"/>
                                              </p:val>
                                            </p:tav>
                                          </p:tavLst>
                                        </p:anim>
                                        <p:anim calcmode="lin" valueType="num">
                                          <p:cBhvr>
                                            <p:cTn id="46" dur="250" fill="hold"/>
                                            <p:tgtEl>
                                              <p:spTgt spid="41"/>
                                            </p:tgtEl>
                                            <p:attrNameLst>
                                              <p:attrName>ppt_w</p:attrName>
                                            </p:attrNameLst>
                                          </p:cBhvr>
                                          <p:tavLst>
                                            <p:tav tm="0">
                                              <p:val>
                                                <p:strVal val="#ppt_w"/>
                                              </p:val>
                                            </p:tav>
                                            <p:tav tm="100000">
                                              <p:val>
                                                <p:strVal val="#ppt_w"/>
                                              </p:val>
                                            </p:tav>
                                          </p:tavLst>
                                        </p:anim>
                                        <p:anim calcmode="lin" valueType="num">
                                          <p:cBhvr>
                                            <p:cTn id="47" dur="250" fill="hold"/>
                                            <p:tgtEl>
                                              <p:spTgt spid="41"/>
                                            </p:tgtEl>
                                            <p:attrNameLst>
                                              <p:attrName>ppt_h</p:attrName>
                                            </p:attrNameLst>
                                          </p:cBhvr>
                                          <p:tavLst>
                                            <p:tav tm="0">
                                              <p:val>
                                                <p:fltVal val="0"/>
                                              </p:val>
                                            </p:tav>
                                            <p:tav tm="100000">
                                              <p:val>
                                                <p:strVal val="#ppt_h"/>
                                              </p:val>
                                            </p:tav>
                                          </p:tavLst>
                                        </p:anim>
                                      </p:childTnLst>
                                    </p:cTn>
                                  </p:par>
                                  <p:par>
                                    <p:cTn id="48" presetID="17" presetClass="entr" presetSubtype="1" fill="hold" grpId="0" nodeType="withEffect">
                                      <p:stCondLst>
                                        <p:cond delay="200"/>
                                      </p:stCondLst>
                                      <p:iterate type="lt">
                                        <p:tmPct val="40000"/>
                                      </p:iterate>
                                      <p:childTnLst>
                                        <p:set>
                                          <p:cBhvr>
                                            <p:cTn id="49" dur="1" fill="hold">
                                              <p:stCondLst>
                                                <p:cond delay="0"/>
                                              </p:stCondLst>
                                            </p:cTn>
                                            <p:tgtEl>
                                              <p:spTgt spid="39"/>
                                            </p:tgtEl>
                                            <p:attrNameLst>
                                              <p:attrName>style.visibility</p:attrName>
                                            </p:attrNameLst>
                                          </p:cBhvr>
                                          <p:to>
                                            <p:strVal val="visible"/>
                                          </p:to>
                                        </p:set>
                                        <p:anim calcmode="lin" valueType="num">
                                          <p:cBhvr>
                                            <p:cTn id="50" dur="250" fill="hold"/>
                                            <p:tgtEl>
                                              <p:spTgt spid="39"/>
                                            </p:tgtEl>
                                            <p:attrNameLst>
                                              <p:attrName>ppt_x</p:attrName>
                                            </p:attrNameLst>
                                          </p:cBhvr>
                                          <p:tavLst>
                                            <p:tav tm="0">
                                              <p:val>
                                                <p:strVal val="#ppt_x"/>
                                              </p:val>
                                            </p:tav>
                                            <p:tav tm="100000">
                                              <p:val>
                                                <p:strVal val="#ppt_x"/>
                                              </p:val>
                                            </p:tav>
                                          </p:tavLst>
                                        </p:anim>
                                        <p:anim calcmode="lin" valueType="num">
                                          <p:cBhvr>
                                            <p:cTn id="51" dur="250" fill="hold"/>
                                            <p:tgtEl>
                                              <p:spTgt spid="39"/>
                                            </p:tgtEl>
                                            <p:attrNameLst>
                                              <p:attrName>ppt_y</p:attrName>
                                            </p:attrNameLst>
                                          </p:cBhvr>
                                          <p:tavLst>
                                            <p:tav tm="0">
                                              <p:val>
                                                <p:strVal val="#ppt_y-#ppt_h/2"/>
                                              </p:val>
                                            </p:tav>
                                            <p:tav tm="100000">
                                              <p:val>
                                                <p:strVal val="#ppt_y"/>
                                              </p:val>
                                            </p:tav>
                                          </p:tavLst>
                                        </p:anim>
                                        <p:anim calcmode="lin" valueType="num">
                                          <p:cBhvr>
                                            <p:cTn id="52" dur="250" fill="hold"/>
                                            <p:tgtEl>
                                              <p:spTgt spid="39"/>
                                            </p:tgtEl>
                                            <p:attrNameLst>
                                              <p:attrName>ppt_w</p:attrName>
                                            </p:attrNameLst>
                                          </p:cBhvr>
                                          <p:tavLst>
                                            <p:tav tm="0">
                                              <p:val>
                                                <p:strVal val="#ppt_w"/>
                                              </p:val>
                                            </p:tav>
                                            <p:tav tm="100000">
                                              <p:val>
                                                <p:strVal val="#ppt_w"/>
                                              </p:val>
                                            </p:tav>
                                          </p:tavLst>
                                        </p:anim>
                                        <p:anim calcmode="lin" valueType="num">
                                          <p:cBhvr>
                                            <p:cTn id="53" dur="250" fill="hold"/>
                                            <p:tgtEl>
                                              <p:spTgt spid="39"/>
                                            </p:tgtEl>
                                            <p:attrNameLst>
                                              <p:attrName>ppt_h</p:attrName>
                                            </p:attrNameLst>
                                          </p:cBhvr>
                                          <p:tavLst>
                                            <p:tav tm="0">
                                              <p:val>
                                                <p:fltVal val="0"/>
                                              </p:val>
                                            </p:tav>
                                            <p:tav tm="100000">
                                              <p:val>
                                                <p:strVal val="#ppt_h"/>
                                              </p:val>
                                            </p:tav>
                                          </p:tavLst>
                                        </p:anim>
                                      </p:childTnLst>
                                    </p:cTn>
                                  </p:par>
                                  <p:par>
                                    <p:cTn id="54" presetID="17" presetClass="entr" presetSubtype="1" fill="hold" grpId="0" nodeType="withEffect">
                                      <p:stCondLst>
                                        <p:cond delay="400"/>
                                      </p:stCondLst>
                                      <p:iterate type="lt">
                                        <p:tmPct val="40000"/>
                                      </p:iterate>
                                      <p:childTnLst>
                                        <p:set>
                                          <p:cBhvr>
                                            <p:cTn id="55" dur="1" fill="hold">
                                              <p:stCondLst>
                                                <p:cond delay="0"/>
                                              </p:stCondLst>
                                            </p:cTn>
                                            <p:tgtEl>
                                              <p:spTgt spid="37"/>
                                            </p:tgtEl>
                                            <p:attrNameLst>
                                              <p:attrName>style.visibility</p:attrName>
                                            </p:attrNameLst>
                                          </p:cBhvr>
                                          <p:to>
                                            <p:strVal val="visible"/>
                                          </p:to>
                                        </p:set>
                                        <p:anim calcmode="lin" valueType="num">
                                          <p:cBhvr>
                                            <p:cTn id="56" dur="250" fill="hold"/>
                                            <p:tgtEl>
                                              <p:spTgt spid="37"/>
                                            </p:tgtEl>
                                            <p:attrNameLst>
                                              <p:attrName>ppt_x</p:attrName>
                                            </p:attrNameLst>
                                          </p:cBhvr>
                                          <p:tavLst>
                                            <p:tav tm="0">
                                              <p:val>
                                                <p:strVal val="#ppt_x"/>
                                              </p:val>
                                            </p:tav>
                                            <p:tav tm="100000">
                                              <p:val>
                                                <p:strVal val="#ppt_x"/>
                                              </p:val>
                                            </p:tav>
                                          </p:tavLst>
                                        </p:anim>
                                        <p:anim calcmode="lin" valueType="num">
                                          <p:cBhvr>
                                            <p:cTn id="57" dur="250" fill="hold"/>
                                            <p:tgtEl>
                                              <p:spTgt spid="37"/>
                                            </p:tgtEl>
                                            <p:attrNameLst>
                                              <p:attrName>ppt_y</p:attrName>
                                            </p:attrNameLst>
                                          </p:cBhvr>
                                          <p:tavLst>
                                            <p:tav tm="0">
                                              <p:val>
                                                <p:strVal val="#ppt_y-#ppt_h/2"/>
                                              </p:val>
                                            </p:tav>
                                            <p:tav tm="100000">
                                              <p:val>
                                                <p:strVal val="#ppt_y"/>
                                              </p:val>
                                            </p:tav>
                                          </p:tavLst>
                                        </p:anim>
                                        <p:anim calcmode="lin" valueType="num">
                                          <p:cBhvr>
                                            <p:cTn id="58" dur="250" fill="hold"/>
                                            <p:tgtEl>
                                              <p:spTgt spid="37"/>
                                            </p:tgtEl>
                                            <p:attrNameLst>
                                              <p:attrName>ppt_w</p:attrName>
                                            </p:attrNameLst>
                                          </p:cBhvr>
                                          <p:tavLst>
                                            <p:tav tm="0">
                                              <p:val>
                                                <p:strVal val="#ppt_w"/>
                                              </p:val>
                                            </p:tav>
                                            <p:tav tm="100000">
                                              <p:val>
                                                <p:strVal val="#ppt_w"/>
                                              </p:val>
                                            </p:tav>
                                          </p:tavLst>
                                        </p:anim>
                                        <p:anim calcmode="lin" valueType="num">
                                          <p:cBhvr>
                                            <p:cTn id="59" dur="250" fill="hold"/>
                                            <p:tgtEl>
                                              <p:spTgt spid="37"/>
                                            </p:tgtEl>
                                            <p:attrNameLst>
                                              <p:attrName>ppt_h</p:attrName>
                                            </p:attrNameLst>
                                          </p:cBhvr>
                                          <p:tavLst>
                                            <p:tav tm="0">
                                              <p:val>
                                                <p:fltVal val="0"/>
                                              </p:val>
                                            </p:tav>
                                            <p:tav tm="100000">
                                              <p:val>
                                                <p:strVal val="#ppt_h"/>
                                              </p:val>
                                            </p:tav>
                                          </p:tavLst>
                                        </p:anim>
                                      </p:childTnLst>
                                    </p:cTn>
                                  </p:par>
                                  <p:par>
                                    <p:cTn id="60" presetID="17" presetClass="entr" presetSubtype="1" fill="hold" grpId="0" nodeType="withEffect">
                                      <p:stCondLst>
                                        <p:cond delay="600"/>
                                      </p:stCondLst>
                                      <p:iterate type="lt">
                                        <p:tmPct val="40000"/>
                                      </p:iterate>
                                      <p:childTnLst>
                                        <p:set>
                                          <p:cBhvr>
                                            <p:cTn id="61" dur="1" fill="hold">
                                              <p:stCondLst>
                                                <p:cond delay="0"/>
                                              </p:stCondLst>
                                            </p:cTn>
                                            <p:tgtEl>
                                              <p:spTgt spid="35"/>
                                            </p:tgtEl>
                                            <p:attrNameLst>
                                              <p:attrName>style.visibility</p:attrName>
                                            </p:attrNameLst>
                                          </p:cBhvr>
                                          <p:to>
                                            <p:strVal val="visible"/>
                                          </p:to>
                                        </p:set>
                                        <p:anim calcmode="lin" valueType="num">
                                          <p:cBhvr>
                                            <p:cTn id="62" dur="250" fill="hold"/>
                                            <p:tgtEl>
                                              <p:spTgt spid="35"/>
                                            </p:tgtEl>
                                            <p:attrNameLst>
                                              <p:attrName>ppt_x</p:attrName>
                                            </p:attrNameLst>
                                          </p:cBhvr>
                                          <p:tavLst>
                                            <p:tav tm="0">
                                              <p:val>
                                                <p:strVal val="#ppt_x"/>
                                              </p:val>
                                            </p:tav>
                                            <p:tav tm="100000">
                                              <p:val>
                                                <p:strVal val="#ppt_x"/>
                                              </p:val>
                                            </p:tav>
                                          </p:tavLst>
                                        </p:anim>
                                        <p:anim calcmode="lin" valueType="num">
                                          <p:cBhvr>
                                            <p:cTn id="63" dur="250" fill="hold"/>
                                            <p:tgtEl>
                                              <p:spTgt spid="35"/>
                                            </p:tgtEl>
                                            <p:attrNameLst>
                                              <p:attrName>ppt_y</p:attrName>
                                            </p:attrNameLst>
                                          </p:cBhvr>
                                          <p:tavLst>
                                            <p:tav tm="0">
                                              <p:val>
                                                <p:strVal val="#ppt_y-#ppt_h/2"/>
                                              </p:val>
                                            </p:tav>
                                            <p:tav tm="100000">
                                              <p:val>
                                                <p:strVal val="#ppt_y"/>
                                              </p:val>
                                            </p:tav>
                                          </p:tavLst>
                                        </p:anim>
                                        <p:anim calcmode="lin" valueType="num">
                                          <p:cBhvr>
                                            <p:cTn id="64" dur="250" fill="hold"/>
                                            <p:tgtEl>
                                              <p:spTgt spid="35"/>
                                            </p:tgtEl>
                                            <p:attrNameLst>
                                              <p:attrName>ppt_w</p:attrName>
                                            </p:attrNameLst>
                                          </p:cBhvr>
                                          <p:tavLst>
                                            <p:tav tm="0">
                                              <p:val>
                                                <p:strVal val="#ppt_w"/>
                                              </p:val>
                                            </p:tav>
                                            <p:tav tm="100000">
                                              <p:val>
                                                <p:strVal val="#ppt_w"/>
                                              </p:val>
                                            </p:tav>
                                          </p:tavLst>
                                        </p:anim>
                                        <p:anim calcmode="lin" valueType="num">
                                          <p:cBhvr>
                                            <p:cTn id="65" dur="250" fill="hold"/>
                                            <p:tgtEl>
                                              <p:spTgt spid="35"/>
                                            </p:tgtEl>
                                            <p:attrNameLst>
                                              <p:attrName>ppt_h</p:attrName>
                                            </p:attrNameLst>
                                          </p:cBhvr>
                                          <p:tavLst>
                                            <p:tav tm="0">
                                              <p:val>
                                                <p:fltVal val="0"/>
                                              </p:val>
                                            </p:tav>
                                            <p:tav tm="100000">
                                              <p:val>
                                                <p:strVal val="#ppt_h"/>
                                              </p:val>
                                            </p:tav>
                                          </p:tavLst>
                                        </p:anim>
                                      </p:childTnLst>
                                    </p:cTn>
                                  </p:par>
                                  <p:par>
                                    <p:cTn id="66" presetID="17" presetClass="entr" presetSubtype="1" fill="hold" grpId="0" nodeType="withEffect">
                                      <p:stCondLst>
                                        <p:cond delay="800"/>
                                      </p:stCondLst>
                                      <p:iterate type="lt">
                                        <p:tmPct val="40000"/>
                                      </p:iterate>
                                      <p:childTnLst>
                                        <p:set>
                                          <p:cBhvr>
                                            <p:cTn id="67" dur="1" fill="hold">
                                              <p:stCondLst>
                                                <p:cond delay="0"/>
                                              </p:stCondLst>
                                            </p:cTn>
                                            <p:tgtEl>
                                              <p:spTgt spid="33"/>
                                            </p:tgtEl>
                                            <p:attrNameLst>
                                              <p:attrName>style.visibility</p:attrName>
                                            </p:attrNameLst>
                                          </p:cBhvr>
                                          <p:to>
                                            <p:strVal val="visible"/>
                                          </p:to>
                                        </p:set>
                                        <p:anim calcmode="lin" valueType="num">
                                          <p:cBhvr>
                                            <p:cTn id="68" dur="250" fill="hold"/>
                                            <p:tgtEl>
                                              <p:spTgt spid="33"/>
                                            </p:tgtEl>
                                            <p:attrNameLst>
                                              <p:attrName>ppt_x</p:attrName>
                                            </p:attrNameLst>
                                          </p:cBhvr>
                                          <p:tavLst>
                                            <p:tav tm="0">
                                              <p:val>
                                                <p:strVal val="#ppt_x"/>
                                              </p:val>
                                            </p:tav>
                                            <p:tav tm="100000">
                                              <p:val>
                                                <p:strVal val="#ppt_x"/>
                                              </p:val>
                                            </p:tav>
                                          </p:tavLst>
                                        </p:anim>
                                        <p:anim calcmode="lin" valueType="num">
                                          <p:cBhvr>
                                            <p:cTn id="69" dur="250" fill="hold"/>
                                            <p:tgtEl>
                                              <p:spTgt spid="33"/>
                                            </p:tgtEl>
                                            <p:attrNameLst>
                                              <p:attrName>ppt_y</p:attrName>
                                            </p:attrNameLst>
                                          </p:cBhvr>
                                          <p:tavLst>
                                            <p:tav tm="0">
                                              <p:val>
                                                <p:strVal val="#ppt_y-#ppt_h/2"/>
                                              </p:val>
                                            </p:tav>
                                            <p:tav tm="100000">
                                              <p:val>
                                                <p:strVal val="#ppt_y"/>
                                              </p:val>
                                            </p:tav>
                                          </p:tavLst>
                                        </p:anim>
                                        <p:anim calcmode="lin" valueType="num">
                                          <p:cBhvr>
                                            <p:cTn id="70" dur="250" fill="hold"/>
                                            <p:tgtEl>
                                              <p:spTgt spid="33"/>
                                            </p:tgtEl>
                                            <p:attrNameLst>
                                              <p:attrName>ppt_w</p:attrName>
                                            </p:attrNameLst>
                                          </p:cBhvr>
                                          <p:tavLst>
                                            <p:tav tm="0">
                                              <p:val>
                                                <p:strVal val="#ppt_w"/>
                                              </p:val>
                                            </p:tav>
                                            <p:tav tm="100000">
                                              <p:val>
                                                <p:strVal val="#ppt_w"/>
                                              </p:val>
                                            </p:tav>
                                          </p:tavLst>
                                        </p:anim>
                                        <p:anim calcmode="lin" valueType="num">
                                          <p:cBhvr>
                                            <p:cTn id="71" dur="250" fill="hold"/>
                                            <p:tgtEl>
                                              <p:spTgt spid="33"/>
                                            </p:tgtEl>
                                            <p:attrNameLst>
                                              <p:attrName>ppt_h</p:attrName>
                                            </p:attrNameLst>
                                          </p:cBhvr>
                                          <p:tavLst>
                                            <p:tav tm="0">
                                              <p:val>
                                                <p:fltVal val="0"/>
                                              </p:val>
                                            </p:tav>
                                            <p:tav tm="100000">
                                              <p:val>
                                                <p:strVal val="#ppt_h"/>
                                              </p:val>
                                            </p:tav>
                                          </p:tavLst>
                                        </p:anim>
                                      </p:childTnLst>
                                    </p:cTn>
                                  </p:par>
                                </p:childTnLst>
                              </p:cTn>
                            </p:par>
                            <p:par>
                              <p:cTn id="72" fill="hold">
                                <p:stCondLst>
                                  <p:cond delay="3650"/>
                                </p:stCondLst>
                                <p:childTnLst>
                                  <p:par>
                                    <p:cTn id="73" presetID="22" presetClass="entr" presetSubtype="8" fill="hold" grpId="0" nodeType="afterEffect">
                                      <p:stCondLst>
                                        <p:cond delay="0"/>
                                      </p:stCondLst>
                                      <p:childTnLst>
                                        <p:set>
                                          <p:cBhvr>
                                            <p:cTn id="74" dur="1" fill="hold">
                                              <p:stCondLst>
                                                <p:cond delay="0"/>
                                              </p:stCondLst>
                                            </p:cTn>
                                            <p:tgtEl>
                                              <p:spTgt spid="40"/>
                                            </p:tgtEl>
                                            <p:attrNameLst>
                                              <p:attrName>style.visibility</p:attrName>
                                            </p:attrNameLst>
                                          </p:cBhvr>
                                          <p:to>
                                            <p:strVal val="visible"/>
                                          </p:to>
                                        </p:set>
                                        <p:animEffect transition="in" filter="wipe(left)">
                                          <p:cBhvr>
                                            <p:cTn id="75" dur="500"/>
                                            <p:tgtEl>
                                              <p:spTgt spid="40"/>
                                            </p:tgtEl>
                                          </p:cBhvr>
                                        </p:animEffect>
                                      </p:childTnLst>
                                    </p:cTn>
                                  </p:par>
                                  <p:par>
                                    <p:cTn id="76" presetID="22" presetClass="entr" presetSubtype="8" fill="hold" grpId="0" nodeType="withEffect">
                                      <p:stCondLst>
                                        <p:cond delay="200"/>
                                      </p:stCondLst>
                                      <p:childTnLst>
                                        <p:set>
                                          <p:cBhvr>
                                            <p:cTn id="77" dur="1" fill="hold">
                                              <p:stCondLst>
                                                <p:cond delay="0"/>
                                              </p:stCondLst>
                                            </p:cTn>
                                            <p:tgtEl>
                                              <p:spTgt spid="38"/>
                                            </p:tgtEl>
                                            <p:attrNameLst>
                                              <p:attrName>style.visibility</p:attrName>
                                            </p:attrNameLst>
                                          </p:cBhvr>
                                          <p:to>
                                            <p:strVal val="visible"/>
                                          </p:to>
                                        </p:set>
                                        <p:animEffect transition="in" filter="wipe(left)">
                                          <p:cBhvr>
                                            <p:cTn id="78" dur="500"/>
                                            <p:tgtEl>
                                              <p:spTgt spid="38"/>
                                            </p:tgtEl>
                                          </p:cBhvr>
                                        </p:animEffect>
                                      </p:childTnLst>
                                    </p:cTn>
                                  </p:par>
                                  <p:par>
                                    <p:cTn id="79" presetID="22" presetClass="entr" presetSubtype="8" fill="hold" grpId="0" nodeType="withEffect">
                                      <p:stCondLst>
                                        <p:cond delay="400"/>
                                      </p:stCondLst>
                                      <p:childTnLst>
                                        <p:set>
                                          <p:cBhvr>
                                            <p:cTn id="80" dur="1" fill="hold">
                                              <p:stCondLst>
                                                <p:cond delay="0"/>
                                              </p:stCondLst>
                                            </p:cTn>
                                            <p:tgtEl>
                                              <p:spTgt spid="36"/>
                                            </p:tgtEl>
                                            <p:attrNameLst>
                                              <p:attrName>style.visibility</p:attrName>
                                            </p:attrNameLst>
                                          </p:cBhvr>
                                          <p:to>
                                            <p:strVal val="visible"/>
                                          </p:to>
                                        </p:set>
                                        <p:animEffect transition="in" filter="wipe(left)">
                                          <p:cBhvr>
                                            <p:cTn id="81" dur="500"/>
                                            <p:tgtEl>
                                              <p:spTgt spid="36"/>
                                            </p:tgtEl>
                                          </p:cBhvr>
                                        </p:animEffect>
                                      </p:childTnLst>
                                    </p:cTn>
                                  </p:par>
                                  <p:par>
                                    <p:cTn id="82" presetID="22" presetClass="entr" presetSubtype="8" fill="hold" grpId="0" nodeType="withEffect">
                                      <p:stCondLst>
                                        <p:cond delay="600"/>
                                      </p:stCondLst>
                                      <p:childTnLst>
                                        <p:set>
                                          <p:cBhvr>
                                            <p:cTn id="83" dur="1" fill="hold">
                                              <p:stCondLst>
                                                <p:cond delay="0"/>
                                              </p:stCondLst>
                                            </p:cTn>
                                            <p:tgtEl>
                                              <p:spTgt spid="34"/>
                                            </p:tgtEl>
                                            <p:attrNameLst>
                                              <p:attrName>style.visibility</p:attrName>
                                            </p:attrNameLst>
                                          </p:cBhvr>
                                          <p:to>
                                            <p:strVal val="visible"/>
                                          </p:to>
                                        </p:set>
                                        <p:animEffect transition="in" filter="wipe(left)">
                                          <p:cBhvr>
                                            <p:cTn id="84" dur="500"/>
                                            <p:tgtEl>
                                              <p:spTgt spid="34"/>
                                            </p:tgtEl>
                                          </p:cBhvr>
                                        </p:animEffect>
                                      </p:childTnLst>
                                    </p:cTn>
                                  </p:par>
                                  <p:par>
                                    <p:cTn id="85" presetID="22" presetClass="entr" presetSubtype="8" fill="hold" grpId="0" nodeType="withEffect">
                                      <p:stCondLst>
                                        <p:cond delay="800"/>
                                      </p:stCondLst>
                                      <p:childTnLst>
                                        <p:set>
                                          <p:cBhvr>
                                            <p:cTn id="86" dur="1" fill="hold">
                                              <p:stCondLst>
                                                <p:cond delay="0"/>
                                              </p:stCondLst>
                                            </p:cTn>
                                            <p:tgtEl>
                                              <p:spTgt spid="32"/>
                                            </p:tgtEl>
                                            <p:attrNameLst>
                                              <p:attrName>style.visibility</p:attrName>
                                            </p:attrNameLst>
                                          </p:cBhvr>
                                          <p:to>
                                            <p:strVal val="visible"/>
                                          </p:to>
                                        </p:set>
                                        <p:animEffect transition="in" filter="wipe(left)">
                                          <p:cBhvr>
                                            <p:cTn id="87"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5" grpId="0" animBg="1"/>
          <p:bldP spid="26" grpId="0" animBg="1"/>
          <p:bldP spid="32" grpId="0"/>
          <p:bldP spid="33" grpId="0"/>
          <p:bldP spid="34" grpId="0"/>
          <p:bldP spid="35" grpId="0"/>
          <p:bldP spid="36" grpId="0"/>
          <p:bldP spid="37" grpId="0"/>
          <p:bldP spid="38" grpId="0"/>
          <p:bldP spid="39" grpId="0"/>
          <p:bldP spid="40" grpId="0"/>
          <p:bldP spid="41"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1000" fill="hold"/>
                                            <p:tgtEl>
                                              <p:spTgt spid="26"/>
                                            </p:tgtEl>
                                            <p:attrNameLst>
                                              <p:attrName>ppt_x</p:attrName>
                                            </p:attrNameLst>
                                          </p:cBhvr>
                                          <p:tavLst>
                                            <p:tav tm="0">
                                              <p:val>
                                                <p:strVal val="#ppt_x"/>
                                              </p:val>
                                            </p:tav>
                                            <p:tav tm="100000">
                                              <p:val>
                                                <p:strVal val="#ppt_x"/>
                                              </p:val>
                                            </p:tav>
                                          </p:tavLst>
                                        </p:anim>
                                        <p:anim calcmode="lin" valueType="num">
                                          <p:cBhvr additive="base">
                                            <p:cTn id="8" dur="1000" fill="hold"/>
                                            <p:tgtEl>
                                              <p:spTgt spid="26"/>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0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1000" fill="hold"/>
                                            <p:tgtEl>
                                              <p:spTgt spid="22"/>
                                            </p:tgtEl>
                                            <p:attrNameLst>
                                              <p:attrName>ppt_x</p:attrName>
                                            </p:attrNameLst>
                                          </p:cBhvr>
                                          <p:tavLst>
                                            <p:tav tm="0">
                                              <p:val>
                                                <p:strVal val="#ppt_x"/>
                                              </p:val>
                                            </p:tav>
                                            <p:tav tm="100000">
                                              <p:val>
                                                <p:strVal val="#ppt_x"/>
                                              </p:val>
                                            </p:tav>
                                          </p:tavLst>
                                        </p:anim>
                                        <p:anim calcmode="lin" valueType="num">
                                          <p:cBhvr additive="base">
                                            <p:cTn id="12" dur="1000" fill="hold"/>
                                            <p:tgtEl>
                                              <p:spTgt spid="22"/>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400"/>
                                      </p:stCondLst>
                                      <p:childTnLst>
                                        <p:set>
                                          <p:cBhvr>
                                            <p:cTn id="14" dur="1" fill="hold">
                                              <p:stCondLst>
                                                <p:cond delay="0"/>
                                              </p:stCondLst>
                                            </p:cTn>
                                            <p:tgtEl>
                                              <p:spTgt spid="25"/>
                                            </p:tgtEl>
                                            <p:attrNameLst>
                                              <p:attrName>style.visibility</p:attrName>
                                            </p:attrNameLst>
                                          </p:cBhvr>
                                          <p:to>
                                            <p:strVal val="visible"/>
                                          </p:to>
                                        </p:set>
                                        <p:anim calcmode="lin" valueType="num">
                                          <p:cBhvr additive="base">
                                            <p:cTn id="15" dur="1000" fill="hold"/>
                                            <p:tgtEl>
                                              <p:spTgt spid="25"/>
                                            </p:tgtEl>
                                            <p:attrNameLst>
                                              <p:attrName>ppt_x</p:attrName>
                                            </p:attrNameLst>
                                          </p:cBhvr>
                                          <p:tavLst>
                                            <p:tav tm="0">
                                              <p:val>
                                                <p:strVal val="#ppt_x"/>
                                              </p:val>
                                            </p:tav>
                                            <p:tav tm="100000">
                                              <p:val>
                                                <p:strVal val="#ppt_x"/>
                                              </p:val>
                                            </p:tav>
                                          </p:tavLst>
                                        </p:anim>
                                        <p:anim calcmode="lin" valueType="num">
                                          <p:cBhvr additive="base">
                                            <p:cTn id="16" dur="1000" fill="hold"/>
                                            <p:tgtEl>
                                              <p:spTgt spid="25"/>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600"/>
                                      </p:stCondLst>
                                      <p:childTnLst>
                                        <p:set>
                                          <p:cBhvr>
                                            <p:cTn id="18" dur="1" fill="hold">
                                              <p:stCondLst>
                                                <p:cond delay="0"/>
                                              </p:stCondLst>
                                            </p:cTn>
                                            <p:tgtEl>
                                              <p:spTgt spid="23"/>
                                            </p:tgtEl>
                                            <p:attrNameLst>
                                              <p:attrName>style.visibility</p:attrName>
                                            </p:attrNameLst>
                                          </p:cBhvr>
                                          <p:to>
                                            <p:strVal val="visible"/>
                                          </p:to>
                                        </p:set>
                                        <p:anim calcmode="lin" valueType="num">
                                          <p:cBhvr additive="base">
                                            <p:cTn id="19" dur="1000" fill="hold"/>
                                            <p:tgtEl>
                                              <p:spTgt spid="23"/>
                                            </p:tgtEl>
                                            <p:attrNameLst>
                                              <p:attrName>ppt_x</p:attrName>
                                            </p:attrNameLst>
                                          </p:cBhvr>
                                          <p:tavLst>
                                            <p:tav tm="0">
                                              <p:val>
                                                <p:strVal val="#ppt_x"/>
                                              </p:val>
                                            </p:tav>
                                            <p:tav tm="100000">
                                              <p:val>
                                                <p:strVal val="#ppt_x"/>
                                              </p:val>
                                            </p:tav>
                                          </p:tavLst>
                                        </p:anim>
                                        <p:anim calcmode="lin" valueType="num">
                                          <p:cBhvr additive="base">
                                            <p:cTn id="20" dur="1000" fill="hold"/>
                                            <p:tgtEl>
                                              <p:spTgt spid="23"/>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stCondLst>
                                        <p:cond delay="80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1000" fill="hold"/>
                                            <p:tgtEl>
                                              <p:spTgt spid="24"/>
                                            </p:tgtEl>
                                            <p:attrNameLst>
                                              <p:attrName>ppt_x</p:attrName>
                                            </p:attrNameLst>
                                          </p:cBhvr>
                                          <p:tavLst>
                                            <p:tav tm="0">
                                              <p:val>
                                                <p:strVal val="#ppt_x"/>
                                              </p:val>
                                            </p:tav>
                                            <p:tav tm="100000">
                                              <p:val>
                                                <p:strVal val="#ppt_x"/>
                                              </p:val>
                                            </p:tav>
                                          </p:tavLst>
                                        </p:anim>
                                        <p:anim calcmode="lin" valueType="num">
                                          <p:cBhvr additive="base">
                                            <p:cTn id="24" dur="1000" fill="hold"/>
                                            <p:tgtEl>
                                              <p:spTgt spid="24"/>
                                            </p:tgtEl>
                                            <p:attrNameLst>
                                              <p:attrName>ppt_y</p:attrName>
                                            </p:attrNameLst>
                                          </p:cBhvr>
                                          <p:tavLst>
                                            <p:tav tm="0">
                                              <p:val>
                                                <p:strVal val="0-#ppt_h/2"/>
                                              </p:val>
                                            </p:tav>
                                            <p:tav tm="100000">
                                              <p:val>
                                                <p:strVal val="#ppt_y"/>
                                              </p:val>
                                            </p:tav>
                                          </p:tavLst>
                                        </p:anim>
                                      </p:childTnLst>
                                    </p:cTn>
                                  </p:par>
                                </p:childTnLst>
                              </p:cTn>
                            </p:par>
                            <p:par>
                              <p:cTn id="25" fill="hold">
                                <p:stCondLst>
                                  <p:cond delay="1800"/>
                                </p:stCondLst>
                                <p:childTnLst>
                                  <p:par>
                                    <p:cTn id="26" presetID="22" presetClass="entr" presetSubtype="8" fill="hold" nodeType="afterEffect">
                                      <p:stCondLst>
                                        <p:cond delay="0"/>
                                      </p:stCondLst>
                                      <p:childTnLst>
                                        <p:set>
                                          <p:cBhvr>
                                            <p:cTn id="27" dur="1" fill="hold">
                                              <p:stCondLst>
                                                <p:cond delay="0"/>
                                              </p:stCondLst>
                                            </p:cTn>
                                            <p:tgtEl>
                                              <p:spTgt spid="27"/>
                                            </p:tgtEl>
                                            <p:attrNameLst>
                                              <p:attrName>style.visibility</p:attrName>
                                            </p:attrNameLst>
                                          </p:cBhvr>
                                          <p:to>
                                            <p:strVal val="visible"/>
                                          </p:to>
                                        </p:set>
                                        <p:animEffect transition="in" filter="wipe(left)">
                                          <p:cBhvr>
                                            <p:cTn id="28" dur="500"/>
                                            <p:tgtEl>
                                              <p:spTgt spid="27"/>
                                            </p:tgtEl>
                                          </p:cBhvr>
                                        </p:animEffect>
                                      </p:childTnLst>
                                    </p:cTn>
                                  </p:par>
                                  <p:par>
                                    <p:cTn id="29" presetID="22" presetClass="entr" presetSubtype="8" fill="hold" nodeType="withEffect">
                                      <p:stCondLst>
                                        <p:cond delay="0"/>
                                      </p:stCondLst>
                                      <p:childTnLst>
                                        <p:set>
                                          <p:cBhvr>
                                            <p:cTn id="30" dur="1" fill="hold">
                                              <p:stCondLst>
                                                <p:cond delay="0"/>
                                              </p:stCondLst>
                                            </p:cTn>
                                            <p:tgtEl>
                                              <p:spTgt spid="28"/>
                                            </p:tgtEl>
                                            <p:attrNameLst>
                                              <p:attrName>style.visibility</p:attrName>
                                            </p:attrNameLst>
                                          </p:cBhvr>
                                          <p:to>
                                            <p:strVal val="visible"/>
                                          </p:to>
                                        </p:set>
                                        <p:animEffect transition="in" filter="wipe(left)">
                                          <p:cBhvr>
                                            <p:cTn id="31" dur="500"/>
                                            <p:tgtEl>
                                              <p:spTgt spid="28"/>
                                            </p:tgtEl>
                                          </p:cBhvr>
                                        </p:animEffect>
                                      </p:childTnLst>
                                    </p:cTn>
                                  </p:par>
                                  <p:par>
                                    <p:cTn id="32" presetID="22" presetClass="entr" presetSubtype="8" fill="hold" nodeType="with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wipe(left)">
                                          <p:cBhvr>
                                            <p:cTn id="34" dur="500"/>
                                            <p:tgtEl>
                                              <p:spTgt spid="29"/>
                                            </p:tgtEl>
                                          </p:cBhvr>
                                        </p:animEffect>
                                      </p:childTnLst>
                                    </p:cTn>
                                  </p:par>
                                  <p:par>
                                    <p:cTn id="35" presetID="22" presetClass="entr" presetSubtype="8" fill="hold" nodeType="with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wipe(left)">
                                          <p:cBhvr>
                                            <p:cTn id="37" dur="500"/>
                                            <p:tgtEl>
                                              <p:spTgt spid="30"/>
                                            </p:tgtEl>
                                          </p:cBhvr>
                                        </p:animEffect>
                                      </p:childTnLst>
                                    </p:cTn>
                                  </p:par>
                                  <p:par>
                                    <p:cTn id="38" presetID="22" presetClass="entr" presetSubtype="8" fill="hold" nodeType="withEffect">
                                      <p:stCondLst>
                                        <p:cond delay="0"/>
                                      </p:stCondLst>
                                      <p:childTnLst>
                                        <p:set>
                                          <p:cBhvr>
                                            <p:cTn id="39" dur="1" fill="hold">
                                              <p:stCondLst>
                                                <p:cond delay="0"/>
                                              </p:stCondLst>
                                            </p:cTn>
                                            <p:tgtEl>
                                              <p:spTgt spid="31"/>
                                            </p:tgtEl>
                                            <p:attrNameLst>
                                              <p:attrName>style.visibility</p:attrName>
                                            </p:attrNameLst>
                                          </p:cBhvr>
                                          <p:to>
                                            <p:strVal val="visible"/>
                                          </p:to>
                                        </p:set>
                                        <p:animEffect transition="in" filter="wipe(left)">
                                          <p:cBhvr>
                                            <p:cTn id="40" dur="500"/>
                                            <p:tgtEl>
                                              <p:spTgt spid="31"/>
                                            </p:tgtEl>
                                          </p:cBhvr>
                                        </p:animEffect>
                                      </p:childTnLst>
                                    </p:cTn>
                                  </p:par>
                                </p:childTnLst>
                              </p:cTn>
                            </p:par>
                            <p:par>
                              <p:cTn id="41" fill="hold">
                                <p:stCondLst>
                                  <p:cond delay="2300"/>
                                </p:stCondLst>
                                <p:childTnLst>
                                  <p:par>
                                    <p:cTn id="42" presetID="17" presetClass="entr" presetSubtype="1" fill="hold" grpId="0" nodeType="afterEffect">
                                      <p:stCondLst>
                                        <p:cond delay="0"/>
                                      </p:stCondLst>
                                      <p:iterate type="lt">
                                        <p:tmPct val="40000"/>
                                      </p:iterate>
                                      <p:childTnLst>
                                        <p:set>
                                          <p:cBhvr>
                                            <p:cTn id="43" dur="1" fill="hold">
                                              <p:stCondLst>
                                                <p:cond delay="0"/>
                                              </p:stCondLst>
                                            </p:cTn>
                                            <p:tgtEl>
                                              <p:spTgt spid="41"/>
                                            </p:tgtEl>
                                            <p:attrNameLst>
                                              <p:attrName>style.visibility</p:attrName>
                                            </p:attrNameLst>
                                          </p:cBhvr>
                                          <p:to>
                                            <p:strVal val="visible"/>
                                          </p:to>
                                        </p:set>
                                        <p:anim calcmode="lin" valueType="num">
                                          <p:cBhvr>
                                            <p:cTn id="44" dur="250" fill="hold"/>
                                            <p:tgtEl>
                                              <p:spTgt spid="41"/>
                                            </p:tgtEl>
                                            <p:attrNameLst>
                                              <p:attrName>ppt_x</p:attrName>
                                            </p:attrNameLst>
                                          </p:cBhvr>
                                          <p:tavLst>
                                            <p:tav tm="0">
                                              <p:val>
                                                <p:strVal val="#ppt_x"/>
                                              </p:val>
                                            </p:tav>
                                            <p:tav tm="100000">
                                              <p:val>
                                                <p:strVal val="#ppt_x"/>
                                              </p:val>
                                            </p:tav>
                                          </p:tavLst>
                                        </p:anim>
                                        <p:anim calcmode="lin" valueType="num">
                                          <p:cBhvr>
                                            <p:cTn id="45" dur="250" fill="hold"/>
                                            <p:tgtEl>
                                              <p:spTgt spid="41"/>
                                            </p:tgtEl>
                                            <p:attrNameLst>
                                              <p:attrName>ppt_y</p:attrName>
                                            </p:attrNameLst>
                                          </p:cBhvr>
                                          <p:tavLst>
                                            <p:tav tm="0">
                                              <p:val>
                                                <p:strVal val="#ppt_y-#ppt_h/2"/>
                                              </p:val>
                                            </p:tav>
                                            <p:tav tm="100000">
                                              <p:val>
                                                <p:strVal val="#ppt_y"/>
                                              </p:val>
                                            </p:tav>
                                          </p:tavLst>
                                        </p:anim>
                                        <p:anim calcmode="lin" valueType="num">
                                          <p:cBhvr>
                                            <p:cTn id="46" dur="250" fill="hold"/>
                                            <p:tgtEl>
                                              <p:spTgt spid="41"/>
                                            </p:tgtEl>
                                            <p:attrNameLst>
                                              <p:attrName>ppt_w</p:attrName>
                                            </p:attrNameLst>
                                          </p:cBhvr>
                                          <p:tavLst>
                                            <p:tav tm="0">
                                              <p:val>
                                                <p:strVal val="#ppt_w"/>
                                              </p:val>
                                            </p:tav>
                                            <p:tav tm="100000">
                                              <p:val>
                                                <p:strVal val="#ppt_w"/>
                                              </p:val>
                                            </p:tav>
                                          </p:tavLst>
                                        </p:anim>
                                        <p:anim calcmode="lin" valueType="num">
                                          <p:cBhvr>
                                            <p:cTn id="47" dur="250" fill="hold"/>
                                            <p:tgtEl>
                                              <p:spTgt spid="41"/>
                                            </p:tgtEl>
                                            <p:attrNameLst>
                                              <p:attrName>ppt_h</p:attrName>
                                            </p:attrNameLst>
                                          </p:cBhvr>
                                          <p:tavLst>
                                            <p:tav tm="0">
                                              <p:val>
                                                <p:fltVal val="0"/>
                                              </p:val>
                                            </p:tav>
                                            <p:tav tm="100000">
                                              <p:val>
                                                <p:strVal val="#ppt_h"/>
                                              </p:val>
                                            </p:tav>
                                          </p:tavLst>
                                        </p:anim>
                                      </p:childTnLst>
                                    </p:cTn>
                                  </p:par>
                                  <p:par>
                                    <p:cTn id="48" presetID="17" presetClass="entr" presetSubtype="1" fill="hold" grpId="0" nodeType="withEffect">
                                      <p:stCondLst>
                                        <p:cond delay="200"/>
                                      </p:stCondLst>
                                      <p:iterate type="lt">
                                        <p:tmPct val="40000"/>
                                      </p:iterate>
                                      <p:childTnLst>
                                        <p:set>
                                          <p:cBhvr>
                                            <p:cTn id="49" dur="1" fill="hold">
                                              <p:stCondLst>
                                                <p:cond delay="0"/>
                                              </p:stCondLst>
                                            </p:cTn>
                                            <p:tgtEl>
                                              <p:spTgt spid="39"/>
                                            </p:tgtEl>
                                            <p:attrNameLst>
                                              <p:attrName>style.visibility</p:attrName>
                                            </p:attrNameLst>
                                          </p:cBhvr>
                                          <p:to>
                                            <p:strVal val="visible"/>
                                          </p:to>
                                        </p:set>
                                        <p:anim calcmode="lin" valueType="num">
                                          <p:cBhvr>
                                            <p:cTn id="50" dur="250" fill="hold"/>
                                            <p:tgtEl>
                                              <p:spTgt spid="39"/>
                                            </p:tgtEl>
                                            <p:attrNameLst>
                                              <p:attrName>ppt_x</p:attrName>
                                            </p:attrNameLst>
                                          </p:cBhvr>
                                          <p:tavLst>
                                            <p:tav tm="0">
                                              <p:val>
                                                <p:strVal val="#ppt_x"/>
                                              </p:val>
                                            </p:tav>
                                            <p:tav tm="100000">
                                              <p:val>
                                                <p:strVal val="#ppt_x"/>
                                              </p:val>
                                            </p:tav>
                                          </p:tavLst>
                                        </p:anim>
                                        <p:anim calcmode="lin" valueType="num">
                                          <p:cBhvr>
                                            <p:cTn id="51" dur="250" fill="hold"/>
                                            <p:tgtEl>
                                              <p:spTgt spid="39"/>
                                            </p:tgtEl>
                                            <p:attrNameLst>
                                              <p:attrName>ppt_y</p:attrName>
                                            </p:attrNameLst>
                                          </p:cBhvr>
                                          <p:tavLst>
                                            <p:tav tm="0">
                                              <p:val>
                                                <p:strVal val="#ppt_y-#ppt_h/2"/>
                                              </p:val>
                                            </p:tav>
                                            <p:tav tm="100000">
                                              <p:val>
                                                <p:strVal val="#ppt_y"/>
                                              </p:val>
                                            </p:tav>
                                          </p:tavLst>
                                        </p:anim>
                                        <p:anim calcmode="lin" valueType="num">
                                          <p:cBhvr>
                                            <p:cTn id="52" dur="250" fill="hold"/>
                                            <p:tgtEl>
                                              <p:spTgt spid="39"/>
                                            </p:tgtEl>
                                            <p:attrNameLst>
                                              <p:attrName>ppt_w</p:attrName>
                                            </p:attrNameLst>
                                          </p:cBhvr>
                                          <p:tavLst>
                                            <p:tav tm="0">
                                              <p:val>
                                                <p:strVal val="#ppt_w"/>
                                              </p:val>
                                            </p:tav>
                                            <p:tav tm="100000">
                                              <p:val>
                                                <p:strVal val="#ppt_w"/>
                                              </p:val>
                                            </p:tav>
                                          </p:tavLst>
                                        </p:anim>
                                        <p:anim calcmode="lin" valueType="num">
                                          <p:cBhvr>
                                            <p:cTn id="53" dur="250" fill="hold"/>
                                            <p:tgtEl>
                                              <p:spTgt spid="39"/>
                                            </p:tgtEl>
                                            <p:attrNameLst>
                                              <p:attrName>ppt_h</p:attrName>
                                            </p:attrNameLst>
                                          </p:cBhvr>
                                          <p:tavLst>
                                            <p:tav tm="0">
                                              <p:val>
                                                <p:fltVal val="0"/>
                                              </p:val>
                                            </p:tav>
                                            <p:tav tm="100000">
                                              <p:val>
                                                <p:strVal val="#ppt_h"/>
                                              </p:val>
                                            </p:tav>
                                          </p:tavLst>
                                        </p:anim>
                                      </p:childTnLst>
                                    </p:cTn>
                                  </p:par>
                                  <p:par>
                                    <p:cTn id="54" presetID="17" presetClass="entr" presetSubtype="1" fill="hold" grpId="0" nodeType="withEffect">
                                      <p:stCondLst>
                                        <p:cond delay="400"/>
                                      </p:stCondLst>
                                      <p:iterate type="lt">
                                        <p:tmPct val="40000"/>
                                      </p:iterate>
                                      <p:childTnLst>
                                        <p:set>
                                          <p:cBhvr>
                                            <p:cTn id="55" dur="1" fill="hold">
                                              <p:stCondLst>
                                                <p:cond delay="0"/>
                                              </p:stCondLst>
                                            </p:cTn>
                                            <p:tgtEl>
                                              <p:spTgt spid="37"/>
                                            </p:tgtEl>
                                            <p:attrNameLst>
                                              <p:attrName>style.visibility</p:attrName>
                                            </p:attrNameLst>
                                          </p:cBhvr>
                                          <p:to>
                                            <p:strVal val="visible"/>
                                          </p:to>
                                        </p:set>
                                        <p:anim calcmode="lin" valueType="num">
                                          <p:cBhvr>
                                            <p:cTn id="56" dur="250" fill="hold"/>
                                            <p:tgtEl>
                                              <p:spTgt spid="37"/>
                                            </p:tgtEl>
                                            <p:attrNameLst>
                                              <p:attrName>ppt_x</p:attrName>
                                            </p:attrNameLst>
                                          </p:cBhvr>
                                          <p:tavLst>
                                            <p:tav tm="0">
                                              <p:val>
                                                <p:strVal val="#ppt_x"/>
                                              </p:val>
                                            </p:tav>
                                            <p:tav tm="100000">
                                              <p:val>
                                                <p:strVal val="#ppt_x"/>
                                              </p:val>
                                            </p:tav>
                                          </p:tavLst>
                                        </p:anim>
                                        <p:anim calcmode="lin" valueType="num">
                                          <p:cBhvr>
                                            <p:cTn id="57" dur="250" fill="hold"/>
                                            <p:tgtEl>
                                              <p:spTgt spid="37"/>
                                            </p:tgtEl>
                                            <p:attrNameLst>
                                              <p:attrName>ppt_y</p:attrName>
                                            </p:attrNameLst>
                                          </p:cBhvr>
                                          <p:tavLst>
                                            <p:tav tm="0">
                                              <p:val>
                                                <p:strVal val="#ppt_y-#ppt_h/2"/>
                                              </p:val>
                                            </p:tav>
                                            <p:tav tm="100000">
                                              <p:val>
                                                <p:strVal val="#ppt_y"/>
                                              </p:val>
                                            </p:tav>
                                          </p:tavLst>
                                        </p:anim>
                                        <p:anim calcmode="lin" valueType="num">
                                          <p:cBhvr>
                                            <p:cTn id="58" dur="250" fill="hold"/>
                                            <p:tgtEl>
                                              <p:spTgt spid="37"/>
                                            </p:tgtEl>
                                            <p:attrNameLst>
                                              <p:attrName>ppt_w</p:attrName>
                                            </p:attrNameLst>
                                          </p:cBhvr>
                                          <p:tavLst>
                                            <p:tav tm="0">
                                              <p:val>
                                                <p:strVal val="#ppt_w"/>
                                              </p:val>
                                            </p:tav>
                                            <p:tav tm="100000">
                                              <p:val>
                                                <p:strVal val="#ppt_w"/>
                                              </p:val>
                                            </p:tav>
                                          </p:tavLst>
                                        </p:anim>
                                        <p:anim calcmode="lin" valueType="num">
                                          <p:cBhvr>
                                            <p:cTn id="59" dur="250" fill="hold"/>
                                            <p:tgtEl>
                                              <p:spTgt spid="37"/>
                                            </p:tgtEl>
                                            <p:attrNameLst>
                                              <p:attrName>ppt_h</p:attrName>
                                            </p:attrNameLst>
                                          </p:cBhvr>
                                          <p:tavLst>
                                            <p:tav tm="0">
                                              <p:val>
                                                <p:fltVal val="0"/>
                                              </p:val>
                                            </p:tav>
                                            <p:tav tm="100000">
                                              <p:val>
                                                <p:strVal val="#ppt_h"/>
                                              </p:val>
                                            </p:tav>
                                          </p:tavLst>
                                        </p:anim>
                                      </p:childTnLst>
                                    </p:cTn>
                                  </p:par>
                                  <p:par>
                                    <p:cTn id="60" presetID="17" presetClass="entr" presetSubtype="1" fill="hold" grpId="0" nodeType="withEffect">
                                      <p:stCondLst>
                                        <p:cond delay="600"/>
                                      </p:stCondLst>
                                      <p:iterate type="lt">
                                        <p:tmPct val="40000"/>
                                      </p:iterate>
                                      <p:childTnLst>
                                        <p:set>
                                          <p:cBhvr>
                                            <p:cTn id="61" dur="1" fill="hold">
                                              <p:stCondLst>
                                                <p:cond delay="0"/>
                                              </p:stCondLst>
                                            </p:cTn>
                                            <p:tgtEl>
                                              <p:spTgt spid="35"/>
                                            </p:tgtEl>
                                            <p:attrNameLst>
                                              <p:attrName>style.visibility</p:attrName>
                                            </p:attrNameLst>
                                          </p:cBhvr>
                                          <p:to>
                                            <p:strVal val="visible"/>
                                          </p:to>
                                        </p:set>
                                        <p:anim calcmode="lin" valueType="num">
                                          <p:cBhvr>
                                            <p:cTn id="62" dur="250" fill="hold"/>
                                            <p:tgtEl>
                                              <p:spTgt spid="35"/>
                                            </p:tgtEl>
                                            <p:attrNameLst>
                                              <p:attrName>ppt_x</p:attrName>
                                            </p:attrNameLst>
                                          </p:cBhvr>
                                          <p:tavLst>
                                            <p:tav tm="0">
                                              <p:val>
                                                <p:strVal val="#ppt_x"/>
                                              </p:val>
                                            </p:tav>
                                            <p:tav tm="100000">
                                              <p:val>
                                                <p:strVal val="#ppt_x"/>
                                              </p:val>
                                            </p:tav>
                                          </p:tavLst>
                                        </p:anim>
                                        <p:anim calcmode="lin" valueType="num">
                                          <p:cBhvr>
                                            <p:cTn id="63" dur="250" fill="hold"/>
                                            <p:tgtEl>
                                              <p:spTgt spid="35"/>
                                            </p:tgtEl>
                                            <p:attrNameLst>
                                              <p:attrName>ppt_y</p:attrName>
                                            </p:attrNameLst>
                                          </p:cBhvr>
                                          <p:tavLst>
                                            <p:tav tm="0">
                                              <p:val>
                                                <p:strVal val="#ppt_y-#ppt_h/2"/>
                                              </p:val>
                                            </p:tav>
                                            <p:tav tm="100000">
                                              <p:val>
                                                <p:strVal val="#ppt_y"/>
                                              </p:val>
                                            </p:tav>
                                          </p:tavLst>
                                        </p:anim>
                                        <p:anim calcmode="lin" valueType="num">
                                          <p:cBhvr>
                                            <p:cTn id="64" dur="250" fill="hold"/>
                                            <p:tgtEl>
                                              <p:spTgt spid="35"/>
                                            </p:tgtEl>
                                            <p:attrNameLst>
                                              <p:attrName>ppt_w</p:attrName>
                                            </p:attrNameLst>
                                          </p:cBhvr>
                                          <p:tavLst>
                                            <p:tav tm="0">
                                              <p:val>
                                                <p:strVal val="#ppt_w"/>
                                              </p:val>
                                            </p:tav>
                                            <p:tav tm="100000">
                                              <p:val>
                                                <p:strVal val="#ppt_w"/>
                                              </p:val>
                                            </p:tav>
                                          </p:tavLst>
                                        </p:anim>
                                        <p:anim calcmode="lin" valueType="num">
                                          <p:cBhvr>
                                            <p:cTn id="65" dur="250" fill="hold"/>
                                            <p:tgtEl>
                                              <p:spTgt spid="35"/>
                                            </p:tgtEl>
                                            <p:attrNameLst>
                                              <p:attrName>ppt_h</p:attrName>
                                            </p:attrNameLst>
                                          </p:cBhvr>
                                          <p:tavLst>
                                            <p:tav tm="0">
                                              <p:val>
                                                <p:fltVal val="0"/>
                                              </p:val>
                                            </p:tav>
                                            <p:tav tm="100000">
                                              <p:val>
                                                <p:strVal val="#ppt_h"/>
                                              </p:val>
                                            </p:tav>
                                          </p:tavLst>
                                        </p:anim>
                                      </p:childTnLst>
                                    </p:cTn>
                                  </p:par>
                                  <p:par>
                                    <p:cTn id="66" presetID="17" presetClass="entr" presetSubtype="1" fill="hold" grpId="0" nodeType="withEffect">
                                      <p:stCondLst>
                                        <p:cond delay="800"/>
                                      </p:stCondLst>
                                      <p:iterate type="lt">
                                        <p:tmPct val="40000"/>
                                      </p:iterate>
                                      <p:childTnLst>
                                        <p:set>
                                          <p:cBhvr>
                                            <p:cTn id="67" dur="1" fill="hold">
                                              <p:stCondLst>
                                                <p:cond delay="0"/>
                                              </p:stCondLst>
                                            </p:cTn>
                                            <p:tgtEl>
                                              <p:spTgt spid="33"/>
                                            </p:tgtEl>
                                            <p:attrNameLst>
                                              <p:attrName>style.visibility</p:attrName>
                                            </p:attrNameLst>
                                          </p:cBhvr>
                                          <p:to>
                                            <p:strVal val="visible"/>
                                          </p:to>
                                        </p:set>
                                        <p:anim calcmode="lin" valueType="num">
                                          <p:cBhvr>
                                            <p:cTn id="68" dur="250" fill="hold"/>
                                            <p:tgtEl>
                                              <p:spTgt spid="33"/>
                                            </p:tgtEl>
                                            <p:attrNameLst>
                                              <p:attrName>ppt_x</p:attrName>
                                            </p:attrNameLst>
                                          </p:cBhvr>
                                          <p:tavLst>
                                            <p:tav tm="0">
                                              <p:val>
                                                <p:strVal val="#ppt_x"/>
                                              </p:val>
                                            </p:tav>
                                            <p:tav tm="100000">
                                              <p:val>
                                                <p:strVal val="#ppt_x"/>
                                              </p:val>
                                            </p:tav>
                                          </p:tavLst>
                                        </p:anim>
                                        <p:anim calcmode="lin" valueType="num">
                                          <p:cBhvr>
                                            <p:cTn id="69" dur="250" fill="hold"/>
                                            <p:tgtEl>
                                              <p:spTgt spid="33"/>
                                            </p:tgtEl>
                                            <p:attrNameLst>
                                              <p:attrName>ppt_y</p:attrName>
                                            </p:attrNameLst>
                                          </p:cBhvr>
                                          <p:tavLst>
                                            <p:tav tm="0">
                                              <p:val>
                                                <p:strVal val="#ppt_y-#ppt_h/2"/>
                                              </p:val>
                                            </p:tav>
                                            <p:tav tm="100000">
                                              <p:val>
                                                <p:strVal val="#ppt_y"/>
                                              </p:val>
                                            </p:tav>
                                          </p:tavLst>
                                        </p:anim>
                                        <p:anim calcmode="lin" valueType="num">
                                          <p:cBhvr>
                                            <p:cTn id="70" dur="250" fill="hold"/>
                                            <p:tgtEl>
                                              <p:spTgt spid="33"/>
                                            </p:tgtEl>
                                            <p:attrNameLst>
                                              <p:attrName>ppt_w</p:attrName>
                                            </p:attrNameLst>
                                          </p:cBhvr>
                                          <p:tavLst>
                                            <p:tav tm="0">
                                              <p:val>
                                                <p:strVal val="#ppt_w"/>
                                              </p:val>
                                            </p:tav>
                                            <p:tav tm="100000">
                                              <p:val>
                                                <p:strVal val="#ppt_w"/>
                                              </p:val>
                                            </p:tav>
                                          </p:tavLst>
                                        </p:anim>
                                        <p:anim calcmode="lin" valueType="num">
                                          <p:cBhvr>
                                            <p:cTn id="71" dur="250" fill="hold"/>
                                            <p:tgtEl>
                                              <p:spTgt spid="33"/>
                                            </p:tgtEl>
                                            <p:attrNameLst>
                                              <p:attrName>ppt_h</p:attrName>
                                            </p:attrNameLst>
                                          </p:cBhvr>
                                          <p:tavLst>
                                            <p:tav tm="0">
                                              <p:val>
                                                <p:fltVal val="0"/>
                                              </p:val>
                                            </p:tav>
                                            <p:tav tm="100000">
                                              <p:val>
                                                <p:strVal val="#ppt_h"/>
                                              </p:val>
                                            </p:tav>
                                          </p:tavLst>
                                        </p:anim>
                                      </p:childTnLst>
                                    </p:cTn>
                                  </p:par>
                                </p:childTnLst>
                              </p:cTn>
                            </p:par>
                            <p:par>
                              <p:cTn id="72" fill="hold">
                                <p:stCondLst>
                                  <p:cond delay="3650"/>
                                </p:stCondLst>
                                <p:childTnLst>
                                  <p:par>
                                    <p:cTn id="73" presetID="22" presetClass="entr" presetSubtype="8" fill="hold" grpId="0" nodeType="afterEffect">
                                      <p:stCondLst>
                                        <p:cond delay="0"/>
                                      </p:stCondLst>
                                      <p:childTnLst>
                                        <p:set>
                                          <p:cBhvr>
                                            <p:cTn id="74" dur="1" fill="hold">
                                              <p:stCondLst>
                                                <p:cond delay="0"/>
                                              </p:stCondLst>
                                            </p:cTn>
                                            <p:tgtEl>
                                              <p:spTgt spid="40"/>
                                            </p:tgtEl>
                                            <p:attrNameLst>
                                              <p:attrName>style.visibility</p:attrName>
                                            </p:attrNameLst>
                                          </p:cBhvr>
                                          <p:to>
                                            <p:strVal val="visible"/>
                                          </p:to>
                                        </p:set>
                                        <p:animEffect transition="in" filter="wipe(left)">
                                          <p:cBhvr>
                                            <p:cTn id="75" dur="500"/>
                                            <p:tgtEl>
                                              <p:spTgt spid="40"/>
                                            </p:tgtEl>
                                          </p:cBhvr>
                                        </p:animEffect>
                                      </p:childTnLst>
                                    </p:cTn>
                                  </p:par>
                                  <p:par>
                                    <p:cTn id="76" presetID="22" presetClass="entr" presetSubtype="8" fill="hold" grpId="0" nodeType="withEffect">
                                      <p:stCondLst>
                                        <p:cond delay="200"/>
                                      </p:stCondLst>
                                      <p:childTnLst>
                                        <p:set>
                                          <p:cBhvr>
                                            <p:cTn id="77" dur="1" fill="hold">
                                              <p:stCondLst>
                                                <p:cond delay="0"/>
                                              </p:stCondLst>
                                            </p:cTn>
                                            <p:tgtEl>
                                              <p:spTgt spid="38"/>
                                            </p:tgtEl>
                                            <p:attrNameLst>
                                              <p:attrName>style.visibility</p:attrName>
                                            </p:attrNameLst>
                                          </p:cBhvr>
                                          <p:to>
                                            <p:strVal val="visible"/>
                                          </p:to>
                                        </p:set>
                                        <p:animEffect transition="in" filter="wipe(left)">
                                          <p:cBhvr>
                                            <p:cTn id="78" dur="500"/>
                                            <p:tgtEl>
                                              <p:spTgt spid="38"/>
                                            </p:tgtEl>
                                          </p:cBhvr>
                                        </p:animEffect>
                                      </p:childTnLst>
                                    </p:cTn>
                                  </p:par>
                                  <p:par>
                                    <p:cTn id="79" presetID="22" presetClass="entr" presetSubtype="8" fill="hold" grpId="0" nodeType="withEffect">
                                      <p:stCondLst>
                                        <p:cond delay="400"/>
                                      </p:stCondLst>
                                      <p:childTnLst>
                                        <p:set>
                                          <p:cBhvr>
                                            <p:cTn id="80" dur="1" fill="hold">
                                              <p:stCondLst>
                                                <p:cond delay="0"/>
                                              </p:stCondLst>
                                            </p:cTn>
                                            <p:tgtEl>
                                              <p:spTgt spid="36"/>
                                            </p:tgtEl>
                                            <p:attrNameLst>
                                              <p:attrName>style.visibility</p:attrName>
                                            </p:attrNameLst>
                                          </p:cBhvr>
                                          <p:to>
                                            <p:strVal val="visible"/>
                                          </p:to>
                                        </p:set>
                                        <p:animEffect transition="in" filter="wipe(left)">
                                          <p:cBhvr>
                                            <p:cTn id="81" dur="500"/>
                                            <p:tgtEl>
                                              <p:spTgt spid="36"/>
                                            </p:tgtEl>
                                          </p:cBhvr>
                                        </p:animEffect>
                                      </p:childTnLst>
                                    </p:cTn>
                                  </p:par>
                                  <p:par>
                                    <p:cTn id="82" presetID="22" presetClass="entr" presetSubtype="8" fill="hold" grpId="0" nodeType="withEffect">
                                      <p:stCondLst>
                                        <p:cond delay="600"/>
                                      </p:stCondLst>
                                      <p:childTnLst>
                                        <p:set>
                                          <p:cBhvr>
                                            <p:cTn id="83" dur="1" fill="hold">
                                              <p:stCondLst>
                                                <p:cond delay="0"/>
                                              </p:stCondLst>
                                            </p:cTn>
                                            <p:tgtEl>
                                              <p:spTgt spid="34"/>
                                            </p:tgtEl>
                                            <p:attrNameLst>
                                              <p:attrName>style.visibility</p:attrName>
                                            </p:attrNameLst>
                                          </p:cBhvr>
                                          <p:to>
                                            <p:strVal val="visible"/>
                                          </p:to>
                                        </p:set>
                                        <p:animEffect transition="in" filter="wipe(left)">
                                          <p:cBhvr>
                                            <p:cTn id="84" dur="500"/>
                                            <p:tgtEl>
                                              <p:spTgt spid="34"/>
                                            </p:tgtEl>
                                          </p:cBhvr>
                                        </p:animEffect>
                                      </p:childTnLst>
                                    </p:cTn>
                                  </p:par>
                                  <p:par>
                                    <p:cTn id="85" presetID="22" presetClass="entr" presetSubtype="8" fill="hold" grpId="0" nodeType="withEffect">
                                      <p:stCondLst>
                                        <p:cond delay="800"/>
                                      </p:stCondLst>
                                      <p:childTnLst>
                                        <p:set>
                                          <p:cBhvr>
                                            <p:cTn id="86" dur="1" fill="hold">
                                              <p:stCondLst>
                                                <p:cond delay="0"/>
                                              </p:stCondLst>
                                            </p:cTn>
                                            <p:tgtEl>
                                              <p:spTgt spid="32"/>
                                            </p:tgtEl>
                                            <p:attrNameLst>
                                              <p:attrName>style.visibility</p:attrName>
                                            </p:attrNameLst>
                                          </p:cBhvr>
                                          <p:to>
                                            <p:strVal val="visible"/>
                                          </p:to>
                                        </p:set>
                                        <p:animEffect transition="in" filter="wipe(left)">
                                          <p:cBhvr>
                                            <p:cTn id="87"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5" grpId="0" animBg="1"/>
          <p:bldP spid="26" grpId="0" animBg="1"/>
          <p:bldP spid="32" grpId="0"/>
          <p:bldP spid="33" grpId="0"/>
          <p:bldP spid="34" grpId="0"/>
          <p:bldP spid="35" grpId="0"/>
          <p:bldP spid="36" grpId="0"/>
          <p:bldP spid="37" grpId="0"/>
          <p:bldP spid="38" grpId="0"/>
          <p:bldP spid="39" grpId="0"/>
          <p:bldP spid="40" grpId="0"/>
          <p:bldP spid="41"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6154589" y="1854966"/>
            <a:ext cx="1476136" cy="1476136"/>
            <a:chOff x="8206117" y="1832591"/>
            <a:chExt cx="1968181" cy="1968181"/>
          </a:xfrm>
        </p:grpSpPr>
        <p:sp>
          <p:nvSpPr>
            <p:cNvPr id="19" name="矩形 18"/>
            <p:cNvSpPr/>
            <p:nvPr/>
          </p:nvSpPr>
          <p:spPr>
            <a:xfrm>
              <a:off x="8206117" y="1832591"/>
              <a:ext cx="1968181" cy="1968181"/>
            </a:xfrm>
            <a:prstGeom prst="rect">
              <a:avLst/>
            </a:prstGeom>
            <a:solidFill>
              <a:srgbClr val="42BAC8"/>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 name="文本框 8"/>
            <p:cNvSpPr txBox="1"/>
            <p:nvPr/>
          </p:nvSpPr>
          <p:spPr>
            <a:xfrm>
              <a:off x="8275416" y="2475048"/>
              <a:ext cx="1829584" cy="683264"/>
            </a:xfrm>
            <a:prstGeom prst="rect">
              <a:avLst/>
            </a:prstGeom>
            <a:noFill/>
          </p:spPr>
          <p:txBody>
            <a:bodyPr wrap="square" rtlCol="0" anchor="ctr">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050" b="1" i="0" u="none" strike="noStrike" kern="0" cap="none" spc="0" normalizeH="0" baseline="0" noProof="0" dirty="0">
                  <a:ln>
                    <a:noFill/>
                  </a:ln>
                  <a:solidFill>
                    <a:srgbClr val="EBF0F9"/>
                  </a:solidFill>
                  <a:effectLst/>
                  <a:uLnTx/>
                  <a:uFillTx/>
                  <a:latin typeface="微软雅黑" panose="020B0503020204020204" pitchFamily="34" charset="-122"/>
                  <a:ea typeface="微软雅黑" panose="020B0503020204020204" pitchFamily="34" charset="-122"/>
                </a:rPr>
                <a:t>单击添加文本</a:t>
              </a:r>
              <a:endParaRPr kumimoji="0" lang="en-US" altLang="zh-CN" sz="1050" b="1" i="0" u="none" strike="noStrike" kern="0" cap="none" spc="0" normalizeH="0" baseline="0" noProof="0" dirty="0">
                <a:ln>
                  <a:noFill/>
                </a:ln>
                <a:solidFill>
                  <a:srgbClr val="EBF0F9"/>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050" b="1" i="0" u="none" strike="noStrike" kern="0" cap="none" spc="0" normalizeH="0" baseline="0" noProof="0" dirty="0">
                  <a:ln>
                    <a:noFill/>
                  </a:ln>
                  <a:solidFill>
                    <a:srgbClr val="EBF0F9"/>
                  </a:solidFill>
                  <a:effectLst/>
                  <a:uLnTx/>
                  <a:uFillTx/>
                  <a:latin typeface="微软雅黑" panose="020B0503020204020204" pitchFamily="34" charset="-122"/>
                  <a:ea typeface="微软雅黑" panose="020B0503020204020204" pitchFamily="34" charset="-122"/>
                </a:rPr>
                <a:t>单击添加文本</a:t>
              </a:r>
              <a:endParaRPr kumimoji="0" lang="en-US" altLang="zh-CN" sz="1050" b="1" i="0" u="none" strike="noStrike" kern="0" cap="none" spc="0" normalizeH="0" baseline="0" noProof="0" dirty="0">
                <a:ln>
                  <a:noFill/>
                </a:ln>
                <a:solidFill>
                  <a:srgbClr val="EBF0F9"/>
                </a:solidFill>
                <a:effectLst/>
                <a:uLnTx/>
                <a:uFillTx/>
                <a:latin typeface="微软雅黑" panose="020B0503020204020204" pitchFamily="34" charset="-122"/>
                <a:ea typeface="微软雅黑" panose="020B0503020204020204" pitchFamily="34" charset="-122"/>
              </a:endParaRPr>
            </a:p>
          </p:txBody>
        </p:sp>
      </p:grpSp>
      <p:pic>
        <p:nvPicPr>
          <p:cNvPr id="21" name="图片 20"/>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154589" y="3393024"/>
            <a:ext cx="1476136" cy="1476136"/>
          </a:xfrm>
          <a:custGeom>
            <a:avLst/>
            <a:gdLst>
              <a:gd name="connsiteX0" fmla="*/ 0 w 1968181"/>
              <a:gd name="connsiteY0" fmla="*/ 0 h 1968181"/>
              <a:gd name="connsiteX1" fmla="*/ 1968181 w 1968181"/>
              <a:gd name="connsiteY1" fmla="*/ 0 h 1968181"/>
              <a:gd name="connsiteX2" fmla="*/ 1968181 w 1968181"/>
              <a:gd name="connsiteY2" fmla="*/ 1968181 h 1968181"/>
              <a:gd name="connsiteX3" fmla="*/ 0 w 1968181"/>
              <a:gd name="connsiteY3" fmla="*/ 1968181 h 1968181"/>
            </a:gdLst>
            <a:ahLst/>
            <a:cxnLst>
              <a:cxn ang="0">
                <a:pos x="connsiteX0" y="connsiteY0"/>
              </a:cxn>
              <a:cxn ang="0">
                <a:pos x="connsiteX1" y="connsiteY1"/>
              </a:cxn>
              <a:cxn ang="0">
                <a:pos x="connsiteX2" y="connsiteY2"/>
              </a:cxn>
              <a:cxn ang="0">
                <a:pos x="connsiteX3" y="connsiteY3"/>
              </a:cxn>
            </a:cxnLst>
            <a:rect l="l" t="t" r="r" b="b"/>
            <a:pathLst>
              <a:path w="1968181" h="1968181">
                <a:moveTo>
                  <a:pt x="0" y="0"/>
                </a:moveTo>
                <a:lnTo>
                  <a:pt x="1968181" y="0"/>
                </a:lnTo>
                <a:lnTo>
                  <a:pt x="1968181" y="1968181"/>
                </a:lnTo>
                <a:lnTo>
                  <a:pt x="0" y="1968181"/>
                </a:lnTo>
                <a:close/>
              </a:path>
            </a:pathLst>
          </a:custGeom>
        </p:spPr>
      </p:pic>
      <p:grpSp>
        <p:nvGrpSpPr>
          <p:cNvPr id="22" name="组合 21"/>
          <p:cNvGrpSpPr/>
          <p:nvPr/>
        </p:nvGrpSpPr>
        <p:grpSpPr>
          <a:xfrm>
            <a:off x="4611924" y="3393024"/>
            <a:ext cx="1476136" cy="1476136"/>
            <a:chOff x="6149230" y="3883333"/>
            <a:chExt cx="1968181" cy="1968181"/>
          </a:xfrm>
        </p:grpSpPr>
        <p:sp>
          <p:nvSpPr>
            <p:cNvPr id="23" name="矩形 22"/>
            <p:cNvSpPr/>
            <p:nvPr/>
          </p:nvSpPr>
          <p:spPr>
            <a:xfrm>
              <a:off x="6149230" y="3883333"/>
              <a:ext cx="1968181" cy="1968181"/>
            </a:xfrm>
            <a:prstGeom prst="rect">
              <a:avLst/>
            </a:prstGeom>
            <a:solidFill>
              <a:srgbClr val="42BAC8"/>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4" name="文本框 12"/>
            <p:cNvSpPr txBox="1"/>
            <p:nvPr/>
          </p:nvSpPr>
          <p:spPr>
            <a:xfrm>
              <a:off x="6218529" y="4525790"/>
              <a:ext cx="1829584" cy="683264"/>
            </a:xfrm>
            <a:prstGeom prst="rect">
              <a:avLst/>
            </a:prstGeom>
            <a:noFill/>
          </p:spPr>
          <p:txBody>
            <a:bodyPr wrap="square" rtlCol="0" anchor="ctr">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050" b="1" i="0" u="none" strike="noStrike" kern="0" cap="none" spc="0" normalizeH="0" baseline="0" noProof="0" dirty="0">
                  <a:ln>
                    <a:noFill/>
                  </a:ln>
                  <a:solidFill>
                    <a:srgbClr val="EBF0F9"/>
                  </a:solidFill>
                  <a:effectLst/>
                  <a:uLnTx/>
                  <a:uFillTx/>
                  <a:latin typeface="微软雅黑" panose="020B0503020204020204" pitchFamily="34" charset="-122"/>
                  <a:ea typeface="微软雅黑" panose="020B0503020204020204" pitchFamily="34" charset="-122"/>
                </a:rPr>
                <a:t>单击添加文本</a:t>
              </a:r>
              <a:endParaRPr kumimoji="0" lang="en-US" altLang="zh-CN" sz="1050" b="1" i="0" u="none" strike="noStrike" kern="0" cap="none" spc="0" normalizeH="0" baseline="0" noProof="0" dirty="0">
                <a:ln>
                  <a:noFill/>
                </a:ln>
                <a:solidFill>
                  <a:srgbClr val="EBF0F9"/>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050" b="1" i="0" u="none" strike="noStrike" kern="0" cap="none" spc="0" normalizeH="0" baseline="0" noProof="0" dirty="0">
                  <a:ln>
                    <a:noFill/>
                  </a:ln>
                  <a:solidFill>
                    <a:srgbClr val="EBF0F9"/>
                  </a:solidFill>
                  <a:effectLst/>
                  <a:uLnTx/>
                  <a:uFillTx/>
                  <a:latin typeface="微软雅黑" panose="020B0503020204020204" pitchFamily="34" charset="-122"/>
                  <a:ea typeface="微软雅黑" panose="020B0503020204020204" pitchFamily="34" charset="-122"/>
                </a:rPr>
                <a:t>单击添加文本</a:t>
              </a:r>
              <a:endParaRPr kumimoji="0" lang="en-US" altLang="zh-CN" sz="1050" b="1" i="0" u="none" strike="noStrike" kern="0" cap="none" spc="0" normalizeH="0" baseline="0" noProof="0" dirty="0">
                <a:ln>
                  <a:noFill/>
                </a:ln>
                <a:solidFill>
                  <a:srgbClr val="EBF0F9"/>
                </a:solidFill>
                <a:effectLst/>
                <a:uLnTx/>
                <a:uFillTx/>
                <a:latin typeface="微软雅黑" panose="020B0503020204020204" pitchFamily="34" charset="-122"/>
                <a:ea typeface="微软雅黑" panose="020B0503020204020204" pitchFamily="34" charset="-122"/>
              </a:endParaRPr>
            </a:p>
          </p:txBody>
        </p:sp>
      </p:grpSp>
      <p:pic>
        <p:nvPicPr>
          <p:cNvPr id="25" name="图片 24"/>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611924" y="1854966"/>
            <a:ext cx="1476136" cy="1476136"/>
          </a:xfrm>
          <a:custGeom>
            <a:avLst/>
            <a:gdLst>
              <a:gd name="connsiteX0" fmla="*/ 0 w 1968181"/>
              <a:gd name="connsiteY0" fmla="*/ 0 h 1968181"/>
              <a:gd name="connsiteX1" fmla="*/ 1968181 w 1968181"/>
              <a:gd name="connsiteY1" fmla="*/ 0 h 1968181"/>
              <a:gd name="connsiteX2" fmla="*/ 1968181 w 1968181"/>
              <a:gd name="connsiteY2" fmla="*/ 1968181 h 1968181"/>
              <a:gd name="connsiteX3" fmla="*/ 0 w 1968181"/>
              <a:gd name="connsiteY3" fmla="*/ 1968181 h 1968181"/>
            </a:gdLst>
            <a:ahLst/>
            <a:cxnLst>
              <a:cxn ang="0">
                <a:pos x="connsiteX0" y="connsiteY0"/>
              </a:cxn>
              <a:cxn ang="0">
                <a:pos x="connsiteX1" y="connsiteY1"/>
              </a:cxn>
              <a:cxn ang="0">
                <a:pos x="connsiteX2" y="connsiteY2"/>
              </a:cxn>
              <a:cxn ang="0">
                <a:pos x="connsiteX3" y="connsiteY3"/>
              </a:cxn>
            </a:cxnLst>
            <a:rect l="l" t="t" r="r" b="b"/>
            <a:pathLst>
              <a:path w="1968181" h="1968181">
                <a:moveTo>
                  <a:pt x="0" y="0"/>
                </a:moveTo>
                <a:lnTo>
                  <a:pt x="1968181" y="0"/>
                </a:lnTo>
                <a:lnTo>
                  <a:pt x="1968181" y="1968181"/>
                </a:lnTo>
                <a:lnTo>
                  <a:pt x="0" y="1968181"/>
                </a:lnTo>
                <a:close/>
              </a:path>
            </a:pathLst>
          </a:custGeom>
        </p:spPr>
      </p:pic>
      <p:grpSp>
        <p:nvGrpSpPr>
          <p:cNvPr id="26" name="组合 25"/>
          <p:cNvGrpSpPr/>
          <p:nvPr/>
        </p:nvGrpSpPr>
        <p:grpSpPr>
          <a:xfrm>
            <a:off x="3069258" y="1854966"/>
            <a:ext cx="1476136" cy="1476136"/>
            <a:chOff x="4092344" y="1832591"/>
            <a:chExt cx="1968181" cy="1968181"/>
          </a:xfrm>
        </p:grpSpPr>
        <p:sp>
          <p:nvSpPr>
            <p:cNvPr id="27" name="矩形 26"/>
            <p:cNvSpPr/>
            <p:nvPr/>
          </p:nvSpPr>
          <p:spPr>
            <a:xfrm>
              <a:off x="4092344" y="1832591"/>
              <a:ext cx="1968181" cy="1968181"/>
            </a:xfrm>
            <a:prstGeom prst="rect">
              <a:avLst/>
            </a:prstGeom>
            <a:solidFill>
              <a:srgbClr val="42BAC8"/>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8" name="文本框 16"/>
            <p:cNvSpPr txBox="1"/>
            <p:nvPr/>
          </p:nvSpPr>
          <p:spPr>
            <a:xfrm>
              <a:off x="4161643" y="2475050"/>
              <a:ext cx="1829584" cy="683264"/>
            </a:xfrm>
            <a:prstGeom prst="rect">
              <a:avLst/>
            </a:prstGeom>
            <a:noFill/>
          </p:spPr>
          <p:txBody>
            <a:bodyPr wrap="square" rtlCol="0" anchor="ctr">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050" b="1" i="0" u="none" strike="noStrike" kern="0" cap="none" spc="0" normalizeH="0" baseline="0" noProof="0" dirty="0">
                  <a:ln>
                    <a:noFill/>
                  </a:ln>
                  <a:solidFill>
                    <a:srgbClr val="EBF0F9"/>
                  </a:solidFill>
                  <a:effectLst/>
                  <a:uLnTx/>
                  <a:uFillTx/>
                  <a:latin typeface="微软雅黑" panose="020B0503020204020204" pitchFamily="34" charset="-122"/>
                  <a:ea typeface="微软雅黑" panose="020B0503020204020204" pitchFamily="34" charset="-122"/>
                </a:rPr>
                <a:t>单击添加文本</a:t>
              </a:r>
              <a:endParaRPr kumimoji="0" lang="en-US" altLang="zh-CN" sz="1050" b="1" i="0" u="none" strike="noStrike" kern="0" cap="none" spc="0" normalizeH="0" baseline="0" noProof="0" dirty="0">
                <a:ln>
                  <a:noFill/>
                </a:ln>
                <a:solidFill>
                  <a:srgbClr val="EBF0F9"/>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050" b="1" i="0" u="none" strike="noStrike" kern="0" cap="none" spc="0" normalizeH="0" baseline="0" noProof="0" dirty="0">
                  <a:ln>
                    <a:noFill/>
                  </a:ln>
                  <a:solidFill>
                    <a:srgbClr val="EBF0F9"/>
                  </a:solidFill>
                  <a:effectLst/>
                  <a:uLnTx/>
                  <a:uFillTx/>
                  <a:latin typeface="微软雅黑" panose="020B0503020204020204" pitchFamily="34" charset="-122"/>
                  <a:ea typeface="微软雅黑" panose="020B0503020204020204" pitchFamily="34" charset="-122"/>
                </a:rPr>
                <a:t>单击添加文本</a:t>
              </a:r>
              <a:endParaRPr kumimoji="0" lang="en-US" altLang="zh-CN" sz="1050" b="1" i="0" u="none" strike="noStrike" kern="0" cap="none" spc="0" normalizeH="0" baseline="0" noProof="0" dirty="0">
                <a:ln>
                  <a:noFill/>
                </a:ln>
                <a:solidFill>
                  <a:srgbClr val="EBF0F9"/>
                </a:solidFill>
                <a:effectLst/>
                <a:uLnTx/>
                <a:uFillTx/>
                <a:latin typeface="微软雅黑" panose="020B0503020204020204" pitchFamily="34" charset="-122"/>
                <a:ea typeface="微软雅黑" panose="020B0503020204020204" pitchFamily="34" charset="-122"/>
              </a:endParaRPr>
            </a:p>
          </p:txBody>
        </p:sp>
      </p:grpSp>
      <p:pic>
        <p:nvPicPr>
          <p:cNvPr id="29" name="图片 28"/>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3069258" y="3393024"/>
            <a:ext cx="1476136" cy="1476136"/>
          </a:xfrm>
          <a:custGeom>
            <a:avLst/>
            <a:gdLst>
              <a:gd name="connsiteX0" fmla="*/ 0 w 1968181"/>
              <a:gd name="connsiteY0" fmla="*/ 0 h 1968181"/>
              <a:gd name="connsiteX1" fmla="*/ 1968181 w 1968181"/>
              <a:gd name="connsiteY1" fmla="*/ 0 h 1968181"/>
              <a:gd name="connsiteX2" fmla="*/ 1968181 w 1968181"/>
              <a:gd name="connsiteY2" fmla="*/ 1968181 h 1968181"/>
              <a:gd name="connsiteX3" fmla="*/ 0 w 1968181"/>
              <a:gd name="connsiteY3" fmla="*/ 1968181 h 1968181"/>
            </a:gdLst>
            <a:ahLst/>
            <a:cxnLst>
              <a:cxn ang="0">
                <a:pos x="connsiteX0" y="connsiteY0"/>
              </a:cxn>
              <a:cxn ang="0">
                <a:pos x="connsiteX1" y="connsiteY1"/>
              </a:cxn>
              <a:cxn ang="0">
                <a:pos x="connsiteX2" y="connsiteY2"/>
              </a:cxn>
              <a:cxn ang="0">
                <a:pos x="connsiteX3" y="connsiteY3"/>
              </a:cxn>
            </a:cxnLst>
            <a:rect l="l" t="t" r="r" b="b"/>
            <a:pathLst>
              <a:path w="1968181" h="1968181">
                <a:moveTo>
                  <a:pt x="0" y="0"/>
                </a:moveTo>
                <a:lnTo>
                  <a:pt x="1968181" y="0"/>
                </a:lnTo>
                <a:lnTo>
                  <a:pt x="1968181" y="1968181"/>
                </a:lnTo>
                <a:lnTo>
                  <a:pt x="0" y="1968181"/>
                </a:lnTo>
                <a:close/>
              </a:path>
            </a:pathLst>
          </a:custGeom>
        </p:spPr>
      </p:pic>
      <p:grpSp>
        <p:nvGrpSpPr>
          <p:cNvPr id="30" name="组合 29"/>
          <p:cNvGrpSpPr/>
          <p:nvPr/>
        </p:nvGrpSpPr>
        <p:grpSpPr>
          <a:xfrm>
            <a:off x="1526595" y="3393024"/>
            <a:ext cx="1476136" cy="1476136"/>
            <a:chOff x="2035458" y="3883333"/>
            <a:chExt cx="1968181" cy="1968181"/>
          </a:xfrm>
        </p:grpSpPr>
        <p:sp>
          <p:nvSpPr>
            <p:cNvPr id="31" name="矩形 30"/>
            <p:cNvSpPr/>
            <p:nvPr/>
          </p:nvSpPr>
          <p:spPr>
            <a:xfrm>
              <a:off x="2035458" y="3883333"/>
              <a:ext cx="1968181" cy="1968181"/>
            </a:xfrm>
            <a:prstGeom prst="rect">
              <a:avLst/>
            </a:prstGeom>
            <a:solidFill>
              <a:srgbClr val="42BAC8"/>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2" name="文本框 20"/>
            <p:cNvSpPr txBox="1"/>
            <p:nvPr/>
          </p:nvSpPr>
          <p:spPr>
            <a:xfrm>
              <a:off x="2104757" y="4525790"/>
              <a:ext cx="1829584" cy="683264"/>
            </a:xfrm>
            <a:prstGeom prst="rect">
              <a:avLst/>
            </a:prstGeom>
            <a:noFill/>
          </p:spPr>
          <p:txBody>
            <a:bodyPr wrap="square" rtlCol="0" anchor="ctr">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050" b="1" i="0" u="none" strike="noStrike" kern="0" cap="none" spc="0" normalizeH="0" baseline="0" noProof="0" dirty="0">
                  <a:ln>
                    <a:noFill/>
                  </a:ln>
                  <a:solidFill>
                    <a:srgbClr val="EBF0F9"/>
                  </a:solidFill>
                  <a:effectLst/>
                  <a:uLnTx/>
                  <a:uFillTx/>
                  <a:latin typeface="微软雅黑" panose="020B0503020204020204" pitchFamily="34" charset="-122"/>
                  <a:ea typeface="微软雅黑" panose="020B0503020204020204" pitchFamily="34" charset="-122"/>
                </a:rPr>
                <a:t>单击添加文本</a:t>
              </a:r>
              <a:endParaRPr kumimoji="0" lang="en-US" altLang="zh-CN" sz="1050" b="1" i="0" u="none" strike="noStrike" kern="0" cap="none" spc="0" normalizeH="0" baseline="0" noProof="0" dirty="0">
                <a:ln>
                  <a:noFill/>
                </a:ln>
                <a:solidFill>
                  <a:srgbClr val="EBF0F9"/>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050" b="1" i="0" u="none" strike="noStrike" kern="0" cap="none" spc="0" normalizeH="0" baseline="0" noProof="0" dirty="0">
                  <a:ln>
                    <a:noFill/>
                  </a:ln>
                  <a:solidFill>
                    <a:srgbClr val="EBF0F9"/>
                  </a:solidFill>
                  <a:effectLst/>
                  <a:uLnTx/>
                  <a:uFillTx/>
                  <a:latin typeface="微软雅黑" panose="020B0503020204020204" pitchFamily="34" charset="-122"/>
                  <a:ea typeface="微软雅黑" panose="020B0503020204020204" pitchFamily="34" charset="-122"/>
                </a:rPr>
                <a:t>单击添加文本</a:t>
              </a:r>
              <a:endParaRPr kumimoji="0" lang="en-US" altLang="zh-CN" sz="1050" b="1" i="0" u="none" strike="noStrike" kern="0" cap="none" spc="0" normalizeH="0" baseline="0" noProof="0" dirty="0">
                <a:ln>
                  <a:noFill/>
                </a:ln>
                <a:solidFill>
                  <a:srgbClr val="EBF0F9"/>
                </a:solidFill>
                <a:effectLst/>
                <a:uLnTx/>
                <a:uFillTx/>
                <a:latin typeface="微软雅黑" panose="020B0503020204020204" pitchFamily="34" charset="-122"/>
                <a:ea typeface="微软雅黑" panose="020B0503020204020204" pitchFamily="34" charset="-122"/>
              </a:endParaRPr>
            </a:p>
          </p:txBody>
        </p:sp>
      </p:grpSp>
      <p:pic>
        <p:nvPicPr>
          <p:cNvPr id="33" name="图片 32"/>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1526595" y="1854966"/>
            <a:ext cx="1476136" cy="1476136"/>
          </a:xfrm>
          <a:custGeom>
            <a:avLst/>
            <a:gdLst>
              <a:gd name="connsiteX0" fmla="*/ 0 w 1968181"/>
              <a:gd name="connsiteY0" fmla="*/ 0 h 1968181"/>
              <a:gd name="connsiteX1" fmla="*/ 1968181 w 1968181"/>
              <a:gd name="connsiteY1" fmla="*/ 0 h 1968181"/>
              <a:gd name="connsiteX2" fmla="*/ 1968181 w 1968181"/>
              <a:gd name="connsiteY2" fmla="*/ 1968181 h 1968181"/>
              <a:gd name="connsiteX3" fmla="*/ 0 w 1968181"/>
              <a:gd name="connsiteY3" fmla="*/ 1968181 h 1968181"/>
            </a:gdLst>
            <a:ahLst/>
            <a:cxnLst>
              <a:cxn ang="0">
                <a:pos x="connsiteX0" y="connsiteY0"/>
              </a:cxn>
              <a:cxn ang="0">
                <a:pos x="connsiteX1" y="connsiteY1"/>
              </a:cxn>
              <a:cxn ang="0">
                <a:pos x="connsiteX2" y="connsiteY2"/>
              </a:cxn>
              <a:cxn ang="0">
                <a:pos x="connsiteX3" y="connsiteY3"/>
              </a:cxn>
            </a:cxnLst>
            <a:rect l="l" t="t" r="r" b="b"/>
            <a:pathLst>
              <a:path w="1968181" h="1968181">
                <a:moveTo>
                  <a:pt x="0" y="0"/>
                </a:moveTo>
                <a:lnTo>
                  <a:pt x="1968181" y="0"/>
                </a:lnTo>
                <a:lnTo>
                  <a:pt x="1968181" y="1968181"/>
                </a:lnTo>
                <a:lnTo>
                  <a:pt x="0" y="1968181"/>
                </a:lnTo>
                <a:close/>
              </a:path>
            </a:pathLst>
          </a:custGeom>
        </p:spPr>
      </p:pic>
    </p:spTree>
    <p:extLst>
      <p:ext uri="{BB962C8B-B14F-4D97-AF65-F5344CB8AC3E}">
        <p14:creationId xmlns:p14="http://schemas.microsoft.com/office/powerpoint/2010/main" val="1405289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250" fill="hold"/>
                                        <p:tgtEl>
                                          <p:spTgt spid="33"/>
                                        </p:tgtEl>
                                        <p:attrNameLst>
                                          <p:attrName>ppt_x</p:attrName>
                                        </p:attrNameLst>
                                      </p:cBhvr>
                                      <p:tavLst>
                                        <p:tav tm="0">
                                          <p:val>
                                            <p:strVal val="0-#ppt_w/2"/>
                                          </p:val>
                                        </p:tav>
                                        <p:tav tm="100000">
                                          <p:val>
                                            <p:strVal val="#ppt_x"/>
                                          </p:val>
                                        </p:tav>
                                      </p:tavLst>
                                    </p:anim>
                                    <p:anim calcmode="lin" valueType="num">
                                      <p:cBhvr additive="base">
                                        <p:cTn id="8" dur="250" fill="hold"/>
                                        <p:tgtEl>
                                          <p:spTgt spid="33"/>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12" presetClass="entr" presetSubtype="1" fill="hold" nodeType="afterEffect">
                                  <p:stCondLst>
                                    <p:cond delay="0"/>
                                  </p:stCondLst>
                                  <p:childTnLst>
                                    <p:set>
                                      <p:cBhvr>
                                        <p:cTn id="11" dur="1" fill="hold">
                                          <p:stCondLst>
                                            <p:cond delay="0"/>
                                          </p:stCondLst>
                                        </p:cTn>
                                        <p:tgtEl>
                                          <p:spTgt spid="30"/>
                                        </p:tgtEl>
                                        <p:attrNameLst>
                                          <p:attrName>style.visibility</p:attrName>
                                        </p:attrNameLst>
                                      </p:cBhvr>
                                      <p:to>
                                        <p:strVal val="visible"/>
                                      </p:to>
                                    </p:set>
                                    <p:anim calcmode="lin" valueType="num">
                                      <p:cBhvr additive="base">
                                        <p:cTn id="12" dur="250"/>
                                        <p:tgtEl>
                                          <p:spTgt spid="30"/>
                                        </p:tgtEl>
                                        <p:attrNameLst>
                                          <p:attrName>ppt_y</p:attrName>
                                        </p:attrNameLst>
                                      </p:cBhvr>
                                      <p:tavLst>
                                        <p:tav tm="0">
                                          <p:val>
                                            <p:strVal val="#ppt_y-#ppt_h*1.125000"/>
                                          </p:val>
                                        </p:tav>
                                        <p:tav tm="100000">
                                          <p:val>
                                            <p:strVal val="#ppt_y"/>
                                          </p:val>
                                        </p:tav>
                                      </p:tavLst>
                                    </p:anim>
                                    <p:animEffect transition="in" filter="wipe(down)">
                                      <p:cBhvr>
                                        <p:cTn id="13" dur="250"/>
                                        <p:tgtEl>
                                          <p:spTgt spid="30"/>
                                        </p:tgtEl>
                                      </p:cBhvr>
                                    </p:animEffect>
                                  </p:childTnLst>
                                </p:cTn>
                              </p:par>
                            </p:childTnLst>
                          </p:cTn>
                        </p:par>
                        <p:par>
                          <p:cTn id="14" fill="hold">
                            <p:stCondLst>
                              <p:cond delay="500"/>
                            </p:stCondLst>
                            <p:childTnLst>
                              <p:par>
                                <p:cTn id="15" presetID="12" presetClass="entr" presetSubtype="8" fill="hold" nodeType="afterEffect">
                                  <p:stCondLst>
                                    <p:cond delay="0"/>
                                  </p:stCondLst>
                                  <p:childTnLst>
                                    <p:set>
                                      <p:cBhvr>
                                        <p:cTn id="16" dur="1" fill="hold">
                                          <p:stCondLst>
                                            <p:cond delay="0"/>
                                          </p:stCondLst>
                                        </p:cTn>
                                        <p:tgtEl>
                                          <p:spTgt spid="29"/>
                                        </p:tgtEl>
                                        <p:attrNameLst>
                                          <p:attrName>style.visibility</p:attrName>
                                        </p:attrNameLst>
                                      </p:cBhvr>
                                      <p:to>
                                        <p:strVal val="visible"/>
                                      </p:to>
                                    </p:set>
                                    <p:anim calcmode="lin" valueType="num">
                                      <p:cBhvr additive="base">
                                        <p:cTn id="17" dur="250"/>
                                        <p:tgtEl>
                                          <p:spTgt spid="29"/>
                                        </p:tgtEl>
                                        <p:attrNameLst>
                                          <p:attrName>ppt_x</p:attrName>
                                        </p:attrNameLst>
                                      </p:cBhvr>
                                      <p:tavLst>
                                        <p:tav tm="0">
                                          <p:val>
                                            <p:strVal val="#ppt_x-#ppt_w*1.125000"/>
                                          </p:val>
                                        </p:tav>
                                        <p:tav tm="100000">
                                          <p:val>
                                            <p:strVal val="#ppt_x"/>
                                          </p:val>
                                        </p:tav>
                                      </p:tavLst>
                                    </p:anim>
                                    <p:animEffect transition="in" filter="wipe(right)">
                                      <p:cBhvr>
                                        <p:cTn id="18" dur="250"/>
                                        <p:tgtEl>
                                          <p:spTgt spid="29"/>
                                        </p:tgtEl>
                                      </p:cBhvr>
                                    </p:animEffect>
                                  </p:childTnLst>
                                </p:cTn>
                              </p:par>
                            </p:childTnLst>
                          </p:cTn>
                        </p:par>
                        <p:par>
                          <p:cTn id="19" fill="hold">
                            <p:stCondLst>
                              <p:cond delay="750"/>
                            </p:stCondLst>
                            <p:childTnLst>
                              <p:par>
                                <p:cTn id="20" presetID="12" presetClass="entr" presetSubtype="4" fill="hold" nodeType="after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250"/>
                                        <p:tgtEl>
                                          <p:spTgt spid="26"/>
                                        </p:tgtEl>
                                        <p:attrNameLst>
                                          <p:attrName>ppt_y</p:attrName>
                                        </p:attrNameLst>
                                      </p:cBhvr>
                                      <p:tavLst>
                                        <p:tav tm="0">
                                          <p:val>
                                            <p:strVal val="#ppt_y+#ppt_h*1.125000"/>
                                          </p:val>
                                        </p:tav>
                                        <p:tav tm="100000">
                                          <p:val>
                                            <p:strVal val="#ppt_y"/>
                                          </p:val>
                                        </p:tav>
                                      </p:tavLst>
                                    </p:anim>
                                    <p:animEffect transition="in" filter="wipe(up)">
                                      <p:cBhvr>
                                        <p:cTn id="23" dur="250"/>
                                        <p:tgtEl>
                                          <p:spTgt spid="26"/>
                                        </p:tgtEl>
                                      </p:cBhvr>
                                    </p:animEffect>
                                  </p:childTnLst>
                                </p:cTn>
                              </p:par>
                            </p:childTnLst>
                          </p:cTn>
                        </p:par>
                        <p:par>
                          <p:cTn id="24" fill="hold">
                            <p:stCondLst>
                              <p:cond delay="1000"/>
                            </p:stCondLst>
                            <p:childTnLst>
                              <p:par>
                                <p:cTn id="25" presetID="12" presetClass="entr" presetSubtype="8" fill="hold" nodeType="afterEffect">
                                  <p:stCondLst>
                                    <p:cond delay="0"/>
                                  </p:stCondLst>
                                  <p:childTnLst>
                                    <p:set>
                                      <p:cBhvr>
                                        <p:cTn id="26" dur="1" fill="hold">
                                          <p:stCondLst>
                                            <p:cond delay="0"/>
                                          </p:stCondLst>
                                        </p:cTn>
                                        <p:tgtEl>
                                          <p:spTgt spid="25"/>
                                        </p:tgtEl>
                                        <p:attrNameLst>
                                          <p:attrName>style.visibility</p:attrName>
                                        </p:attrNameLst>
                                      </p:cBhvr>
                                      <p:to>
                                        <p:strVal val="visible"/>
                                      </p:to>
                                    </p:set>
                                    <p:anim calcmode="lin" valueType="num">
                                      <p:cBhvr additive="base">
                                        <p:cTn id="27" dur="250"/>
                                        <p:tgtEl>
                                          <p:spTgt spid="25"/>
                                        </p:tgtEl>
                                        <p:attrNameLst>
                                          <p:attrName>ppt_x</p:attrName>
                                        </p:attrNameLst>
                                      </p:cBhvr>
                                      <p:tavLst>
                                        <p:tav tm="0">
                                          <p:val>
                                            <p:strVal val="#ppt_x-#ppt_w*1.125000"/>
                                          </p:val>
                                        </p:tav>
                                        <p:tav tm="100000">
                                          <p:val>
                                            <p:strVal val="#ppt_x"/>
                                          </p:val>
                                        </p:tav>
                                      </p:tavLst>
                                    </p:anim>
                                    <p:animEffect transition="in" filter="wipe(right)">
                                      <p:cBhvr>
                                        <p:cTn id="28" dur="250"/>
                                        <p:tgtEl>
                                          <p:spTgt spid="25"/>
                                        </p:tgtEl>
                                      </p:cBhvr>
                                    </p:animEffect>
                                  </p:childTnLst>
                                </p:cTn>
                              </p:par>
                            </p:childTnLst>
                          </p:cTn>
                        </p:par>
                        <p:par>
                          <p:cTn id="29" fill="hold">
                            <p:stCondLst>
                              <p:cond delay="1250"/>
                            </p:stCondLst>
                            <p:childTnLst>
                              <p:par>
                                <p:cTn id="30" presetID="12" presetClass="entr" presetSubtype="1" fill="hold" nodeType="afterEffect">
                                  <p:stCondLst>
                                    <p:cond delay="0"/>
                                  </p:stCondLst>
                                  <p:childTnLst>
                                    <p:set>
                                      <p:cBhvr>
                                        <p:cTn id="31" dur="1" fill="hold">
                                          <p:stCondLst>
                                            <p:cond delay="0"/>
                                          </p:stCondLst>
                                        </p:cTn>
                                        <p:tgtEl>
                                          <p:spTgt spid="22"/>
                                        </p:tgtEl>
                                        <p:attrNameLst>
                                          <p:attrName>style.visibility</p:attrName>
                                        </p:attrNameLst>
                                      </p:cBhvr>
                                      <p:to>
                                        <p:strVal val="visible"/>
                                      </p:to>
                                    </p:set>
                                    <p:anim calcmode="lin" valueType="num">
                                      <p:cBhvr additive="base">
                                        <p:cTn id="32" dur="250"/>
                                        <p:tgtEl>
                                          <p:spTgt spid="22"/>
                                        </p:tgtEl>
                                        <p:attrNameLst>
                                          <p:attrName>ppt_y</p:attrName>
                                        </p:attrNameLst>
                                      </p:cBhvr>
                                      <p:tavLst>
                                        <p:tav tm="0">
                                          <p:val>
                                            <p:strVal val="#ppt_y-#ppt_h*1.125000"/>
                                          </p:val>
                                        </p:tav>
                                        <p:tav tm="100000">
                                          <p:val>
                                            <p:strVal val="#ppt_y"/>
                                          </p:val>
                                        </p:tav>
                                      </p:tavLst>
                                    </p:anim>
                                    <p:animEffect transition="in" filter="wipe(down)">
                                      <p:cBhvr>
                                        <p:cTn id="33" dur="250"/>
                                        <p:tgtEl>
                                          <p:spTgt spid="22"/>
                                        </p:tgtEl>
                                      </p:cBhvr>
                                    </p:animEffect>
                                  </p:childTnLst>
                                </p:cTn>
                              </p:par>
                            </p:childTnLst>
                          </p:cTn>
                        </p:par>
                        <p:par>
                          <p:cTn id="34" fill="hold">
                            <p:stCondLst>
                              <p:cond delay="1500"/>
                            </p:stCondLst>
                            <p:childTnLst>
                              <p:par>
                                <p:cTn id="35" presetID="12" presetClass="entr" presetSubtype="8" fill="hold" nodeType="afterEffect">
                                  <p:stCondLst>
                                    <p:cond delay="0"/>
                                  </p:stCondLst>
                                  <p:childTnLst>
                                    <p:set>
                                      <p:cBhvr>
                                        <p:cTn id="36" dur="1" fill="hold">
                                          <p:stCondLst>
                                            <p:cond delay="0"/>
                                          </p:stCondLst>
                                        </p:cTn>
                                        <p:tgtEl>
                                          <p:spTgt spid="21"/>
                                        </p:tgtEl>
                                        <p:attrNameLst>
                                          <p:attrName>style.visibility</p:attrName>
                                        </p:attrNameLst>
                                      </p:cBhvr>
                                      <p:to>
                                        <p:strVal val="visible"/>
                                      </p:to>
                                    </p:set>
                                    <p:anim calcmode="lin" valueType="num">
                                      <p:cBhvr additive="base">
                                        <p:cTn id="37" dur="250"/>
                                        <p:tgtEl>
                                          <p:spTgt spid="21"/>
                                        </p:tgtEl>
                                        <p:attrNameLst>
                                          <p:attrName>ppt_x</p:attrName>
                                        </p:attrNameLst>
                                      </p:cBhvr>
                                      <p:tavLst>
                                        <p:tav tm="0">
                                          <p:val>
                                            <p:strVal val="#ppt_x-#ppt_w*1.125000"/>
                                          </p:val>
                                        </p:tav>
                                        <p:tav tm="100000">
                                          <p:val>
                                            <p:strVal val="#ppt_x"/>
                                          </p:val>
                                        </p:tav>
                                      </p:tavLst>
                                    </p:anim>
                                    <p:animEffect transition="in" filter="wipe(right)">
                                      <p:cBhvr>
                                        <p:cTn id="38" dur="250"/>
                                        <p:tgtEl>
                                          <p:spTgt spid="21"/>
                                        </p:tgtEl>
                                      </p:cBhvr>
                                    </p:animEffect>
                                  </p:childTnLst>
                                </p:cTn>
                              </p:par>
                            </p:childTnLst>
                          </p:cTn>
                        </p:par>
                        <p:par>
                          <p:cTn id="39" fill="hold">
                            <p:stCondLst>
                              <p:cond delay="1750"/>
                            </p:stCondLst>
                            <p:childTnLst>
                              <p:par>
                                <p:cTn id="40" presetID="12" presetClass="entr" presetSubtype="4" fill="hold" nodeType="afterEffect">
                                  <p:stCondLst>
                                    <p:cond delay="0"/>
                                  </p:stCondLst>
                                  <p:childTnLst>
                                    <p:set>
                                      <p:cBhvr>
                                        <p:cTn id="41" dur="1" fill="hold">
                                          <p:stCondLst>
                                            <p:cond delay="0"/>
                                          </p:stCondLst>
                                        </p:cTn>
                                        <p:tgtEl>
                                          <p:spTgt spid="18"/>
                                        </p:tgtEl>
                                        <p:attrNameLst>
                                          <p:attrName>style.visibility</p:attrName>
                                        </p:attrNameLst>
                                      </p:cBhvr>
                                      <p:to>
                                        <p:strVal val="visible"/>
                                      </p:to>
                                    </p:set>
                                    <p:anim calcmode="lin" valueType="num">
                                      <p:cBhvr additive="base">
                                        <p:cTn id="42" dur="250"/>
                                        <p:tgtEl>
                                          <p:spTgt spid="18"/>
                                        </p:tgtEl>
                                        <p:attrNameLst>
                                          <p:attrName>ppt_y</p:attrName>
                                        </p:attrNameLst>
                                      </p:cBhvr>
                                      <p:tavLst>
                                        <p:tav tm="0">
                                          <p:val>
                                            <p:strVal val="#ppt_y+#ppt_h*1.125000"/>
                                          </p:val>
                                        </p:tav>
                                        <p:tav tm="100000">
                                          <p:val>
                                            <p:strVal val="#ppt_y"/>
                                          </p:val>
                                        </p:tav>
                                      </p:tavLst>
                                    </p:anim>
                                    <p:animEffect transition="in" filter="wipe(up)">
                                      <p:cBhvr>
                                        <p:cTn id="43" dur="25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原创设计师QQ598969553            _1"/>
          <p:cNvGrpSpPr/>
          <p:nvPr/>
        </p:nvGrpSpPr>
        <p:grpSpPr>
          <a:xfrm>
            <a:off x="3067007" y="3253444"/>
            <a:ext cx="6082315" cy="2911860"/>
            <a:chOff x="4078023" y="2973498"/>
            <a:chExt cx="8113977" cy="3884502"/>
          </a:xfrm>
          <a:solidFill>
            <a:srgbClr val="42BAC8"/>
          </a:solidFill>
        </p:grpSpPr>
        <p:sp>
          <p:nvSpPr>
            <p:cNvPr id="29" name="Freeform 5"/>
            <p:cNvSpPr>
              <a:spLocks/>
            </p:cNvSpPr>
            <p:nvPr/>
          </p:nvSpPr>
          <p:spPr bwMode="auto">
            <a:xfrm>
              <a:off x="4078023" y="5589157"/>
              <a:ext cx="4758750" cy="1268843"/>
            </a:xfrm>
            <a:custGeom>
              <a:avLst/>
              <a:gdLst>
                <a:gd name="T0" fmla="*/ 0 w 251"/>
                <a:gd name="T1" fmla="*/ 67 h 67"/>
                <a:gd name="T2" fmla="*/ 0 w 251"/>
                <a:gd name="T3" fmla="*/ 67 h 67"/>
                <a:gd name="T4" fmla="*/ 251 w 251"/>
                <a:gd name="T5" fmla="*/ 67 h 67"/>
                <a:gd name="T6" fmla="*/ 251 w 251"/>
                <a:gd name="T7" fmla="*/ 0 h 67"/>
                <a:gd name="T8" fmla="*/ 0 w 251"/>
                <a:gd name="T9" fmla="*/ 67 h 67"/>
              </a:gdLst>
              <a:ahLst/>
              <a:cxnLst>
                <a:cxn ang="0">
                  <a:pos x="T0" y="T1"/>
                </a:cxn>
                <a:cxn ang="0">
                  <a:pos x="T2" y="T3"/>
                </a:cxn>
                <a:cxn ang="0">
                  <a:pos x="T4" y="T5"/>
                </a:cxn>
                <a:cxn ang="0">
                  <a:pos x="T6" y="T7"/>
                </a:cxn>
                <a:cxn ang="0">
                  <a:pos x="T8" y="T9"/>
                </a:cxn>
              </a:cxnLst>
              <a:rect l="0" t="0" r="r" b="b"/>
              <a:pathLst>
                <a:path w="251" h="67">
                  <a:moveTo>
                    <a:pt x="0" y="67"/>
                  </a:moveTo>
                  <a:cubicBezTo>
                    <a:pt x="0" y="67"/>
                    <a:pt x="0" y="67"/>
                    <a:pt x="0" y="67"/>
                  </a:cubicBezTo>
                  <a:cubicBezTo>
                    <a:pt x="251" y="67"/>
                    <a:pt x="251" y="67"/>
                    <a:pt x="251" y="67"/>
                  </a:cubicBezTo>
                  <a:cubicBezTo>
                    <a:pt x="251" y="0"/>
                    <a:pt x="251" y="0"/>
                    <a:pt x="251" y="0"/>
                  </a:cubicBezTo>
                  <a:cubicBezTo>
                    <a:pt x="178" y="38"/>
                    <a:pt x="92" y="62"/>
                    <a:pt x="0" y="67"/>
                  </a:cubicBezTo>
                  <a:close/>
                </a:path>
              </a:pathLst>
            </a:custGeom>
            <a:grpFill/>
            <a:ln>
              <a:noFill/>
            </a:ln>
            <a:extLst/>
          </p:spPr>
          <p:txBody>
            <a:bodyPr/>
            <a:lstStyle/>
            <a:p>
              <a:endParaRPr lang="zh-CN" altLang="en-US" sz="2099">
                <a:latin typeface="微软雅黑" pitchFamily="34" charset="-122"/>
                <a:ea typeface="微软雅黑" pitchFamily="34" charset="-122"/>
              </a:endParaRPr>
            </a:p>
          </p:txBody>
        </p:sp>
        <p:sp>
          <p:nvSpPr>
            <p:cNvPr id="30" name="Freeform 6"/>
            <p:cNvSpPr>
              <a:spLocks/>
            </p:cNvSpPr>
            <p:nvPr/>
          </p:nvSpPr>
          <p:spPr bwMode="auto">
            <a:xfrm>
              <a:off x="8912383" y="4906297"/>
              <a:ext cx="1117622" cy="1951702"/>
            </a:xfrm>
            <a:custGeom>
              <a:avLst/>
              <a:gdLst>
                <a:gd name="T0" fmla="*/ 0 w 59"/>
                <a:gd name="T1" fmla="*/ 36 h 103"/>
                <a:gd name="T2" fmla="*/ 0 w 59"/>
                <a:gd name="T3" fmla="*/ 103 h 103"/>
                <a:gd name="T4" fmla="*/ 59 w 59"/>
                <a:gd name="T5" fmla="*/ 103 h 103"/>
                <a:gd name="T6" fmla="*/ 59 w 59"/>
                <a:gd name="T7" fmla="*/ 0 h 103"/>
                <a:gd name="T8" fmla="*/ 0 w 59"/>
                <a:gd name="T9" fmla="*/ 36 h 103"/>
              </a:gdLst>
              <a:ahLst/>
              <a:cxnLst>
                <a:cxn ang="0">
                  <a:pos x="T0" y="T1"/>
                </a:cxn>
                <a:cxn ang="0">
                  <a:pos x="T2" y="T3"/>
                </a:cxn>
                <a:cxn ang="0">
                  <a:pos x="T4" y="T5"/>
                </a:cxn>
                <a:cxn ang="0">
                  <a:pos x="T6" y="T7"/>
                </a:cxn>
                <a:cxn ang="0">
                  <a:pos x="T8" y="T9"/>
                </a:cxn>
              </a:cxnLst>
              <a:rect l="0" t="0" r="r" b="b"/>
              <a:pathLst>
                <a:path w="59" h="103">
                  <a:moveTo>
                    <a:pt x="0" y="36"/>
                  </a:moveTo>
                  <a:cubicBezTo>
                    <a:pt x="0" y="103"/>
                    <a:pt x="0" y="103"/>
                    <a:pt x="0" y="103"/>
                  </a:cubicBezTo>
                  <a:cubicBezTo>
                    <a:pt x="59" y="103"/>
                    <a:pt x="59" y="103"/>
                    <a:pt x="59" y="103"/>
                  </a:cubicBezTo>
                  <a:cubicBezTo>
                    <a:pt x="59" y="0"/>
                    <a:pt x="59" y="0"/>
                    <a:pt x="59" y="0"/>
                  </a:cubicBezTo>
                  <a:cubicBezTo>
                    <a:pt x="41" y="13"/>
                    <a:pt x="21" y="25"/>
                    <a:pt x="0" y="36"/>
                  </a:cubicBezTo>
                  <a:close/>
                </a:path>
              </a:pathLst>
            </a:custGeom>
            <a:grpFill/>
            <a:ln>
              <a:noFill/>
            </a:ln>
            <a:extLst/>
          </p:spPr>
          <p:txBody>
            <a:bodyPr vert="horz" wrap="square" lIns="68544" tIns="34272" rIns="68544" bIns="34272" numCol="1" anchor="t" anchorCtr="0" compatLnSpc="1">
              <a:prstTxWarp prst="textNoShape">
                <a:avLst/>
              </a:prstTxWarp>
            </a:bodyPr>
            <a:lstStyle/>
            <a:p>
              <a:endParaRPr lang="zh-CN" altLang="en-US" sz="2399">
                <a:latin typeface="微软雅黑" pitchFamily="34" charset="-122"/>
                <a:ea typeface="微软雅黑" pitchFamily="34" charset="-122"/>
              </a:endParaRPr>
            </a:p>
          </p:txBody>
        </p:sp>
        <p:sp>
          <p:nvSpPr>
            <p:cNvPr id="31" name="Freeform 7"/>
            <p:cNvSpPr>
              <a:spLocks/>
            </p:cNvSpPr>
            <p:nvPr/>
          </p:nvSpPr>
          <p:spPr bwMode="auto">
            <a:xfrm>
              <a:off x="11603653" y="2973498"/>
              <a:ext cx="588347" cy="3884501"/>
            </a:xfrm>
            <a:custGeom>
              <a:avLst/>
              <a:gdLst>
                <a:gd name="T0" fmla="*/ 31 w 31"/>
                <a:gd name="T1" fmla="*/ 0 h 205"/>
                <a:gd name="T2" fmla="*/ 28 w 31"/>
                <a:gd name="T3" fmla="*/ 0 h 205"/>
                <a:gd name="T4" fmla="*/ 0 w 31"/>
                <a:gd name="T5" fmla="*/ 36 h 205"/>
                <a:gd name="T6" fmla="*/ 0 w 31"/>
                <a:gd name="T7" fmla="*/ 205 h 205"/>
                <a:gd name="T8" fmla="*/ 31 w 31"/>
                <a:gd name="T9" fmla="*/ 205 h 205"/>
                <a:gd name="T10" fmla="*/ 31 w 31"/>
                <a:gd name="T11" fmla="*/ 0 h 205"/>
              </a:gdLst>
              <a:ahLst/>
              <a:cxnLst>
                <a:cxn ang="0">
                  <a:pos x="T0" y="T1"/>
                </a:cxn>
                <a:cxn ang="0">
                  <a:pos x="T2" y="T3"/>
                </a:cxn>
                <a:cxn ang="0">
                  <a:pos x="T4" y="T5"/>
                </a:cxn>
                <a:cxn ang="0">
                  <a:pos x="T6" y="T7"/>
                </a:cxn>
                <a:cxn ang="0">
                  <a:pos x="T8" y="T9"/>
                </a:cxn>
                <a:cxn ang="0">
                  <a:pos x="T10" y="T11"/>
                </a:cxn>
              </a:cxnLst>
              <a:rect l="0" t="0" r="r" b="b"/>
              <a:pathLst>
                <a:path w="31" h="205">
                  <a:moveTo>
                    <a:pt x="31" y="0"/>
                  </a:moveTo>
                  <a:cubicBezTo>
                    <a:pt x="28" y="0"/>
                    <a:pt x="28" y="0"/>
                    <a:pt x="28" y="0"/>
                  </a:cubicBezTo>
                  <a:cubicBezTo>
                    <a:pt x="20" y="13"/>
                    <a:pt x="11" y="25"/>
                    <a:pt x="0" y="36"/>
                  </a:cubicBezTo>
                  <a:cubicBezTo>
                    <a:pt x="0" y="205"/>
                    <a:pt x="0" y="205"/>
                    <a:pt x="0" y="205"/>
                  </a:cubicBezTo>
                  <a:cubicBezTo>
                    <a:pt x="31" y="205"/>
                    <a:pt x="31" y="205"/>
                    <a:pt x="31" y="205"/>
                  </a:cubicBezTo>
                  <a:lnTo>
                    <a:pt x="31" y="0"/>
                  </a:lnTo>
                  <a:close/>
                </a:path>
              </a:pathLst>
            </a:custGeom>
            <a:grpFill/>
            <a:ln>
              <a:noFill/>
            </a:ln>
            <a:extLst/>
          </p:spPr>
          <p:txBody>
            <a:bodyPr vert="horz" wrap="square" lIns="68544" tIns="34272" rIns="68544" bIns="34272" numCol="1" anchor="t" anchorCtr="0" compatLnSpc="1">
              <a:prstTxWarp prst="textNoShape">
                <a:avLst/>
              </a:prstTxWarp>
            </a:bodyPr>
            <a:lstStyle/>
            <a:p>
              <a:endParaRPr lang="zh-CN" altLang="en-US" sz="2399">
                <a:latin typeface="微软雅黑" pitchFamily="34" charset="-122"/>
                <a:ea typeface="微软雅黑" pitchFamily="34" charset="-122"/>
              </a:endParaRPr>
            </a:p>
          </p:txBody>
        </p:sp>
        <p:sp>
          <p:nvSpPr>
            <p:cNvPr id="32" name="Freeform 8"/>
            <p:cNvSpPr>
              <a:spLocks/>
            </p:cNvSpPr>
            <p:nvPr/>
          </p:nvSpPr>
          <p:spPr bwMode="auto">
            <a:xfrm>
              <a:off x="10126881" y="3656358"/>
              <a:ext cx="1401162" cy="3201642"/>
            </a:xfrm>
            <a:custGeom>
              <a:avLst/>
              <a:gdLst>
                <a:gd name="T0" fmla="*/ 0 w 74"/>
                <a:gd name="T1" fmla="*/ 66 h 169"/>
                <a:gd name="T2" fmla="*/ 0 w 74"/>
                <a:gd name="T3" fmla="*/ 169 h 169"/>
                <a:gd name="T4" fmla="*/ 74 w 74"/>
                <a:gd name="T5" fmla="*/ 169 h 169"/>
                <a:gd name="T6" fmla="*/ 74 w 74"/>
                <a:gd name="T7" fmla="*/ 0 h 169"/>
                <a:gd name="T8" fmla="*/ 0 w 74"/>
                <a:gd name="T9" fmla="*/ 66 h 169"/>
              </a:gdLst>
              <a:ahLst/>
              <a:cxnLst>
                <a:cxn ang="0">
                  <a:pos x="T0" y="T1"/>
                </a:cxn>
                <a:cxn ang="0">
                  <a:pos x="T2" y="T3"/>
                </a:cxn>
                <a:cxn ang="0">
                  <a:pos x="T4" y="T5"/>
                </a:cxn>
                <a:cxn ang="0">
                  <a:pos x="T6" y="T7"/>
                </a:cxn>
                <a:cxn ang="0">
                  <a:pos x="T8" y="T9"/>
                </a:cxn>
              </a:cxnLst>
              <a:rect l="0" t="0" r="r" b="b"/>
              <a:pathLst>
                <a:path w="74" h="169">
                  <a:moveTo>
                    <a:pt x="0" y="66"/>
                  </a:moveTo>
                  <a:cubicBezTo>
                    <a:pt x="0" y="169"/>
                    <a:pt x="0" y="169"/>
                    <a:pt x="0" y="169"/>
                  </a:cubicBezTo>
                  <a:cubicBezTo>
                    <a:pt x="74" y="169"/>
                    <a:pt x="74" y="169"/>
                    <a:pt x="74" y="169"/>
                  </a:cubicBezTo>
                  <a:cubicBezTo>
                    <a:pt x="74" y="0"/>
                    <a:pt x="74" y="0"/>
                    <a:pt x="74" y="0"/>
                  </a:cubicBezTo>
                  <a:cubicBezTo>
                    <a:pt x="52" y="24"/>
                    <a:pt x="28" y="47"/>
                    <a:pt x="0" y="66"/>
                  </a:cubicBezTo>
                  <a:close/>
                </a:path>
              </a:pathLst>
            </a:custGeom>
            <a:grpFill/>
            <a:ln>
              <a:noFill/>
            </a:ln>
            <a:extLst/>
          </p:spPr>
          <p:txBody>
            <a:bodyPr/>
            <a:lstStyle/>
            <a:p>
              <a:endParaRPr lang="zh-CN" altLang="en-US" sz="2099">
                <a:latin typeface="微软雅黑" pitchFamily="34" charset="-122"/>
                <a:ea typeface="微软雅黑" pitchFamily="34" charset="-122"/>
              </a:endParaRPr>
            </a:p>
          </p:txBody>
        </p:sp>
      </p:grpSp>
      <p:sp>
        <p:nvSpPr>
          <p:cNvPr id="33" name="原创设计师QQ598969553            _2"/>
          <p:cNvSpPr txBox="1">
            <a:spLocks/>
          </p:cNvSpPr>
          <p:nvPr/>
        </p:nvSpPr>
        <p:spPr>
          <a:xfrm>
            <a:off x="767173" y="2262601"/>
            <a:ext cx="4020741" cy="1257786"/>
          </a:xfrm>
          <a:prstGeom prst="rect">
            <a:avLst/>
          </a:prstGeom>
        </p:spPr>
        <p:txBody>
          <a:bodyPr vert="horz" lIns="68544" tIns="34272" rIns="68544" bIns="34272"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1499" b="1" i="0" u="none" strike="noStrike" kern="1200" cap="none" spc="0" normalizeH="0" baseline="0" noProof="0" dirty="0">
                <a:ln>
                  <a:noFill/>
                </a:ln>
                <a:solidFill>
                  <a:srgbClr val="42BAC8"/>
                </a:solidFill>
                <a:effectLst/>
                <a:uLnTx/>
                <a:uFillTx/>
                <a:latin typeface="Arial" pitchFamily="34" charset="0"/>
                <a:ea typeface="微软雅黑" pitchFamily="34" charset="-122"/>
                <a:cs typeface="Arial" pitchFamily="34" charset="0"/>
              </a:rPr>
              <a:t>点击添加小标题</a:t>
            </a:r>
            <a:endParaRPr kumimoji="0" lang="en-US" altLang="zh-CN" sz="1499" b="1" i="0" u="none" strike="noStrike" kern="1200" cap="none" spc="0" normalizeH="0" baseline="0" noProof="0" dirty="0">
              <a:ln>
                <a:noFill/>
              </a:ln>
              <a:solidFill>
                <a:srgbClr val="42BAC8"/>
              </a:solidFill>
              <a:effectLst/>
              <a:uLnTx/>
              <a:uFillTx/>
              <a:latin typeface="Arial" pitchFamily="34" charset="0"/>
              <a:ea typeface="微软雅黑" pitchFamily="34" charset="-122"/>
              <a:cs typeface="Arial" pitchFamily="34" charset="0"/>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1349" b="0" i="0" u="none" strike="noStrike" kern="1200" cap="none" spc="0" normalizeH="0" baseline="0" noProof="0" dirty="0">
                <a:ln>
                  <a:noFill/>
                </a:ln>
                <a:solidFill>
                  <a:sysClr val="windowText" lastClr="000000">
                    <a:lumMod val="85000"/>
                    <a:lumOff val="15000"/>
                  </a:sysClr>
                </a:solidFill>
                <a:effectLst/>
                <a:uLnTx/>
                <a:uFillTx/>
                <a:latin typeface="Arial" pitchFamily="34" charset="0"/>
                <a:ea typeface="微软雅黑" pitchFamily="34" charset="-122"/>
                <a:cs typeface="Arial" pitchFamily="34" charset="0"/>
              </a:rPr>
              <a:t>最新精品</a:t>
            </a:r>
            <a:r>
              <a:rPr kumimoji="0" lang="en-US" altLang="zh-CN" sz="1349" b="0" i="0" u="none" strike="noStrike" kern="1200" cap="small" spc="0" normalizeH="0" baseline="0" noProof="0" dirty="0">
                <a:ln>
                  <a:noFill/>
                </a:ln>
                <a:solidFill>
                  <a:sysClr val="windowText" lastClr="000000">
                    <a:lumMod val="85000"/>
                    <a:lumOff val="15000"/>
                  </a:sysClr>
                </a:solidFill>
                <a:effectLst/>
                <a:uLnTx/>
                <a:uFillTx/>
                <a:latin typeface="Arial" pitchFamily="34" charset="0"/>
                <a:ea typeface="微软雅黑" pitchFamily="34" charset="-122"/>
                <a:cs typeface="Arial" pitchFamily="34" charset="0"/>
              </a:rPr>
              <a:t>POWER POINT</a:t>
            </a:r>
            <a:r>
              <a:rPr kumimoji="0" lang="zh-CN" altLang="en-US" sz="1349" b="0" i="0" u="none" strike="noStrike" kern="1200" cap="none" spc="0" normalizeH="0" baseline="0" noProof="0" dirty="0">
                <a:ln>
                  <a:noFill/>
                </a:ln>
                <a:solidFill>
                  <a:sysClr val="windowText" lastClr="000000">
                    <a:lumMod val="85000"/>
                    <a:lumOff val="15000"/>
                  </a:sysClr>
                </a:solidFill>
                <a:effectLst/>
                <a:uLnTx/>
                <a:uFillTx/>
                <a:latin typeface="Arial" pitchFamily="34" charset="0"/>
                <a:ea typeface="微软雅黑" pitchFamily="34" charset="-122"/>
                <a:cs typeface="Arial" pitchFamily="34" charset="0"/>
              </a:rPr>
              <a:t>模板，每个页面都是精心制作，所有内容可自行编辑修改，欢迎下载！</a:t>
            </a:r>
            <a:endParaRPr kumimoji="0" lang="en-US" altLang="zh-CN" sz="1349" b="0" i="0" u="none" strike="noStrike" kern="1200" cap="none" spc="0" normalizeH="0" baseline="0" noProof="0" dirty="0">
              <a:ln>
                <a:noFill/>
              </a:ln>
              <a:solidFill>
                <a:sysClr val="windowText" lastClr="000000">
                  <a:lumMod val="85000"/>
                  <a:lumOff val="15000"/>
                </a:sysClr>
              </a:solidFill>
              <a:effectLst/>
              <a:uLnTx/>
              <a:uFillTx/>
              <a:latin typeface="Arial" pitchFamily="34" charset="0"/>
              <a:ea typeface="微软雅黑" pitchFamily="34" charset="-122"/>
              <a:cs typeface="Arial" pitchFamily="34" charset="0"/>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1349" b="0" i="0" u="none" strike="noStrike" kern="1200" cap="none" spc="0" normalizeH="0" baseline="0" noProof="0" dirty="0">
                <a:ln>
                  <a:noFill/>
                </a:ln>
                <a:solidFill>
                  <a:sysClr val="windowText" lastClr="000000">
                    <a:lumMod val="85000"/>
                    <a:lumOff val="15000"/>
                  </a:sysClr>
                </a:solidFill>
                <a:effectLst/>
                <a:uLnTx/>
                <a:uFillTx/>
                <a:latin typeface="Arial" pitchFamily="34" charset="0"/>
                <a:ea typeface="微软雅黑" pitchFamily="34" charset="-122"/>
                <a:cs typeface="Arial" pitchFamily="34" charset="0"/>
              </a:rPr>
              <a:t>最新精品</a:t>
            </a:r>
            <a:r>
              <a:rPr kumimoji="0" lang="en-US" altLang="zh-CN" sz="1349" b="0" i="0" u="none" strike="noStrike" kern="1200" cap="small" spc="0" normalizeH="0" baseline="0" noProof="0" dirty="0">
                <a:ln>
                  <a:noFill/>
                </a:ln>
                <a:solidFill>
                  <a:sysClr val="windowText" lastClr="000000">
                    <a:lumMod val="85000"/>
                    <a:lumOff val="15000"/>
                  </a:sysClr>
                </a:solidFill>
                <a:effectLst/>
                <a:uLnTx/>
                <a:uFillTx/>
                <a:latin typeface="Arial" pitchFamily="34" charset="0"/>
                <a:ea typeface="微软雅黑" pitchFamily="34" charset="-122"/>
                <a:cs typeface="Arial" pitchFamily="34" charset="0"/>
              </a:rPr>
              <a:t>POWER POINT</a:t>
            </a:r>
            <a:r>
              <a:rPr kumimoji="0" lang="zh-CN" altLang="en-US" sz="1349" b="0" i="0" u="none" strike="noStrike" kern="1200" cap="none" spc="0" normalizeH="0" baseline="0" noProof="0" dirty="0">
                <a:ln>
                  <a:noFill/>
                </a:ln>
                <a:solidFill>
                  <a:sysClr val="windowText" lastClr="000000">
                    <a:lumMod val="85000"/>
                    <a:lumOff val="15000"/>
                  </a:sysClr>
                </a:solidFill>
                <a:effectLst/>
                <a:uLnTx/>
                <a:uFillTx/>
                <a:latin typeface="Arial" pitchFamily="34" charset="0"/>
                <a:ea typeface="微软雅黑" pitchFamily="34" charset="-122"/>
                <a:cs typeface="Arial" pitchFamily="34" charset="0"/>
              </a:rPr>
              <a:t>模板，每个页面都是精心制作，所有内容可自行编辑修改，欢迎下载！</a:t>
            </a:r>
            <a:endParaRPr kumimoji="0" lang="en-US" sz="1349" b="0" i="0" u="none" strike="noStrike" kern="120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endParaRPr>
          </a:p>
        </p:txBody>
      </p:sp>
      <p:grpSp>
        <p:nvGrpSpPr>
          <p:cNvPr id="34" name="原创设计师QQ598969553            _3"/>
          <p:cNvGrpSpPr/>
          <p:nvPr/>
        </p:nvGrpSpPr>
        <p:grpSpPr>
          <a:xfrm>
            <a:off x="5294518" y="4344862"/>
            <a:ext cx="1592312" cy="748149"/>
            <a:chOff x="4982259" y="5322156"/>
            <a:chExt cx="2124188" cy="998051"/>
          </a:xfrm>
          <a:solidFill>
            <a:sysClr val="windowText" lastClr="000000">
              <a:lumMod val="85000"/>
              <a:lumOff val="15000"/>
              <a:alpha val="35000"/>
            </a:sysClr>
          </a:solidFill>
        </p:grpSpPr>
        <p:sp>
          <p:nvSpPr>
            <p:cNvPr id="35" name="Oval 13"/>
            <p:cNvSpPr>
              <a:spLocks noChangeArrowheads="1"/>
            </p:cNvSpPr>
            <p:nvPr/>
          </p:nvSpPr>
          <p:spPr bwMode="auto">
            <a:xfrm>
              <a:off x="4982259" y="5322156"/>
              <a:ext cx="189027" cy="191390"/>
            </a:xfrm>
            <a:prstGeom prst="ellipse">
              <a:avLst/>
            </a:prstGeom>
            <a:solidFill>
              <a:srgbClr val="42BAC8"/>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99"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cxnSp>
          <p:nvCxnSpPr>
            <p:cNvPr id="36" name="直接连接符 35"/>
            <p:cNvCxnSpPr/>
            <p:nvPr/>
          </p:nvCxnSpPr>
          <p:spPr>
            <a:xfrm flipH="1" flipV="1">
              <a:off x="6358759" y="5417851"/>
              <a:ext cx="747688" cy="902356"/>
            </a:xfrm>
            <a:prstGeom prst="line">
              <a:avLst/>
            </a:prstGeom>
            <a:grpFill/>
            <a:ln w="6350" cap="flat" cmpd="sng" algn="ctr">
              <a:solidFill>
                <a:sysClr val="windowText" lastClr="000000">
                  <a:lumMod val="85000"/>
                  <a:lumOff val="15000"/>
                </a:sysClr>
              </a:solidFill>
              <a:prstDash val="solid"/>
              <a:miter lim="800000"/>
            </a:ln>
            <a:effectLst/>
          </p:spPr>
        </p:cxnSp>
        <p:cxnSp>
          <p:nvCxnSpPr>
            <p:cNvPr id="37" name="直接连接符 36"/>
            <p:cNvCxnSpPr>
              <a:endCxn id="35" idx="6"/>
            </p:cNvCxnSpPr>
            <p:nvPr/>
          </p:nvCxnSpPr>
          <p:spPr>
            <a:xfrm flipH="1">
              <a:off x="5171286" y="5417851"/>
              <a:ext cx="1187474" cy="0"/>
            </a:xfrm>
            <a:prstGeom prst="line">
              <a:avLst/>
            </a:prstGeom>
            <a:grpFill/>
            <a:ln w="6350" cap="flat" cmpd="sng" algn="ctr">
              <a:solidFill>
                <a:sysClr val="windowText" lastClr="000000">
                  <a:lumMod val="85000"/>
                  <a:lumOff val="15000"/>
                </a:sysClr>
              </a:solidFill>
              <a:prstDash val="solid"/>
              <a:miter lim="800000"/>
            </a:ln>
            <a:effectLst/>
          </p:spPr>
        </p:cxnSp>
      </p:grpSp>
      <p:grpSp>
        <p:nvGrpSpPr>
          <p:cNvPr id="38" name="原创设计师QQ598969553            _4"/>
          <p:cNvGrpSpPr/>
          <p:nvPr/>
        </p:nvGrpSpPr>
        <p:grpSpPr>
          <a:xfrm>
            <a:off x="3682257" y="5007844"/>
            <a:ext cx="1592312" cy="748149"/>
            <a:chOff x="4982259" y="5322156"/>
            <a:chExt cx="2124188" cy="998051"/>
          </a:xfrm>
          <a:solidFill>
            <a:sysClr val="windowText" lastClr="000000">
              <a:lumMod val="85000"/>
              <a:lumOff val="15000"/>
              <a:alpha val="35000"/>
            </a:sysClr>
          </a:solidFill>
        </p:grpSpPr>
        <p:sp>
          <p:nvSpPr>
            <p:cNvPr id="39" name="Oval 13"/>
            <p:cNvSpPr>
              <a:spLocks noChangeArrowheads="1"/>
            </p:cNvSpPr>
            <p:nvPr/>
          </p:nvSpPr>
          <p:spPr bwMode="auto">
            <a:xfrm>
              <a:off x="4982259" y="5322156"/>
              <a:ext cx="189027" cy="191390"/>
            </a:xfrm>
            <a:prstGeom prst="ellipse">
              <a:avLst/>
            </a:prstGeom>
            <a:solidFill>
              <a:srgbClr val="42BAC8"/>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99"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cxnSp>
          <p:nvCxnSpPr>
            <p:cNvPr id="40" name="直接连接符 39"/>
            <p:cNvCxnSpPr/>
            <p:nvPr/>
          </p:nvCxnSpPr>
          <p:spPr>
            <a:xfrm flipH="1" flipV="1">
              <a:off x="6358759" y="5417851"/>
              <a:ext cx="747688" cy="902356"/>
            </a:xfrm>
            <a:prstGeom prst="line">
              <a:avLst/>
            </a:prstGeom>
            <a:grpFill/>
            <a:ln w="6350" cap="flat" cmpd="sng" algn="ctr">
              <a:solidFill>
                <a:sysClr val="windowText" lastClr="000000">
                  <a:lumMod val="85000"/>
                  <a:lumOff val="15000"/>
                </a:sysClr>
              </a:solidFill>
              <a:prstDash val="solid"/>
              <a:miter lim="800000"/>
            </a:ln>
            <a:effectLst/>
          </p:spPr>
        </p:cxnSp>
        <p:cxnSp>
          <p:nvCxnSpPr>
            <p:cNvPr id="41" name="直接连接符 40"/>
            <p:cNvCxnSpPr>
              <a:endCxn id="39" idx="6"/>
            </p:cNvCxnSpPr>
            <p:nvPr/>
          </p:nvCxnSpPr>
          <p:spPr>
            <a:xfrm flipH="1">
              <a:off x="5171286" y="5417851"/>
              <a:ext cx="1187474" cy="0"/>
            </a:xfrm>
            <a:prstGeom prst="line">
              <a:avLst/>
            </a:prstGeom>
            <a:grpFill/>
            <a:ln w="6350" cap="flat" cmpd="sng" algn="ctr">
              <a:solidFill>
                <a:sysClr val="windowText" lastClr="000000">
                  <a:lumMod val="85000"/>
                  <a:lumOff val="15000"/>
                </a:sysClr>
              </a:solidFill>
              <a:prstDash val="solid"/>
              <a:miter lim="800000"/>
            </a:ln>
            <a:effectLst/>
          </p:spPr>
        </p:cxnSp>
      </p:grpSp>
      <p:grpSp>
        <p:nvGrpSpPr>
          <p:cNvPr id="42" name="原创设计师QQ598969553            _5"/>
          <p:cNvGrpSpPr/>
          <p:nvPr/>
        </p:nvGrpSpPr>
        <p:grpSpPr>
          <a:xfrm>
            <a:off x="6473014" y="3596714"/>
            <a:ext cx="1592312" cy="748149"/>
            <a:chOff x="4982259" y="5322156"/>
            <a:chExt cx="2124188" cy="998051"/>
          </a:xfrm>
          <a:solidFill>
            <a:sysClr val="windowText" lastClr="000000">
              <a:lumMod val="85000"/>
              <a:lumOff val="15000"/>
              <a:alpha val="35000"/>
            </a:sysClr>
          </a:solidFill>
        </p:grpSpPr>
        <p:sp>
          <p:nvSpPr>
            <p:cNvPr id="43" name="Oval 13"/>
            <p:cNvSpPr>
              <a:spLocks noChangeArrowheads="1"/>
            </p:cNvSpPr>
            <p:nvPr/>
          </p:nvSpPr>
          <p:spPr bwMode="auto">
            <a:xfrm>
              <a:off x="4982259" y="5322156"/>
              <a:ext cx="189027" cy="191390"/>
            </a:xfrm>
            <a:prstGeom prst="ellipse">
              <a:avLst/>
            </a:prstGeom>
            <a:solidFill>
              <a:srgbClr val="42BAC8"/>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99"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cxnSp>
          <p:nvCxnSpPr>
            <p:cNvPr id="44" name="直接连接符 43"/>
            <p:cNvCxnSpPr/>
            <p:nvPr/>
          </p:nvCxnSpPr>
          <p:spPr>
            <a:xfrm flipH="1" flipV="1">
              <a:off x="6358759" y="5417851"/>
              <a:ext cx="747688" cy="902356"/>
            </a:xfrm>
            <a:prstGeom prst="line">
              <a:avLst/>
            </a:prstGeom>
            <a:grpFill/>
            <a:ln w="6350" cap="flat" cmpd="sng" algn="ctr">
              <a:solidFill>
                <a:sysClr val="windowText" lastClr="000000">
                  <a:lumMod val="85000"/>
                  <a:lumOff val="15000"/>
                </a:sysClr>
              </a:solidFill>
              <a:prstDash val="solid"/>
              <a:miter lim="800000"/>
            </a:ln>
            <a:effectLst/>
          </p:spPr>
        </p:cxnSp>
        <p:cxnSp>
          <p:nvCxnSpPr>
            <p:cNvPr id="45" name="直接连接符 44"/>
            <p:cNvCxnSpPr>
              <a:endCxn id="43" idx="6"/>
            </p:cNvCxnSpPr>
            <p:nvPr/>
          </p:nvCxnSpPr>
          <p:spPr>
            <a:xfrm flipH="1">
              <a:off x="5171286" y="5417851"/>
              <a:ext cx="1187474" cy="0"/>
            </a:xfrm>
            <a:prstGeom prst="line">
              <a:avLst/>
            </a:prstGeom>
            <a:grpFill/>
            <a:ln w="6350" cap="flat" cmpd="sng" algn="ctr">
              <a:solidFill>
                <a:sysClr val="windowText" lastClr="000000">
                  <a:lumMod val="85000"/>
                  <a:lumOff val="15000"/>
                </a:sysClr>
              </a:solidFill>
              <a:prstDash val="solid"/>
              <a:miter lim="800000"/>
            </a:ln>
            <a:effectLst/>
          </p:spPr>
        </p:cxnSp>
      </p:grpSp>
      <p:grpSp>
        <p:nvGrpSpPr>
          <p:cNvPr id="46" name="原创设计师QQ598969553            _6"/>
          <p:cNvGrpSpPr/>
          <p:nvPr/>
        </p:nvGrpSpPr>
        <p:grpSpPr>
          <a:xfrm>
            <a:off x="7254303" y="2843825"/>
            <a:ext cx="1592312" cy="748149"/>
            <a:chOff x="4982259" y="5322156"/>
            <a:chExt cx="2124188" cy="998051"/>
          </a:xfrm>
          <a:solidFill>
            <a:sysClr val="windowText" lastClr="000000">
              <a:lumMod val="85000"/>
              <a:lumOff val="15000"/>
              <a:alpha val="35000"/>
            </a:sysClr>
          </a:solidFill>
        </p:grpSpPr>
        <p:sp>
          <p:nvSpPr>
            <p:cNvPr id="47" name="Oval 13"/>
            <p:cNvSpPr>
              <a:spLocks noChangeArrowheads="1"/>
            </p:cNvSpPr>
            <p:nvPr/>
          </p:nvSpPr>
          <p:spPr bwMode="auto">
            <a:xfrm>
              <a:off x="4982259" y="5322156"/>
              <a:ext cx="189027" cy="191390"/>
            </a:xfrm>
            <a:prstGeom prst="ellipse">
              <a:avLst/>
            </a:prstGeom>
            <a:solidFill>
              <a:srgbClr val="42BAC8"/>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99"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cxnSp>
          <p:nvCxnSpPr>
            <p:cNvPr id="48" name="直接连接符 47"/>
            <p:cNvCxnSpPr/>
            <p:nvPr/>
          </p:nvCxnSpPr>
          <p:spPr>
            <a:xfrm flipH="1" flipV="1">
              <a:off x="6358759" y="5417851"/>
              <a:ext cx="747688" cy="902356"/>
            </a:xfrm>
            <a:prstGeom prst="line">
              <a:avLst/>
            </a:prstGeom>
            <a:grpFill/>
            <a:ln w="6350" cap="flat" cmpd="sng" algn="ctr">
              <a:solidFill>
                <a:sysClr val="windowText" lastClr="000000">
                  <a:lumMod val="85000"/>
                  <a:lumOff val="15000"/>
                </a:sysClr>
              </a:solidFill>
              <a:prstDash val="solid"/>
              <a:miter lim="800000"/>
            </a:ln>
            <a:effectLst/>
          </p:spPr>
        </p:cxnSp>
        <p:cxnSp>
          <p:nvCxnSpPr>
            <p:cNvPr id="49" name="直接连接符 48"/>
            <p:cNvCxnSpPr>
              <a:endCxn id="47" idx="6"/>
            </p:cNvCxnSpPr>
            <p:nvPr/>
          </p:nvCxnSpPr>
          <p:spPr>
            <a:xfrm flipH="1">
              <a:off x="5171286" y="5417851"/>
              <a:ext cx="1187474" cy="0"/>
            </a:xfrm>
            <a:prstGeom prst="line">
              <a:avLst/>
            </a:prstGeom>
            <a:grpFill/>
            <a:ln w="6350" cap="flat" cmpd="sng" algn="ctr">
              <a:solidFill>
                <a:sysClr val="windowText" lastClr="000000">
                  <a:lumMod val="85000"/>
                  <a:lumOff val="15000"/>
                </a:sysClr>
              </a:solidFill>
              <a:prstDash val="solid"/>
              <a:miter lim="800000"/>
            </a:ln>
            <a:effectLst/>
          </p:spPr>
        </p:cxnSp>
      </p:grpSp>
      <p:sp>
        <p:nvSpPr>
          <p:cNvPr id="50" name="原创设计师QQ598969553            _7"/>
          <p:cNvSpPr txBox="1"/>
          <p:nvPr/>
        </p:nvSpPr>
        <p:spPr>
          <a:xfrm>
            <a:off x="2242982" y="4906468"/>
            <a:ext cx="1404976" cy="323037"/>
          </a:xfrm>
          <a:prstGeom prst="rect">
            <a:avLst/>
          </a:prstGeom>
          <a:noFill/>
        </p:spPr>
        <p:txBody>
          <a:bodyPr wrap="square" rtlCol="0">
            <a:spAutoFit/>
          </a:bodyPr>
          <a:lstStyle>
            <a:defPPr>
              <a:defRPr lang="zh-CN"/>
            </a:defPPr>
            <a:lvl1pPr algn="ctr">
              <a:defRPr sz="2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99"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点击添加内容</a:t>
            </a:r>
          </a:p>
        </p:txBody>
      </p:sp>
      <p:sp>
        <p:nvSpPr>
          <p:cNvPr id="51" name="原创设计师QQ598969553            _8"/>
          <p:cNvSpPr txBox="1"/>
          <p:nvPr/>
        </p:nvSpPr>
        <p:spPr>
          <a:xfrm>
            <a:off x="3854997" y="4266633"/>
            <a:ext cx="1404976" cy="323037"/>
          </a:xfrm>
          <a:prstGeom prst="rect">
            <a:avLst/>
          </a:prstGeom>
          <a:noFill/>
        </p:spPr>
        <p:txBody>
          <a:bodyPr wrap="square" rtlCol="0">
            <a:spAutoFit/>
          </a:bodyPr>
          <a:lstStyle>
            <a:defPPr>
              <a:defRPr lang="zh-CN"/>
            </a:defPPr>
            <a:lvl1pPr algn="ctr">
              <a:defRPr sz="2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99"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点击添加内容</a:t>
            </a:r>
          </a:p>
        </p:txBody>
      </p:sp>
      <p:sp>
        <p:nvSpPr>
          <p:cNvPr id="52" name="原创设计师QQ598969553            _9"/>
          <p:cNvSpPr txBox="1"/>
          <p:nvPr/>
        </p:nvSpPr>
        <p:spPr>
          <a:xfrm>
            <a:off x="5032536" y="3518484"/>
            <a:ext cx="1404976" cy="323037"/>
          </a:xfrm>
          <a:prstGeom prst="rect">
            <a:avLst/>
          </a:prstGeom>
          <a:noFill/>
        </p:spPr>
        <p:txBody>
          <a:bodyPr wrap="square" rtlCol="0">
            <a:spAutoFit/>
          </a:bodyPr>
          <a:lstStyle>
            <a:defPPr>
              <a:defRPr lang="zh-CN"/>
            </a:defPPr>
            <a:lvl1pPr algn="ctr">
              <a:defRPr sz="2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99"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点击添加内容</a:t>
            </a:r>
          </a:p>
        </p:txBody>
      </p:sp>
      <p:sp>
        <p:nvSpPr>
          <p:cNvPr id="53" name="原创设计师QQ598969553            _10"/>
          <p:cNvSpPr txBox="1"/>
          <p:nvPr/>
        </p:nvSpPr>
        <p:spPr>
          <a:xfrm>
            <a:off x="5832919" y="2728961"/>
            <a:ext cx="1404976" cy="32303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99" b="0" i="0" u="none" strike="noStrike" kern="120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rPr>
              <a:t>点击添加内容</a:t>
            </a:r>
          </a:p>
        </p:txBody>
      </p:sp>
    </p:spTree>
    <p:extLst>
      <p:ext uri="{BB962C8B-B14F-4D97-AF65-F5344CB8AC3E}">
        <p14:creationId xmlns:p14="http://schemas.microsoft.com/office/powerpoint/2010/main" val="2485285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left)">
                                      <p:cBhvr>
                                        <p:cTn id="7" dur="500"/>
                                        <p:tgtEl>
                                          <p:spTgt spid="28"/>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right)">
                                      <p:cBhvr>
                                        <p:cTn id="11" dur="500"/>
                                        <p:tgtEl>
                                          <p:spTgt spid="3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0"/>
                                        </p:tgtEl>
                                        <p:attrNameLst>
                                          <p:attrName>style.visibility</p:attrName>
                                        </p:attrNameLst>
                                      </p:cBhvr>
                                      <p:to>
                                        <p:strVal val="visible"/>
                                      </p:to>
                                    </p:set>
                                    <p:animEffect transition="in" filter="wipe(left)">
                                      <p:cBhvr>
                                        <p:cTn id="15" dur="500"/>
                                        <p:tgtEl>
                                          <p:spTgt spid="50"/>
                                        </p:tgtEl>
                                      </p:cBhvr>
                                    </p:animEffect>
                                  </p:childTnLst>
                                </p:cTn>
                              </p:par>
                            </p:childTnLst>
                          </p:cTn>
                        </p:par>
                        <p:par>
                          <p:cTn id="16" fill="hold">
                            <p:stCondLst>
                              <p:cond delay="1500"/>
                            </p:stCondLst>
                            <p:childTnLst>
                              <p:par>
                                <p:cTn id="17" presetID="22" presetClass="entr" presetSubtype="2" fill="hold" nodeType="afterEffect">
                                  <p:stCondLst>
                                    <p:cond delay="0"/>
                                  </p:stCondLst>
                                  <p:childTnLst>
                                    <p:set>
                                      <p:cBhvr>
                                        <p:cTn id="18" dur="1" fill="hold">
                                          <p:stCondLst>
                                            <p:cond delay="0"/>
                                          </p:stCondLst>
                                        </p:cTn>
                                        <p:tgtEl>
                                          <p:spTgt spid="34"/>
                                        </p:tgtEl>
                                        <p:attrNameLst>
                                          <p:attrName>style.visibility</p:attrName>
                                        </p:attrNameLst>
                                      </p:cBhvr>
                                      <p:to>
                                        <p:strVal val="visible"/>
                                      </p:to>
                                    </p:set>
                                    <p:animEffect transition="in" filter="wipe(right)">
                                      <p:cBhvr>
                                        <p:cTn id="19" dur="500"/>
                                        <p:tgtEl>
                                          <p:spTgt spid="34"/>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51"/>
                                        </p:tgtEl>
                                        <p:attrNameLst>
                                          <p:attrName>style.visibility</p:attrName>
                                        </p:attrNameLst>
                                      </p:cBhvr>
                                      <p:to>
                                        <p:strVal val="visible"/>
                                      </p:to>
                                    </p:set>
                                    <p:animEffect transition="in" filter="wipe(left)">
                                      <p:cBhvr>
                                        <p:cTn id="23" dur="500"/>
                                        <p:tgtEl>
                                          <p:spTgt spid="51"/>
                                        </p:tgtEl>
                                      </p:cBhvr>
                                    </p:animEffect>
                                  </p:childTnLst>
                                </p:cTn>
                              </p:par>
                            </p:childTnLst>
                          </p:cTn>
                        </p:par>
                        <p:par>
                          <p:cTn id="24" fill="hold">
                            <p:stCondLst>
                              <p:cond delay="2500"/>
                            </p:stCondLst>
                            <p:childTnLst>
                              <p:par>
                                <p:cTn id="25" presetID="22" presetClass="entr" presetSubtype="2" fill="hold" nodeType="afterEffect">
                                  <p:stCondLst>
                                    <p:cond delay="0"/>
                                  </p:stCondLst>
                                  <p:childTnLst>
                                    <p:set>
                                      <p:cBhvr>
                                        <p:cTn id="26" dur="1" fill="hold">
                                          <p:stCondLst>
                                            <p:cond delay="0"/>
                                          </p:stCondLst>
                                        </p:cTn>
                                        <p:tgtEl>
                                          <p:spTgt spid="42"/>
                                        </p:tgtEl>
                                        <p:attrNameLst>
                                          <p:attrName>style.visibility</p:attrName>
                                        </p:attrNameLst>
                                      </p:cBhvr>
                                      <p:to>
                                        <p:strVal val="visible"/>
                                      </p:to>
                                    </p:set>
                                    <p:animEffect transition="in" filter="wipe(right)">
                                      <p:cBhvr>
                                        <p:cTn id="27" dur="500"/>
                                        <p:tgtEl>
                                          <p:spTgt spid="42"/>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52"/>
                                        </p:tgtEl>
                                        <p:attrNameLst>
                                          <p:attrName>style.visibility</p:attrName>
                                        </p:attrNameLst>
                                      </p:cBhvr>
                                      <p:to>
                                        <p:strVal val="visible"/>
                                      </p:to>
                                    </p:set>
                                    <p:animEffect transition="in" filter="wipe(left)">
                                      <p:cBhvr>
                                        <p:cTn id="31" dur="500"/>
                                        <p:tgtEl>
                                          <p:spTgt spid="52"/>
                                        </p:tgtEl>
                                      </p:cBhvr>
                                    </p:animEffect>
                                  </p:childTnLst>
                                </p:cTn>
                              </p:par>
                            </p:childTnLst>
                          </p:cTn>
                        </p:par>
                        <p:par>
                          <p:cTn id="32" fill="hold">
                            <p:stCondLst>
                              <p:cond delay="3500"/>
                            </p:stCondLst>
                            <p:childTnLst>
                              <p:par>
                                <p:cTn id="33" presetID="22" presetClass="entr" presetSubtype="2" fill="hold" nodeType="afterEffect">
                                  <p:stCondLst>
                                    <p:cond delay="0"/>
                                  </p:stCondLst>
                                  <p:childTnLst>
                                    <p:set>
                                      <p:cBhvr>
                                        <p:cTn id="34" dur="1" fill="hold">
                                          <p:stCondLst>
                                            <p:cond delay="0"/>
                                          </p:stCondLst>
                                        </p:cTn>
                                        <p:tgtEl>
                                          <p:spTgt spid="46"/>
                                        </p:tgtEl>
                                        <p:attrNameLst>
                                          <p:attrName>style.visibility</p:attrName>
                                        </p:attrNameLst>
                                      </p:cBhvr>
                                      <p:to>
                                        <p:strVal val="visible"/>
                                      </p:to>
                                    </p:set>
                                    <p:animEffect transition="in" filter="wipe(right)">
                                      <p:cBhvr>
                                        <p:cTn id="35" dur="500"/>
                                        <p:tgtEl>
                                          <p:spTgt spid="46"/>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53"/>
                                        </p:tgtEl>
                                        <p:attrNameLst>
                                          <p:attrName>style.visibility</p:attrName>
                                        </p:attrNameLst>
                                      </p:cBhvr>
                                      <p:to>
                                        <p:strVal val="visible"/>
                                      </p:to>
                                    </p:set>
                                    <p:animEffect transition="in" filter="wipe(left)">
                                      <p:cBhvr>
                                        <p:cTn id="39" dur="500"/>
                                        <p:tgtEl>
                                          <p:spTgt spid="53"/>
                                        </p:tgtEl>
                                      </p:cBhvr>
                                    </p:animEffect>
                                  </p:childTnLst>
                                </p:cTn>
                              </p:par>
                            </p:childTnLst>
                          </p:cTn>
                        </p:par>
                        <p:par>
                          <p:cTn id="40" fill="hold">
                            <p:stCondLst>
                              <p:cond delay="4500"/>
                            </p:stCondLst>
                            <p:childTnLst>
                              <p:par>
                                <p:cTn id="41" presetID="42" presetClass="entr" presetSubtype="0" fill="hold" grpId="0" nodeType="afterEffect">
                                  <p:stCondLst>
                                    <p:cond delay="0"/>
                                  </p:stCondLst>
                                  <p:childTnLst>
                                    <p:set>
                                      <p:cBhvr>
                                        <p:cTn id="42" dur="1" fill="hold">
                                          <p:stCondLst>
                                            <p:cond delay="0"/>
                                          </p:stCondLst>
                                        </p:cTn>
                                        <p:tgtEl>
                                          <p:spTgt spid="33"/>
                                        </p:tgtEl>
                                        <p:attrNameLst>
                                          <p:attrName>style.visibility</p:attrName>
                                        </p:attrNameLst>
                                      </p:cBhvr>
                                      <p:to>
                                        <p:strVal val="visible"/>
                                      </p:to>
                                    </p:set>
                                    <p:animEffect transition="in" filter="fade">
                                      <p:cBhvr>
                                        <p:cTn id="43" dur="1000"/>
                                        <p:tgtEl>
                                          <p:spTgt spid="33"/>
                                        </p:tgtEl>
                                      </p:cBhvr>
                                    </p:animEffect>
                                    <p:anim calcmode="lin" valueType="num">
                                      <p:cBhvr>
                                        <p:cTn id="44" dur="1000" fill="hold"/>
                                        <p:tgtEl>
                                          <p:spTgt spid="33"/>
                                        </p:tgtEl>
                                        <p:attrNameLst>
                                          <p:attrName>ppt_x</p:attrName>
                                        </p:attrNameLst>
                                      </p:cBhvr>
                                      <p:tavLst>
                                        <p:tav tm="0">
                                          <p:val>
                                            <p:strVal val="#ppt_x"/>
                                          </p:val>
                                        </p:tav>
                                        <p:tav tm="100000">
                                          <p:val>
                                            <p:strVal val="#ppt_x"/>
                                          </p:val>
                                        </p:tav>
                                      </p:tavLst>
                                    </p:anim>
                                    <p:anim calcmode="lin" valueType="num">
                                      <p:cBhvr>
                                        <p:cTn id="45"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50" grpId="0"/>
      <p:bldP spid="51" grpId="0"/>
      <p:bldP spid="52" grpId="0"/>
      <p:bldP spid="5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220114" y="4005064"/>
            <a:ext cx="7960398" cy="2664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模板下载：</a:t>
            </a:r>
            <a:r>
              <a:rPr lang="en-US" altLang="zh-CN" sz="1600" dirty="0" smtClean="0">
                <a:solidFill>
                  <a:srgbClr val="EEECE1">
                    <a:lumMod val="25000"/>
                  </a:srgbClr>
                </a:solidFill>
                <a:hlinkClick r:id="rId2"/>
              </a:rPr>
              <a:t>www.1ppt.com/moban/</a:t>
            </a:r>
            <a:r>
              <a:rPr lang="en-US" altLang="zh-CN" sz="1600" dirty="0" smtClean="0">
                <a:solidFill>
                  <a:srgbClr val="EEECE1">
                    <a:lumMod val="25000"/>
                  </a:srgbClr>
                </a:solidFill>
              </a:rPr>
              <a:t>     </a:t>
            </a:r>
            <a:r>
              <a:rPr lang="zh-CN" altLang="en-US" sz="1600" dirty="0" smtClean="0">
                <a:solidFill>
                  <a:srgbClr val="EEECE1">
                    <a:lumMod val="25000"/>
                  </a:srgbClr>
                </a:solidFill>
              </a:rPr>
              <a:t>行业</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3"/>
              </a:rPr>
              <a:t>www.1ppt.com/hangye/</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节日</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4"/>
              </a:rPr>
              <a:t>www.1ppt.com/jieri/</a:t>
            </a:r>
            <a:r>
              <a:rPr lang="en-US" altLang="zh-CN" sz="1600" dirty="0" smtClean="0">
                <a:solidFill>
                  <a:srgbClr val="EEECE1">
                    <a:lumMod val="25000"/>
                  </a:srgbClr>
                </a:solidFill>
              </a:rPr>
              <a:t>           PPT</a:t>
            </a:r>
            <a:r>
              <a:rPr lang="zh-CN" altLang="en-US" sz="1600" dirty="0" smtClean="0">
                <a:solidFill>
                  <a:srgbClr val="EEECE1">
                    <a:lumMod val="25000"/>
                  </a:srgbClr>
                </a:solidFill>
              </a:rPr>
              <a:t>素材下载：</a:t>
            </a:r>
            <a:r>
              <a:rPr lang="en-US" altLang="zh-CN" sz="1600" dirty="0" smtClean="0">
                <a:solidFill>
                  <a:srgbClr val="EEECE1">
                    <a:lumMod val="25000"/>
                  </a:srgbClr>
                </a:solidFill>
                <a:hlinkClick r:id="rId5"/>
              </a:rPr>
              <a:t>www.1ppt.com/sucai/</a:t>
            </a:r>
            <a:endParaRPr lang="en-US" altLang="zh-CN" sz="1600" dirty="0" smtClean="0">
              <a:solidFill>
                <a:srgbClr val="EEECE1">
                  <a:lumMod val="25000"/>
                </a:srgbClr>
              </a:solidFill>
            </a:endParaRP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背景图片：</a:t>
            </a:r>
            <a:r>
              <a:rPr lang="en-US" altLang="zh-CN" sz="1600" dirty="0" smtClean="0">
                <a:solidFill>
                  <a:srgbClr val="EEECE1">
                    <a:lumMod val="25000"/>
                  </a:srgbClr>
                </a:solidFill>
                <a:hlinkClick r:id="rId6"/>
              </a:rPr>
              <a:t>www.1ppt.com/beijing/</a:t>
            </a:r>
            <a:r>
              <a:rPr lang="en-US" altLang="zh-CN" sz="1600" dirty="0" smtClean="0">
                <a:solidFill>
                  <a:srgbClr val="EEECE1">
                    <a:lumMod val="25000"/>
                  </a:srgbClr>
                </a:solidFill>
              </a:rPr>
              <a:t>      PPT</a:t>
            </a:r>
            <a:r>
              <a:rPr lang="zh-CN" altLang="en-US" sz="1600" dirty="0" smtClean="0">
                <a:solidFill>
                  <a:srgbClr val="EEECE1">
                    <a:lumMod val="25000"/>
                  </a:srgbClr>
                </a:solidFill>
              </a:rPr>
              <a:t>图表下载：</a:t>
            </a:r>
            <a:r>
              <a:rPr lang="en-US" altLang="zh-CN" sz="1600" dirty="0" smtClean="0">
                <a:solidFill>
                  <a:srgbClr val="EEECE1">
                    <a:lumMod val="25000"/>
                  </a:srgbClr>
                </a:solidFill>
                <a:hlinkClick r:id="rId7"/>
              </a:rPr>
              <a:t>www.1ppt.com/tubiao/</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优秀</a:t>
            </a:r>
            <a:r>
              <a:rPr lang="en-US" altLang="zh-CN" sz="1600" dirty="0" smtClean="0">
                <a:solidFill>
                  <a:srgbClr val="EEECE1">
                    <a:lumMod val="25000"/>
                  </a:srgbClr>
                </a:solidFill>
              </a:rPr>
              <a:t>PPT</a:t>
            </a:r>
            <a:r>
              <a:rPr lang="zh-CN" altLang="en-US" sz="1600" dirty="0" smtClean="0">
                <a:solidFill>
                  <a:srgbClr val="EEECE1">
                    <a:lumMod val="25000"/>
                  </a:srgbClr>
                </a:solidFill>
              </a:rPr>
              <a:t>下载：</a:t>
            </a:r>
            <a:r>
              <a:rPr lang="en-US" altLang="zh-CN" sz="1600" dirty="0" smtClean="0">
                <a:solidFill>
                  <a:srgbClr val="EEECE1">
                    <a:lumMod val="25000"/>
                  </a:srgbClr>
                </a:solidFill>
                <a:hlinkClick r:id="rId8"/>
              </a:rPr>
              <a:t>www.1ppt.com/xiazai/</a:t>
            </a:r>
            <a:r>
              <a:rPr lang="en-US" altLang="zh-CN" sz="1600" dirty="0" smtClean="0">
                <a:solidFill>
                  <a:srgbClr val="EEECE1">
                    <a:lumMod val="25000"/>
                  </a:srgbClr>
                </a:solidFill>
              </a:rPr>
              <a:t>        PPT</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9"/>
              </a:rPr>
              <a:t>www.1ppt.com/powerpoint/</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Word</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0"/>
              </a:rPr>
              <a:t>www.1ppt.com/word/</a:t>
            </a:r>
            <a:r>
              <a:rPr lang="en-US" altLang="zh-CN" sz="1600" dirty="0" smtClean="0">
                <a:solidFill>
                  <a:srgbClr val="EEECE1">
                    <a:lumMod val="25000"/>
                  </a:srgbClr>
                </a:solidFill>
              </a:rPr>
              <a:t>              Excel</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1"/>
              </a:rPr>
              <a:t>www.1ppt.com/excel/</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课件下载：</a:t>
            </a:r>
            <a:r>
              <a:rPr lang="en-US" altLang="zh-CN" sz="1600" dirty="0" smtClean="0">
                <a:solidFill>
                  <a:srgbClr val="EEECE1">
                    <a:lumMod val="25000"/>
                  </a:srgbClr>
                </a:solidFill>
                <a:hlinkClick r:id="rId12"/>
              </a:rPr>
              <a:t>www.1ppt.com/kejian/</a:t>
            </a:r>
            <a:r>
              <a:rPr lang="en-US" altLang="zh-CN" sz="1600" dirty="0" smtClean="0">
                <a:solidFill>
                  <a:srgbClr val="EEECE1">
                    <a:lumMod val="25000"/>
                  </a:srgbClr>
                </a:solidFill>
              </a:rPr>
              <a:t> </a:t>
            </a:r>
            <a:endParaRPr lang="zh-CN" altLang="en-US" sz="1600" dirty="0">
              <a:solidFill>
                <a:srgbClr val="EEECE1">
                  <a:lumMod val="25000"/>
                </a:srgbClr>
              </a:solidFill>
            </a:endParaRPr>
          </a:p>
        </p:txBody>
      </p:sp>
      <p:sp>
        <p:nvSpPr>
          <p:cNvPr id="3" name="Rectangle 17"/>
          <p:cNvSpPr>
            <a:spLocks noChangeArrowheads="1"/>
          </p:cNvSpPr>
          <p:nvPr/>
        </p:nvSpPr>
        <p:spPr bwMode="gray">
          <a:xfrm>
            <a:off x="0" y="2285992"/>
            <a:ext cx="9144000" cy="2222508"/>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877867" y="714816"/>
            <a:ext cx="5790477" cy="1346032"/>
          </a:xfrm>
          <a:prstGeom prst="rect">
            <a:avLst/>
          </a:prstGeom>
          <a:noFill/>
          <a:ln>
            <a:noFill/>
          </a:ln>
        </p:spPr>
      </p:pic>
      <p:sp>
        <p:nvSpPr>
          <p:cNvPr id="15" name="Rectangle 3"/>
          <p:cNvSpPr>
            <a:spLocks noChangeArrowheads="1"/>
          </p:cNvSpPr>
          <p:nvPr/>
        </p:nvSpPr>
        <p:spPr bwMode="auto">
          <a:xfrm>
            <a:off x="468313" y="2386385"/>
            <a:ext cx="4103687"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200" kern="0" dirty="0" smtClean="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4572000" y="2386385"/>
            <a:ext cx="4103688"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buFont typeface="Wingdings" pitchFamily="2" charset="2"/>
              <a:buNone/>
              <a:defRPr/>
            </a:pPr>
            <a:r>
              <a:rPr lang="zh-CN" altLang="en-US" sz="1200" kern="0" dirty="0" smtClean="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703638"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645400"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3014665" y="1926447"/>
            <a:ext cx="3114675" cy="3114675"/>
          </a:xfrm>
          <a:prstGeom prst="rect">
            <a:avLst/>
          </a:prstGeom>
          <a:solidFill>
            <a:srgbClr val="42BAC8"/>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 name="文本框 4"/>
          <p:cNvSpPr txBox="1"/>
          <p:nvPr/>
        </p:nvSpPr>
        <p:spPr>
          <a:xfrm>
            <a:off x="3014665" y="1833333"/>
            <a:ext cx="3114675" cy="332385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999" b="0" i="0" u="none" strike="noStrike" kern="0" cap="none" spc="0" normalizeH="0" baseline="0" noProof="0" dirty="0">
                <a:ln>
                  <a:noFill/>
                </a:ln>
                <a:solidFill>
                  <a:sysClr val="window" lastClr="FFFFFF"/>
                </a:solidFill>
                <a:effectLst>
                  <a:outerShdw blurRad="50800" algn="ctr" rotWithShape="0">
                    <a:prstClr val="black">
                      <a:alpha val="40000"/>
                    </a:prstClr>
                  </a:outerShdw>
                </a:effectLst>
                <a:uLnTx/>
                <a:uFillTx/>
                <a:latin typeface="Impact" panose="020B0806030902050204" pitchFamily="34" charset="0"/>
              </a:rPr>
              <a:t>01</a:t>
            </a:r>
            <a:endParaRPr kumimoji="0" lang="zh-CN" altLang="en-US" sz="20999" b="0" i="0" u="none" strike="noStrike" kern="0" cap="none" spc="0" normalizeH="0" baseline="0" noProof="0" dirty="0">
              <a:ln>
                <a:noFill/>
              </a:ln>
              <a:solidFill>
                <a:sysClr val="window" lastClr="FFFFFF"/>
              </a:solidFill>
              <a:effectLst>
                <a:outerShdw blurRad="50800" algn="ctr" rotWithShape="0">
                  <a:prstClr val="black">
                    <a:alpha val="40000"/>
                  </a:prstClr>
                </a:outerShdw>
              </a:effectLst>
              <a:uLnTx/>
              <a:uFillTx/>
              <a:latin typeface="Impact" panose="020B0806030902050204" pitchFamily="34" charset="0"/>
            </a:endParaRPr>
          </a:p>
        </p:txBody>
      </p:sp>
      <p:sp>
        <p:nvSpPr>
          <p:cNvPr id="8" name="矩形 7"/>
          <p:cNvSpPr/>
          <p:nvPr/>
        </p:nvSpPr>
        <p:spPr>
          <a:xfrm>
            <a:off x="0" y="2943783"/>
            <a:ext cx="9144000" cy="1080000"/>
          </a:xfrm>
          <a:prstGeom prst="rect">
            <a:avLst/>
          </a:prstGeom>
          <a:solidFill>
            <a:srgbClr val="42BAC8">
              <a:alpha val="4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 name="文本框 6"/>
          <p:cNvSpPr txBox="1"/>
          <p:nvPr/>
        </p:nvSpPr>
        <p:spPr>
          <a:xfrm>
            <a:off x="1926456" y="3199860"/>
            <a:ext cx="5291090" cy="590931"/>
          </a:xfrm>
          <a:prstGeom prst="rect">
            <a:avLst/>
          </a:prstGeom>
          <a:noFill/>
        </p:spPr>
        <p:txBody>
          <a:bodyPr wrap="square" rtlCol="0">
            <a:spAutoFit/>
          </a:bodyPr>
          <a:lstStyle/>
          <a:p>
            <a:pPr algn="ctr">
              <a:lnSpc>
                <a:spcPct val="90000"/>
              </a:lnSpc>
              <a:spcBef>
                <a:spcPct val="0"/>
              </a:spcBef>
            </a:pPr>
            <a:r>
              <a:rPr lang="zh-CN" altLang="en-US" sz="3600" b="1" dirty="0">
                <a:solidFill>
                  <a:srgbClr val="08181A"/>
                </a:solidFill>
                <a:latin typeface="微软雅黑" panose="020B0503020204020204" pitchFamily="34" charset="-122"/>
                <a:ea typeface="微软雅黑" panose="020B0503020204020204" pitchFamily="34" charset="-122"/>
                <a:cs typeface="+mj-cs"/>
              </a:rPr>
              <a:t>单击此处添加标题</a:t>
            </a:r>
          </a:p>
        </p:txBody>
      </p:sp>
    </p:spTree>
    <p:extLst>
      <p:ext uri="{BB962C8B-B14F-4D97-AF65-F5344CB8AC3E}">
        <p14:creationId xmlns:p14="http://schemas.microsoft.com/office/powerpoint/2010/main" val="328926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anim calcmode="lin" valueType="num">
                                      <p:cBhvr>
                                        <p:cTn id="8" dur="500" fill="hold"/>
                                        <p:tgtEl>
                                          <p:spTgt spid="6"/>
                                        </p:tgtEl>
                                        <p:attrNameLst>
                                          <p:attrName>ppt_x</p:attrName>
                                        </p:attrNameLst>
                                      </p:cBhvr>
                                      <p:tavLst>
                                        <p:tav tm="0">
                                          <p:val>
                                            <p:strVal val="#ppt_x"/>
                                          </p:val>
                                        </p:tav>
                                        <p:tav tm="100000">
                                          <p:val>
                                            <p:strVal val="#ppt_x"/>
                                          </p:val>
                                        </p:tav>
                                      </p:tavLst>
                                    </p:anim>
                                    <p:anim calcmode="lin" valueType="num">
                                      <p:cBhvr>
                                        <p:cTn id="9" dur="450" decel="100000" fill="hold"/>
                                        <p:tgtEl>
                                          <p:spTgt spid="6"/>
                                        </p:tgtEl>
                                        <p:attrNameLst>
                                          <p:attrName>ppt_y</p:attrName>
                                        </p:attrNameLst>
                                      </p:cBhvr>
                                      <p:tavLst>
                                        <p:tav tm="0">
                                          <p:val>
                                            <p:strVal val="#ppt_y+1"/>
                                          </p:val>
                                        </p:tav>
                                        <p:tav tm="100000">
                                          <p:val>
                                            <p:strVal val="#ppt_y-.03"/>
                                          </p:val>
                                        </p:tav>
                                      </p:tavLst>
                                    </p:anim>
                                    <p:anim calcmode="lin" valueType="num">
                                      <p:cBhvr>
                                        <p:cTn id="10" dur="50" accel="100000" fill="hold">
                                          <p:stCondLst>
                                            <p:cond delay="450"/>
                                          </p:stCondLst>
                                        </p:cTn>
                                        <p:tgtEl>
                                          <p:spTgt spid="6"/>
                                        </p:tgtEl>
                                        <p:attrNameLst>
                                          <p:attrName>ppt_y</p:attrName>
                                        </p:attrNameLst>
                                      </p:cBhvr>
                                      <p:tavLst>
                                        <p:tav tm="0">
                                          <p:val>
                                            <p:strVal val="#ppt_y-.03"/>
                                          </p:val>
                                        </p:tav>
                                        <p:tav tm="100000">
                                          <p:val>
                                            <p:strVal val="#ppt_y"/>
                                          </p:val>
                                        </p:tav>
                                      </p:tavLst>
                                    </p:anim>
                                  </p:childTnLst>
                                </p:cTn>
                              </p:par>
                            </p:childTnLst>
                          </p:cTn>
                        </p:par>
                        <p:par>
                          <p:cTn id="11" fill="hold">
                            <p:stCondLst>
                              <p:cond delay="500"/>
                            </p:stCondLst>
                            <p:childTnLst>
                              <p:par>
                                <p:cTn id="12" presetID="16" presetClass="entr" presetSubtype="37" fill="hold" grpId="0" nodeType="after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barn(outVertical)">
                                      <p:cBhvr>
                                        <p:cTn id="14" dur="500"/>
                                        <p:tgtEl>
                                          <p:spTgt spid="8"/>
                                        </p:tgtEl>
                                      </p:cBhvr>
                                    </p:animEffect>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anim calcmode="lin" valueType="num">
                                      <p:cBhvr>
                                        <p:cTn id="19" dur="500" fill="hold"/>
                                        <p:tgtEl>
                                          <p:spTgt spid="7"/>
                                        </p:tgtEl>
                                        <p:attrNameLst>
                                          <p:attrName>ppt_x</p:attrName>
                                        </p:attrNameLst>
                                      </p:cBhvr>
                                      <p:tavLst>
                                        <p:tav tm="0">
                                          <p:val>
                                            <p:strVal val="#ppt_x"/>
                                          </p:val>
                                        </p:tav>
                                        <p:tav tm="100000">
                                          <p:val>
                                            <p:strVal val="#ppt_x"/>
                                          </p:val>
                                        </p:tav>
                                      </p:tavLst>
                                    </p:anim>
                                    <p:anim calcmode="lin" valueType="num">
                                      <p:cBhvr>
                                        <p:cTn id="20" dur="500" fill="hold"/>
                                        <p:tgtEl>
                                          <p:spTgt spid="7"/>
                                        </p:tgtEl>
                                        <p:attrNameLst>
                                          <p:attrName>ppt_y</p:attrName>
                                        </p:attrNameLst>
                                      </p:cBhvr>
                                      <p:tavLst>
                                        <p:tav tm="0">
                                          <p:val>
                                            <p:strVal val="#ppt_y+.1"/>
                                          </p:val>
                                        </p:tav>
                                        <p:tav tm="100000">
                                          <p:val>
                                            <p:strVal val="#ppt_y"/>
                                          </p:val>
                                        </p:tav>
                                      </p:tavLst>
                                    </p:anim>
                                  </p:childTnLst>
                                </p:cTn>
                              </p:par>
                              <p:par>
                                <p:cTn id="21" presetID="2" presetClass="entr" presetSubtype="4" fill="hold" grpId="0" nodeType="withEffect">
                                  <p:stCondLst>
                                    <p:cond delay="25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ppt_x"/>
                                          </p:val>
                                        </p:tav>
                                        <p:tav tm="100000">
                                          <p:val>
                                            <p:strVal val="#ppt_x"/>
                                          </p:val>
                                        </p:tav>
                                      </p:tavLst>
                                    </p:anim>
                                    <p:anim calcmode="lin" valueType="num">
                                      <p:cBhvr additive="base">
                                        <p:cTn id="2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animBg="1"/>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任意多边形 33"/>
          <p:cNvSpPr/>
          <p:nvPr/>
        </p:nvSpPr>
        <p:spPr>
          <a:xfrm>
            <a:off x="4737651" y="3348575"/>
            <a:ext cx="1485503" cy="81000"/>
          </a:xfrm>
          <a:custGeom>
            <a:avLst/>
            <a:gdLst>
              <a:gd name="connsiteX0" fmla="*/ 0 w 1819275"/>
              <a:gd name="connsiteY0" fmla="*/ 0 h 108000"/>
              <a:gd name="connsiteX1" fmla="*/ 1819275 w 1819275"/>
              <a:gd name="connsiteY1" fmla="*/ 0 h 108000"/>
              <a:gd name="connsiteX2" fmla="*/ 1819275 w 1819275"/>
              <a:gd name="connsiteY2" fmla="*/ 36000 h 108000"/>
              <a:gd name="connsiteX3" fmla="*/ 1818638 w 1819275"/>
              <a:gd name="connsiteY3" fmla="*/ 36000 h 108000"/>
              <a:gd name="connsiteX4" fmla="*/ 909638 w 1819275"/>
              <a:gd name="connsiteY4" fmla="*/ 108000 h 108000"/>
              <a:gd name="connsiteX5" fmla="*/ 638 w 1819275"/>
              <a:gd name="connsiteY5" fmla="*/ 36000 h 108000"/>
              <a:gd name="connsiteX6" fmla="*/ 0 w 1819275"/>
              <a:gd name="connsiteY6" fmla="*/ 36000 h 10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19275" h="108000">
                <a:moveTo>
                  <a:pt x="0" y="0"/>
                </a:moveTo>
                <a:lnTo>
                  <a:pt x="1819275" y="0"/>
                </a:lnTo>
                <a:lnTo>
                  <a:pt x="1819275" y="36000"/>
                </a:lnTo>
                <a:lnTo>
                  <a:pt x="1818638" y="36000"/>
                </a:lnTo>
                <a:lnTo>
                  <a:pt x="909638" y="108000"/>
                </a:lnTo>
                <a:lnTo>
                  <a:pt x="638" y="36000"/>
                </a:lnTo>
                <a:lnTo>
                  <a:pt x="0" y="36000"/>
                </a:lnTo>
                <a:close/>
              </a:path>
            </a:pathLst>
          </a:custGeom>
          <a:solidFill>
            <a:sysClr val="windowText" lastClr="000000">
              <a:lumMod val="75000"/>
              <a:lumOff val="2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35" name="组合 34"/>
          <p:cNvGrpSpPr/>
          <p:nvPr/>
        </p:nvGrpSpPr>
        <p:grpSpPr>
          <a:xfrm>
            <a:off x="4737647" y="3513865"/>
            <a:ext cx="1485504" cy="299295"/>
            <a:chOff x="6316863" y="3748347"/>
            <a:chExt cx="1980672" cy="399060"/>
          </a:xfrm>
        </p:grpSpPr>
        <p:sp>
          <p:nvSpPr>
            <p:cNvPr id="36" name="矩形 35"/>
            <p:cNvSpPr/>
            <p:nvPr/>
          </p:nvSpPr>
          <p:spPr>
            <a:xfrm>
              <a:off x="6316864" y="3748347"/>
              <a:ext cx="1980671" cy="399060"/>
            </a:xfrm>
            <a:prstGeom prst="rect">
              <a:avLst/>
            </a:prstGeom>
            <a:solidFill>
              <a:srgbClr val="42BAC8"/>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7" name="文本框 9"/>
            <p:cNvSpPr txBox="1"/>
            <p:nvPr/>
          </p:nvSpPr>
          <p:spPr>
            <a:xfrm>
              <a:off x="6316863" y="3764910"/>
              <a:ext cx="1980671" cy="330945"/>
            </a:xfrm>
            <a:prstGeom prst="rect">
              <a:avLst/>
            </a:prstGeom>
            <a:noFill/>
          </p:spPr>
          <p:txBody>
            <a:bodyPr wrap="square" rtlCol="0">
              <a:spAutoFit/>
            </a:bodyPr>
            <a:lstStyle/>
            <a:p>
              <a:pPr marL="0" marR="0" lvl="0" indent="0" algn="ctr" defTabSz="914400" eaLnBrk="1" fontAlgn="auto" latinLnBrk="0" hangingPunct="1">
                <a:lnSpc>
                  <a:spcPct val="100000"/>
                </a:lnSpc>
                <a:spcBef>
                  <a:spcPts val="750"/>
                </a:spcBef>
                <a:spcAft>
                  <a:spcPts val="0"/>
                </a:spcAft>
                <a:buClrTx/>
                <a:buSzTx/>
                <a:buFontTx/>
                <a:buNone/>
                <a:tabLst/>
                <a:defRPr/>
              </a:pPr>
              <a:r>
                <a:rPr kumimoji="0" lang="zh-CN" altLang="en-US" sz="1013" b="1" i="0" u="none" strike="noStrike" kern="0" cap="none" spc="0" normalizeH="0" baseline="0" noProof="0" dirty="0">
                  <a:ln>
                    <a:noFill/>
                  </a:ln>
                  <a:solidFill>
                    <a:srgbClr val="E5F5F7"/>
                  </a:solidFill>
                  <a:effectLst/>
                  <a:uLnTx/>
                  <a:uFillTx/>
                  <a:latin typeface="微软雅黑" panose="020B0503020204020204" pitchFamily="34" charset="-122"/>
                  <a:ea typeface="微软雅黑" panose="020B0503020204020204" pitchFamily="34" charset="-122"/>
                </a:rPr>
                <a:t>添加标题</a:t>
              </a:r>
            </a:p>
          </p:txBody>
        </p:sp>
      </p:grpSp>
      <p:sp>
        <p:nvSpPr>
          <p:cNvPr id="38" name="文本框 10"/>
          <p:cNvSpPr txBox="1"/>
          <p:nvPr/>
        </p:nvSpPr>
        <p:spPr>
          <a:xfrm>
            <a:off x="4737651" y="3882489"/>
            <a:ext cx="1485503" cy="1562735"/>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单击添加文本单击添加文本单击添加文本单击添加文本单击添加文本单击添加文本单击添加文本单击添加文本单击添加文本单击添加文本</a:t>
            </a:r>
            <a:endParaRPr kumimoji="0" lang="en-US" altLang="zh-CN"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grpSp>
        <p:nvGrpSpPr>
          <p:cNvPr id="39" name="组合 38"/>
          <p:cNvGrpSpPr/>
          <p:nvPr/>
        </p:nvGrpSpPr>
        <p:grpSpPr>
          <a:xfrm>
            <a:off x="4737652" y="1660481"/>
            <a:ext cx="1485503" cy="1618175"/>
            <a:chOff x="6316864" y="1277164"/>
            <a:chExt cx="1980671" cy="2157566"/>
          </a:xfrm>
        </p:grpSpPr>
        <p:sp>
          <p:nvSpPr>
            <p:cNvPr id="40" name="矩形 39"/>
            <p:cNvSpPr/>
            <p:nvPr/>
          </p:nvSpPr>
          <p:spPr>
            <a:xfrm>
              <a:off x="6316864" y="1277164"/>
              <a:ext cx="1980671" cy="2157566"/>
            </a:xfrm>
            <a:prstGeom prst="rect">
              <a:avLst/>
            </a:prstGeom>
            <a:solidFill>
              <a:srgbClr val="42BAC8"/>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pic>
          <p:nvPicPr>
            <p:cNvPr id="41" name="图片 40"/>
            <p:cNvPicPr>
              <a:picLocks noChangeAspect="1"/>
            </p:cNvPicPr>
            <p:nvPr/>
          </p:nvPicPr>
          <p:blipFill>
            <a:blip r:embed="rId2" cstate="screen">
              <a:biLevel thresh="50000"/>
              <a:extLst>
                <a:ext uri="{28A0092B-C50C-407E-A947-70E740481C1C}">
                  <a14:useLocalDpi xmlns:a14="http://schemas.microsoft.com/office/drawing/2010/main"/>
                </a:ext>
              </a:extLst>
            </a:blip>
            <a:stretch>
              <a:fillRect/>
            </a:stretch>
          </p:blipFill>
          <p:spPr>
            <a:xfrm>
              <a:off x="6821802" y="1863901"/>
              <a:ext cx="970794" cy="984092"/>
            </a:xfrm>
            <a:prstGeom prst="rect">
              <a:avLst/>
            </a:prstGeom>
          </p:spPr>
        </p:pic>
      </p:grpSp>
      <p:sp>
        <p:nvSpPr>
          <p:cNvPr id="42" name="任意多边形 41"/>
          <p:cNvSpPr/>
          <p:nvPr/>
        </p:nvSpPr>
        <p:spPr>
          <a:xfrm>
            <a:off x="1104055" y="3348575"/>
            <a:ext cx="1485503" cy="81000"/>
          </a:xfrm>
          <a:custGeom>
            <a:avLst/>
            <a:gdLst>
              <a:gd name="connsiteX0" fmla="*/ 0 w 1819275"/>
              <a:gd name="connsiteY0" fmla="*/ 0 h 108000"/>
              <a:gd name="connsiteX1" fmla="*/ 1819275 w 1819275"/>
              <a:gd name="connsiteY1" fmla="*/ 0 h 108000"/>
              <a:gd name="connsiteX2" fmla="*/ 1819275 w 1819275"/>
              <a:gd name="connsiteY2" fmla="*/ 36000 h 108000"/>
              <a:gd name="connsiteX3" fmla="*/ 1818638 w 1819275"/>
              <a:gd name="connsiteY3" fmla="*/ 36000 h 108000"/>
              <a:gd name="connsiteX4" fmla="*/ 909638 w 1819275"/>
              <a:gd name="connsiteY4" fmla="*/ 108000 h 108000"/>
              <a:gd name="connsiteX5" fmla="*/ 638 w 1819275"/>
              <a:gd name="connsiteY5" fmla="*/ 36000 h 108000"/>
              <a:gd name="connsiteX6" fmla="*/ 0 w 1819275"/>
              <a:gd name="connsiteY6" fmla="*/ 36000 h 10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19275" h="108000">
                <a:moveTo>
                  <a:pt x="0" y="0"/>
                </a:moveTo>
                <a:lnTo>
                  <a:pt x="1819275" y="0"/>
                </a:lnTo>
                <a:lnTo>
                  <a:pt x="1819275" y="36000"/>
                </a:lnTo>
                <a:lnTo>
                  <a:pt x="1818638" y="36000"/>
                </a:lnTo>
                <a:lnTo>
                  <a:pt x="909638" y="108000"/>
                </a:lnTo>
                <a:lnTo>
                  <a:pt x="638" y="36000"/>
                </a:lnTo>
                <a:lnTo>
                  <a:pt x="0" y="36000"/>
                </a:lnTo>
                <a:close/>
              </a:path>
            </a:pathLst>
          </a:custGeom>
          <a:solidFill>
            <a:sysClr val="windowText" lastClr="000000">
              <a:lumMod val="75000"/>
              <a:lumOff val="2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43" name="组合 42"/>
          <p:cNvGrpSpPr/>
          <p:nvPr/>
        </p:nvGrpSpPr>
        <p:grpSpPr>
          <a:xfrm>
            <a:off x="1104052" y="3513865"/>
            <a:ext cx="1485504" cy="299295"/>
            <a:chOff x="1472069" y="3748347"/>
            <a:chExt cx="1980672" cy="399060"/>
          </a:xfrm>
        </p:grpSpPr>
        <p:sp>
          <p:nvSpPr>
            <p:cNvPr id="44" name="矩形 43"/>
            <p:cNvSpPr/>
            <p:nvPr/>
          </p:nvSpPr>
          <p:spPr>
            <a:xfrm>
              <a:off x="1472070" y="3748347"/>
              <a:ext cx="1980671" cy="399060"/>
            </a:xfrm>
            <a:prstGeom prst="rect">
              <a:avLst/>
            </a:prstGeom>
            <a:solidFill>
              <a:srgbClr val="42BAC8"/>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5" name="文本框 17"/>
            <p:cNvSpPr txBox="1"/>
            <p:nvPr/>
          </p:nvSpPr>
          <p:spPr>
            <a:xfrm>
              <a:off x="1472069" y="3764910"/>
              <a:ext cx="1980671" cy="330945"/>
            </a:xfrm>
            <a:prstGeom prst="rect">
              <a:avLst/>
            </a:prstGeom>
            <a:noFill/>
          </p:spPr>
          <p:txBody>
            <a:bodyPr wrap="square" rtlCol="0">
              <a:spAutoFit/>
            </a:bodyPr>
            <a:lstStyle/>
            <a:p>
              <a:pPr marL="0" marR="0" lvl="0" indent="0" algn="ctr" defTabSz="914400" eaLnBrk="1" fontAlgn="auto" latinLnBrk="0" hangingPunct="1">
                <a:lnSpc>
                  <a:spcPct val="100000"/>
                </a:lnSpc>
                <a:spcBef>
                  <a:spcPts val="750"/>
                </a:spcBef>
                <a:spcAft>
                  <a:spcPts val="0"/>
                </a:spcAft>
                <a:buClrTx/>
                <a:buSzTx/>
                <a:buFontTx/>
                <a:buNone/>
                <a:tabLst/>
                <a:defRPr/>
              </a:pPr>
              <a:r>
                <a:rPr kumimoji="0" lang="zh-CN" altLang="en-US" sz="1013" b="1" i="0" u="none" strike="noStrike" kern="0" cap="none" spc="0" normalizeH="0" baseline="0" noProof="0" dirty="0">
                  <a:ln>
                    <a:noFill/>
                  </a:ln>
                  <a:solidFill>
                    <a:srgbClr val="E5F5F7"/>
                  </a:solidFill>
                  <a:effectLst/>
                  <a:uLnTx/>
                  <a:uFillTx/>
                  <a:latin typeface="微软雅黑" panose="020B0503020204020204" pitchFamily="34" charset="-122"/>
                  <a:ea typeface="微软雅黑" panose="020B0503020204020204" pitchFamily="34" charset="-122"/>
                </a:rPr>
                <a:t>添加标题</a:t>
              </a:r>
            </a:p>
          </p:txBody>
        </p:sp>
      </p:grpSp>
      <p:sp>
        <p:nvSpPr>
          <p:cNvPr id="46" name="文本框 18"/>
          <p:cNvSpPr txBox="1"/>
          <p:nvPr/>
        </p:nvSpPr>
        <p:spPr>
          <a:xfrm>
            <a:off x="1104055" y="3882489"/>
            <a:ext cx="1485503" cy="1562735"/>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单击添加文本单击添加文本单击添加文本单击添加文本单击添加文本单击添加文本单击添加文本单击添加文本单击添加文本单击添加文本</a:t>
            </a:r>
            <a:endParaRPr kumimoji="0" lang="en-US" altLang="zh-CN"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grpSp>
        <p:nvGrpSpPr>
          <p:cNvPr id="47" name="组合 46"/>
          <p:cNvGrpSpPr/>
          <p:nvPr/>
        </p:nvGrpSpPr>
        <p:grpSpPr>
          <a:xfrm>
            <a:off x="1104056" y="1660481"/>
            <a:ext cx="1485503" cy="1618175"/>
            <a:chOff x="1472070" y="1277164"/>
            <a:chExt cx="1980671" cy="2157566"/>
          </a:xfrm>
        </p:grpSpPr>
        <p:sp>
          <p:nvSpPr>
            <p:cNvPr id="48" name="矩形 47"/>
            <p:cNvSpPr/>
            <p:nvPr/>
          </p:nvSpPr>
          <p:spPr>
            <a:xfrm>
              <a:off x="1472070" y="1277164"/>
              <a:ext cx="1980671" cy="2157566"/>
            </a:xfrm>
            <a:prstGeom prst="rect">
              <a:avLst/>
            </a:prstGeom>
            <a:solidFill>
              <a:srgbClr val="42BAC8"/>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pic>
          <p:nvPicPr>
            <p:cNvPr id="49" name="图片 48"/>
            <p:cNvPicPr>
              <a:picLocks noChangeAspect="1"/>
            </p:cNvPicPr>
            <p:nvPr/>
          </p:nvPicPr>
          <p:blipFill>
            <a:blip r:embed="rId3" cstate="screen">
              <a:biLevel thresh="50000"/>
              <a:extLst>
                <a:ext uri="{28A0092B-C50C-407E-A947-70E740481C1C}">
                  <a14:useLocalDpi xmlns:a14="http://schemas.microsoft.com/office/drawing/2010/main"/>
                </a:ext>
              </a:extLst>
            </a:blip>
            <a:stretch>
              <a:fillRect/>
            </a:stretch>
          </p:blipFill>
          <p:spPr>
            <a:xfrm>
              <a:off x="2036258" y="1864563"/>
              <a:ext cx="852295" cy="982769"/>
            </a:xfrm>
            <a:prstGeom prst="rect">
              <a:avLst/>
            </a:prstGeom>
          </p:spPr>
        </p:pic>
      </p:grpSp>
      <p:sp>
        <p:nvSpPr>
          <p:cNvPr id="50" name="任意多边形 49"/>
          <p:cNvSpPr/>
          <p:nvPr/>
        </p:nvSpPr>
        <p:spPr>
          <a:xfrm>
            <a:off x="6554448" y="3348575"/>
            <a:ext cx="1485503" cy="81000"/>
          </a:xfrm>
          <a:custGeom>
            <a:avLst/>
            <a:gdLst>
              <a:gd name="connsiteX0" fmla="*/ 0 w 1819275"/>
              <a:gd name="connsiteY0" fmla="*/ 0 h 108000"/>
              <a:gd name="connsiteX1" fmla="*/ 1819275 w 1819275"/>
              <a:gd name="connsiteY1" fmla="*/ 0 h 108000"/>
              <a:gd name="connsiteX2" fmla="*/ 1819275 w 1819275"/>
              <a:gd name="connsiteY2" fmla="*/ 36000 h 108000"/>
              <a:gd name="connsiteX3" fmla="*/ 1818638 w 1819275"/>
              <a:gd name="connsiteY3" fmla="*/ 36000 h 108000"/>
              <a:gd name="connsiteX4" fmla="*/ 909638 w 1819275"/>
              <a:gd name="connsiteY4" fmla="*/ 108000 h 108000"/>
              <a:gd name="connsiteX5" fmla="*/ 638 w 1819275"/>
              <a:gd name="connsiteY5" fmla="*/ 36000 h 108000"/>
              <a:gd name="connsiteX6" fmla="*/ 0 w 1819275"/>
              <a:gd name="connsiteY6" fmla="*/ 36000 h 10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19275" h="108000">
                <a:moveTo>
                  <a:pt x="0" y="0"/>
                </a:moveTo>
                <a:lnTo>
                  <a:pt x="1819275" y="0"/>
                </a:lnTo>
                <a:lnTo>
                  <a:pt x="1819275" y="36000"/>
                </a:lnTo>
                <a:lnTo>
                  <a:pt x="1818638" y="36000"/>
                </a:lnTo>
                <a:lnTo>
                  <a:pt x="909638" y="108000"/>
                </a:lnTo>
                <a:lnTo>
                  <a:pt x="638" y="36000"/>
                </a:lnTo>
                <a:lnTo>
                  <a:pt x="0" y="36000"/>
                </a:lnTo>
                <a:close/>
              </a:path>
            </a:pathLst>
          </a:custGeom>
          <a:solidFill>
            <a:sysClr val="windowText" lastClr="000000">
              <a:lumMod val="75000"/>
              <a:lumOff val="2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51" name="组合 50"/>
          <p:cNvGrpSpPr/>
          <p:nvPr/>
        </p:nvGrpSpPr>
        <p:grpSpPr>
          <a:xfrm>
            <a:off x="6554444" y="3513865"/>
            <a:ext cx="1485504" cy="299295"/>
            <a:chOff x="8739259" y="3748347"/>
            <a:chExt cx="1980672" cy="399060"/>
          </a:xfrm>
        </p:grpSpPr>
        <p:sp>
          <p:nvSpPr>
            <p:cNvPr id="52" name="矩形 51"/>
            <p:cNvSpPr/>
            <p:nvPr/>
          </p:nvSpPr>
          <p:spPr>
            <a:xfrm>
              <a:off x="8739260" y="3748347"/>
              <a:ext cx="1980671" cy="399060"/>
            </a:xfrm>
            <a:prstGeom prst="rect">
              <a:avLst/>
            </a:prstGeom>
            <a:solidFill>
              <a:srgbClr val="42BAC8"/>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3" name="文本框 25"/>
            <p:cNvSpPr txBox="1"/>
            <p:nvPr/>
          </p:nvSpPr>
          <p:spPr>
            <a:xfrm>
              <a:off x="8739259" y="3764910"/>
              <a:ext cx="1980671" cy="330945"/>
            </a:xfrm>
            <a:prstGeom prst="rect">
              <a:avLst/>
            </a:prstGeom>
            <a:noFill/>
          </p:spPr>
          <p:txBody>
            <a:bodyPr wrap="square" rtlCol="0">
              <a:spAutoFit/>
            </a:bodyPr>
            <a:lstStyle/>
            <a:p>
              <a:pPr marL="0" marR="0" lvl="0" indent="0" algn="ctr" defTabSz="914400" eaLnBrk="1" fontAlgn="auto" latinLnBrk="0" hangingPunct="1">
                <a:lnSpc>
                  <a:spcPct val="100000"/>
                </a:lnSpc>
                <a:spcBef>
                  <a:spcPts val="750"/>
                </a:spcBef>
                <a:spcAft>
                  <a:spcPts val="0"/>
                </a:spcAft>
                <a:buClrTx/>
                <a:buSzTx/>
                <a:buFontTx/>
                <a:buNone/>
                <a:tabLst/>
                <a:defRPr/>
              </a:pPr>
              <a:r>
                <a:rPr kumimoji="0" lang="zh-CN" altLang="en-US" sz="1013" b="1" i="0" u="none" strike="noStrike" kern="0" cap="none" spc="0" normalizeH="0" baseline="0" noProof="0" dirty="0">
                  <a:ln>
                    <a:noFill/>
                  </a:ln>
                  <a:solidFill>
                    <a:srgbClr val="E5F5F7"/>
                  </a:solidFill>
                  <a:effectLst/>
                  <a:uLnTx/>
                  <a:uFillTx/>
                  <a:latin typeface="微软雅黑" panose="020B0503020204020204" pitchFamily="34" charset="-122"/>
                  <a:ea typeface="微软雅黑" panose="020B0503020204020204" pitchFamily="34" charset="-122"/>
                </a:rPr>
                <a:t>添加标题</a:t>
              </a:r>
            </a:p>
          </p:txBody>
        </p:sp>
      </p:grpSp>
      <p:sp>
        <p:nvSpPr>
          <p:cNvPr id="54" name="文本框 26"/>
          <p:cNvSpPr txBox="1"/>
          <p:nvPr/>
        </p:nvSpPr>
        <p:spPr>
          <a:xfrm>
            <a:off x="6554448" y="3882489"/>
            <a:ext cx="1485503" cy="1562735"/>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单击添加文本单击添加文本单击添加文本单击添加文本单击添加文本单击添加文本单击添加文本单击添加文本单击添加文本单击添加文本</a:t>
            </a:r>
            <a:endParaRPr kumimoji="0" lang="en-US" altLang="zh-CN"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grpSp>
        <p:nvGrpSpPr>
          <p:cNvPr id="55" name="组合 54"/>
          <p:cNvGrpSpPr/>
          <p:nvPr/>
        </p:nvGrpSpPr>
        <p:grpSpPr>
          <a:xfrm>
            <a:off x="6554449" y="1660481"/>
            <a:ext cx="1485503" cy="1618175"/>
            <a:chOff x="8739260" y="1277164"/>
            <a:chExt cx="1980671" cy="2157566"/>
          </a:xfrm>
        </p:grpSpPr>
        <p:sp>
          <p:nvSpPr>
            <p:cNvPr id="56" name="矩形 55"/>
            <p:cNvSpPr/>
            <p:nvPr/>
          </p:nvSpPr>
          <p:spPr>
            <a:xfrm>
              <a:off x="8739260" y="1277164"/>
              <a:ext cx="1980671" cy="2157566"/>
            </a:xfrm>
            <a:prstGeom prst="rect">
              <a:avLst/>
            </a:prstGeom>
            <a:solidFill>
              <a:srgbClr val="42BAC8"/>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pic>
          <p:nvPicPr>
            <p:cNvPr id="57" name="图片 56"/>
            <p:cNvPicPr>
              <a:picLocks noChangeAspect="1"/>
            </p:cNvPicPr>
            <p:nvPr/>
          </p:nvPicPr>
          <p:blipFill>
            <a:blip r:embed="rId4" cstate="screen">
              <a:biLevel thresh="50000"/>
              <a:extLst>
                <a:ext uri="{28A0092B-C50C-407E-A947-70E740481C1C}">
                  <a14:useLocalDpi xmlns:a14="http://schemas.microsoft.com/office/drawing/2010/main"/>
                </a:ext>
              </a:extLst>
            </a:blip>
            <a:stretch>
              <a:fillRect/>
            </a:stretch>
          </p:blipFill>
          <p:spPr>
            <a:xfrm>
              <a:off x="9241705" y="1864290"/>
              <a:ext cx="975781" cy="983315"/>
            </a:xfrm>
            <a:prstGeom prst="rect">
              <a:avLst/>
            </a:prstGeom>
          </p:spPr>
        </p:pic>
      </p:grpSp>
      <p:sp>
        <p:nvSpPr>
          <p:cNvPr id="58" name="任意多边形 57"/>
          <p:cNvSpPr/>
          <p:nvPr/>
        </p:nvSpPr>
        <p:spPr>
          <a:xfrm>
            <a:off x="2920853" y="3348575"/>
            <a:ext cx="1485503" cy="81000"/>
          </a:xfrm>
          <a:custGeom>
            <a:avLst/>
            <a:gdLst>
              <a:gd name="connsiteX0" fmla="*/ 0 w 1819275"/>
              <a:gd name="connsiteY0" fmla="*/ 0 h 108000"/>
              <a:gd name="connsiteX1" fmla="*/ 1819275 w 1819275"/>
              <a:gd name="connsiteY1" fmla="*/ 0 h 108000"/>
              <a:gd name="connsiteX2" fmla="*/ 1819275 w 1819275"/>
              <a:gd name="connsiteY2" fmla="*/ 36000 h 108000"/>
              <a:gd name="connsiteX3" fmla="*/ 1818638 w 1819275"/>
              <a:gd name="connsiteY3" fmla="*/ 36000 h 108000"/>
              <a:gd name="connsiteX4" fmla="*/ 909638 w 1819275"/>
              <a:gd name="connsiteY4" fmla="*/ 108000 h 108000"/>
              <a:gd name="connsiteX5" fmla="*/ 638 w 1819275"/>
              <a:gd name="connsiteY5" fmla="*/ 36000 h 108000"/>
              <a:gd name="connsiteX6" fmla="*/ 0 w 1819275"/>
              <a:gd name="connsiteY6" fmla="*/ 36000 h 10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19275" h="108000">
                <a:moveTo>
                  <a:pt x="0" y="0"/>
                </a:moveTo>
                <a:lnTo>
                  <a:pt x="1819275" y="0"/>
                </a:lnTo>
                <a:lnTo>
                  <a:pt x="1819275" y="36000"/>
                </a:lnTo>
                <a:lnTo>
                  <a:pt x="1818638" y="36000"/>
                </a:lnTo>
                <a:lnTo>
                  <a:pt x="909638" y="108000"/>
                </a:lnTo>
                <a:lnTo>
                  <a:pt x="638" y="36000"/>
                </a:lnTo>
                <a:lnTo>
                  <a:pt x="0" y="36000"/>
                </a:lnTo>
                <a:close/>
              </a:path>
            </a:pathLst>
          </a:custGeom>
          <a:solidFill>
            <a:sysClr val="windowText" lastClr="000000">
              <a:lumMod val="75000"/>
              <a:lumOff val="2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59" name="组合 58"/>
          <p:cNvGrpSpPr/>
          <p:nvPr/>
        </p:nvGrpSpPr>
        <p:grpSpPr>
          <a:xfrm>
            <a:off x="2920850" y="3513865"/>
            <a:ext cx="1485504" cy="299295"/>
            <a:chOff x="3894466" y="3748347"/>
            <a:chExt cx="1980672" cy="399060"/>
          </a:xfrm>
        </p:grpSpPr>
        <p:sp>
          <p:nvSpPr>
            <p:cNvPr id="60" name="矩形 59"/>
            <p:cNvSpPr/>
            <p:nvPr/>
          </p:nvSpPr>
          <p:spPr>
            <a:xfrm>
              <a:off x="3894467" y="3748347"/>
              <a:ext cx="1980671" cy="399060"/>
            </a:xfrm>
            <a:prstGeom prst="rect">
              <a:avLst/>
            </a:prstGeom>
            <a:solidFill>
              <a:srgbClr val="42BAC8"/>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1" name="文本框 33"/>
            <p:cNvSpPr txBox="1"/>
            <p:nvPr/>
          </p:nvSpPr>
          <p:spPr>
            <a:xfrm>
              <a:off x="3894466" y="3764910"/>
              <a:ext cx="1980671" cy="330945"/>
            </a:xfrm>
            <a:prstGeom prst="rect">
              <a:avLst/>
            </a:prstGeom>
            <a:noFill/>
          </p:spPr>
          <p:txBody>
            <a:bodyPr wrap="square" rtlCol="0">
              <a:spAutoFit/>
            </a:bodyPr>
            <a:lstStyle/>
            <a:p>
              <a:pPr marL="0" marR="0" lvl="0" indent="0" algn="ctr" defTabSz="914400" eaLnBrk="1" fontAlgn="auto" latinLnBrk="0" hangingPunct="1">
                <a:lnSpc>
                  <a:spcPct val="100000"/>
                </a:lnSpc>
                <a:spcBef>
                  <a:spcPts val="750"/>
                </a:spcBef>
                <a:spcAft>
                  <a:spcPts val="0"/>
                </a:spcAft>
                <a:buClrTx/>
                <a:buSzTx/>
                <a:buFontTx/>
                <a:buNone/>
                <a:tabLst/>
                <a:defRPr/>
              </a:pPr>
              <a:r>
                <a:rPr kumimoji="0" lang="zh-CN" altLang="en-US" sz="1013" b="1" i="0" u="none" strike="noStrike" kern="0" cap="none" spc="0" normalizeH="0" baseline="0" noProof="0" dirty="0">
                  <a:ln>
                    <a:noFill/>
                  </a:ln>
                  <a:solidFill>
                    <a:srgbClr val="E5F5F7"/>
                  </a:solidFill>
                  <a:effectLst/>
                  <a:uLnTx/>
                  <a:uFillTx/>
                  <a:latin typeface="微软雅黑" panose="020B0503020204020204" pitchFamily="34" charset="-122"/>
                  <a:ea typeface="微软雅黑" panose="020B0503020204020204" pitchFamily="34" charset="-122"/>
                </a:rPr>
                <a:t>添加标题</a:t>
              </a:r>
            </a:p>
          </p:txBody>
        </p:sp>
      </p:grpSp>
      <p:sp>
        <p:nvSpPr>
          <p:cNvPr id="62" name="文本框 34"/>
          <p:cNvSpPr txBox="1"/>
          <p:nvPr/>
        </p:nvSpPr>
        <p:spPr>
          <a:xfrm>
            <a:off x="2920853" y="3882489"/>
            <a:ext cx="1485503" cy="1562735"/>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单击添加文本单击添加文本单击添加文本单击添加文本单击添加文本单击添加文本单击添加文本单击添加文本单击添加文本单击添加文本</a:t>
            </a:r>
            <a:endParaRPr kumimoji="0" lang="en-US" altLang="zh-CN"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grpSp>
        <p:nvGrpSpPr>
          <p:cNvPr id="63" name="组合 62"/>
          <p:cNvGrpSpPr/>
          <p:nvPr/>
        </p:nvGrpSpPr>
        <p:grpSpPr>
          <a:xfrm>
            <a:off x="2920854" y="1660481"/>
            <a:ext cx="1485503" cy="1618175"/>
            <a:chOff x="3894467" y="1277164"/>
            <a:chExt cx="1980671" cy="2157566"/>
          </a:xfrm>
        </p:grpSpPr>
        <p:sp>
          <p:nvSpPr>
            <p:cNvPr id="64" name="矩形 63"/>
            <p:cNvSpPr/>
            <p:nvPr/>
          </p:nvSpPr>
          <p:spPr>
            <a:xfrm>
              <a:off x="3894467" y="1277164"/>
              <a:ext cx="1980671" cy="2157566"/>
            </a:xfrm>
            <a:prstGeom prst="rect">
              <a:avLst/>
            </a:prstGeom>
            <a:solidFill>
              <a:srgbClr val="42BAC8"/>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pic>
          <p:nvPicPr>
            <p:cNvPr id="65" name="图片 64"/>
            <p:cNvPicPr>
              <a:picLocks noChangeAspect="1"/>
            </p:cNvPicPr>
            <p:nvPr/>
          </p:nvPicPr>
          <p:blipFill>
            <a:blip r:embed="rId5" cstate="screen">
              <a:biLevel thresh="50000"/>
              <a:extLst>
                <a:ext uri="{28A0092B-C50C-407E-A947-70E740481C1C}">
                  <a14:useLocalDpi xmlns:a14="http://schemas.microsoft.com/office/drawing/2010/main"/>
                </a:ext>
              </a:extLst>
            </a:blip>
            <a:stretch>
              <a:fillRect/>
            </a:stretch>
          </p:blipFill>
          <p:spPr>
            <a:xfrm>
              <a:off x="4437739" y="1864177"/>
              <a:ext cx="894126" cy="983540"/>
            </a:xfrm>
            <a:prstGeom prst="rect">
              <a:avLst/>
            </a:prstGeom>
          </p:spPr>
        </p:pic>
      </p:grpSp>
    </p:spTree>
    <p:extLst>
      <p:ext uri="{BB962C8B-B14F-4D97-AF65-F5344CB8AC3E}">
        <p14:creationId xmlns:p14="http://schemas.microsoft.com/office/powerpoint/2010/main" val="1553347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wipe(down)">
                                      <p:cBhvr>
                                        <p:cTn id="7" dur="500"/>
                                        <p:tgtEl>
                                          <p:spTgt spid="47"/>
                                        </p:tgtEl>
                                      </p:cBhvr>
                                    </p:animEffect>
                                  </p:childTnLst>
                                </p:cTn>
                              </p:par>
                              <p:par>
                                <p:cTn id="8" presetID="22" presetClass="entr" presetSubtype="4" fill="hold" nodeType="withEffect">
                                  <p:stCondLst>
                                    <p:cond delay="250"/>
                                  </p:stCondLst>
                                  <p:childTnLst>
                                    <p:set>
                                      <p:cBhvr>
                                        <p:cTn id="9" dur="1" fill="hold">
                                          <p:stCondLst>
                                            <p:cond delay="0"/>
                                          </p:stCondLst>
                                        </p:cTn>
                                        <p:tgtEl>
                                          <p:spTgt spid="63"/>
                                        </p:tgtEl>
                                        <p:attrNameLst>
                                          <p:attrName>style.visibility</p:attrName>
                                        </p:attrNameLst>
                                      </p:cBhvr>
                                      <p:to>
                                        <p:strVal val="visible"/>
                                      </p:to>
                                    </p:set>
                                    <p:animEffect transition="in" filter="wipe(down)">
                                      <p:cBhvr>
                                        <p:cTn id="10" dur="500"/>
                                        <p:tgtEl>
                                          <p:spTgt spid="63"/>
                                        </p:tgtEl>
                                      </p:cBhvr>
                                    </p:animEffect>
                                  </p:childTnLst>
                                </p:cTn>
                              </p:par>
                              <p:par>
                                <p:cTn id="11" presetID="22" presetClass="entr" presetSubtype="4" fill="hold" nodeType="withEffect">
                                  <p:stCondLst>
                                    <p:cond delay="500"/>
                                  </p:stCondLst>
                                  <p:childTnLst>
                                    <p:set>
                                      <p:cBhvr>
                                        <p:cTn id="12" dur="1" fill="hold">
                                          <p:stCondLst>
                                            <p:cond delay="0"/>
                                          </p:stCondLst>
                                        </p:cTn>
                                        <p:tgtEl>
                                          <p:spTgt spid="39"/>
                                        </p:tgtEl>
                                        <p:attrNameLst>
                                          <p:attrName>style.visibility</p:attrName>
                                        </p:attrNameLst>
                                      </p:cBhvr>
                                      <p:to>
                                        <p:strVal val="visible"/>
                                      </p:to>
                                    </p:set>
                                    <p:animEffect transition="in" filter="wipe(down)">
                                      <p:cBhvr>
                                        <p:cTn id="13" dur="500"/>
                                        <p:tgtEl>
                                          <p:spTgt spid="39"/>
                                        </p:tgtEl>
                                      </p:cBhvr>
                                    </p:animEffect>
                                  </p:childTnLst>
                                </p:cTn>
                              </p:par>
                              <p:par>
                                <p:cTn id="14" presetID="22" presetClass="entr" presetSubtype="4" fill="hold" nodeType="withEffect">
                                  <p:stCondLst>
                                    <p:cond delay="750"/>
                                  </p:stCondLst>
                                  <p:childTnLst>
                                    <p:set>
                                      <p:cBhvr>
                                        <p:cTn id="15" dur="1" fill="hold">
                                          <p:stCondLst>
                                            <p:cond delay="0"/>
                                          </p:stCondLst>
                                        </p:cTn>
                                        <p:tgtEl>
                                          <p:spTgt spid="55"/>
                                        </p:tgtEl>
                                        <p:attrNameLst>
                                          <p:attrName>style.visibility</p:attrName>
                                        </p:attrNameLst>
                                      </p:cBhvr>
                                      <p:to>
                                        <p:strVal val="visible"/>
                                      </p:to>
                                    </p:set>
                                    <p:animEffect transition="in" filter="wipe(down)">
                                      <p:cBhvr>
                                        <p:cTn id="16" dur="500"/>
                                        <p:tgtEl>
                                          <p:spTgt spid="55"/>
                                        </p:tgtEl>
                                      </p:cBhvr>
                                    </p:animEffect>
                                  </p:childTnLst>
                                </p:cTn>
                              </p:par>
                            </p:childTnLst>
                          </p:cTn>
                        </p:par>
                        <p:par>
                          <p:cTn id="17" fill="hold">
                            <p:stCondLst>
                              <p:cond delay="1250"/>
                            </p:stCondLst>
                            <p:childTnLst>
                              <p:par>
                                <p:cTn id="18" presetID="2" presetClass="entr" presetSubtype="4" fill="hold" grpId="0" nodeType="afterEffect">
                                  <p:stCondLst>
                                    <p:cond delay="0"/>
                                  </p:stCondLst>
                                  <p:childTnLst>
                                    <p:set>
                                      <p:cBhvr>
                                        <p:cTn id="19" dur="1" fill="hold">
                                          <p:stCondLst>
                                            <p:cond delay="0"/>
                                          </p:stCondLst>
                                        </p:cTn>
                                        <p:tgtEl>
                                          <p:spTgt spid="42"/>
                                        </p:tgtEl>
                                        <p:attrNameLst>
                                          <p:attrName>style.visibility</p:attrName>
                                        </p:attrNameLst>
                                      </p:cBhvr>
                                      <p:to>
                                        <p:strVal val="visible"/>
                                      </p:to>
                                    </p:set>
                                    <p:anim calcmode="lin" valueType="num">
                                      <p:cBhvr additive="base">
                                        <p:cTn id="20" dur="250" fill="hold"/>
                                        <p:tgtEl>
                                          <p:spTgt spid="42"/>
                                        </p:tgtEl>
                                        <p:attrNameLst>
                                          <p:attrName>ppt_x</p:attrName>
                                        </p:attrNameLst>
                                      </p:cBhvr>
                                      <p:tavLst>
                                        <p:tav tm="0">
                                          <p:val>
                                            <p:strVal val="#ppt_x"/>
                                          </p:val>
                                        </p:tav>
                                        <p:tav tm="100000">
                                          <p:val>
                                            <p:strVal val="#ppt_x"/>
                                          </p:val>
                                        </p:tav>
                                      </p:tavLst>
                                    </p:anim>
                                    <p:anim calcmode="lin" valueType="num">
                                      <p:cBhvr additive="base">
                                        <p:cTn id="21" dur="250" fill="hold"/>
                                        <p:tgtEl>
                                          <p:spTgt spid="42"/>
                                        </p:tgtEl>
                                        <p:attrNameLst>
                                          <p:attrName>ppt_y</p:attrName>
                                        </p:attrNameLst>
                                      </p:cBhvr>
                                      <p:tavLst>
                                        <p:tav tm="0">
                                          <p:val>
                                            <p:strVal val="1+#ppt_h/2"/>
                                          </p:val>
                                        </p:tav>
                                        <p:tav tm="100000">
                                          <p:val>
                                            <p:strVal val="#ppt_y"/>
                                          </p:val>
                                        </p:tav>
                                      </p:tavLst>
                                    </p:anim>
                                  </p:childTnLst>
                                </p:cTn>
                              </p:par>
                            </p:childTnLst>
                          </p:cTn>
                        </p:par>
                        <p:par>
                          <p:cTn id="22" fill="hold">
                            <p:stCondLst>
                              <p:cond delay="1500"/>
                            </p:stCondLst>
                            <p:childTnLst>
                              <p:par>
                                <p:cTn id="23" presetID="10" presetClass="entr" presetSubtype="0" fill="hold" nodeType="afterEffect">
                                  <p:stCondLst>
                                    <p:cond delay="0"/>
                                  </p:stCondLst>
                                  <p:childTnLst>
                                    <p:set>
                                      <p:cBhvr>
                                        <p:cTn id="24" dur="1" fill="hold">
                                          <p:stCondLst>
                                            <p:cond delay="0"/>
                                          </p:stCondLst>
                                        </p:cTn>
                                        <p:tgtEl>
                                          <p:spTgt spid="43"/>
                                        </p:tgtEl>
                                        <p:attrNameLst>
                                          <p:attrName>style.visibility</p:attrName>
                                        </p:attrNameLst>
                                      </p:cBhvr>
                                      <p:to>
                                        <p:strVal val="visible"/>
                                      </p:to>
                                    </p:set>
                                    <p:animEffect transition="in" filter="fade">
                                      <p:cBhvr>
                                        <p:cTn id="25" dur="500"/>
                                        <p:tgtEl>
                                          <p:spTgt spid="43"/>
                                        </p:tgtEl>
                                      </p:cBhvr>
                                    </p:animEffect>
                                  </p:childTnLst>
                                </p:cTn>
                              </p:par>
                            </p:childTnLst>
                          </p:cTn>
                        </p:par>
                        <p:par>
                          <p:cTn id="26" fill="hold">
                            <p:stCondLst>
                              <p:cond delay="2000"/>
                            </p:stCondLst>
                            <p:childTnLst>
                              <p:par>
                                <p:cTn id="27" presetID="22" presetClass="entr" presetSubtype="1" fill="hold" grpId="0" nodeType="afterEffect">
                                  <p:stCondLst>
                                    <p:cond delay="0"/>
                                  </p:stCondLst>
                                  <p:childTnLst>
                                    <p:set>
                                      <p:cBhvr>
                                        <p:cTn id="28" dur="1" fill="hold">
                                          <p:stCondLst>
                                            <p:cond delay="0"/>
                                          </p:stCondLst>
                                        </p:cTn>
                                        <p:tgtEl>
                                          <p:spTgt spid="46"/>
                                        </p:tgtEl>
                                        <p:attrNameLst>
                                          <p:attrName>style.visibility</p:attrName>
                                        </p:attrNameLst>
                                      </p:cBhvr>
                                      <p:to>
                                        <p:strVal val="visible"/>
                                      </p:to>
                                    </p:set>
                                    <p:animEffect transition="in" filter="wipe(up)">
                                      <p:cBhvr>
                                        <p:cTn id="29" dur="500"/>
                                        <p:tgtEl>
                                          <p:spTgt spid="46"/>
                                        </p:tgtEl>
                                      </p:cBhvr>
                                    </p:animEffect>
                                  </p:childTnLst>
                                </p:cTn>
                              </p:par>
                            </p:childTnLst>
                          </p:cTn>
                        </p:par>
                        <p:par>
                          <p:cTn id="30" fill="hold">
                            <p:stCondLst>
                              <p:cond delay="2500"/>
                            </p:stCondLst>
                            <p:childTnLst>
                              <p:par>
                                <p:cTn id="31" presetID="2" presetClass="entr" presetSubtype="4" fill="hold" grpId="0" nodeType="afterEffect">
                                  <p:stCondLst>
                                    <p:cond delay="0"/>
                                  </p:stCondLst>
                                  <p:childTnLst>
                                    <p:set>
                                      <p:cBhvr>
                                        <p:cTn id="32" dur="1" fill="hold">
                                          <p:stCondLst>
                                            <p:cond delay="0"/>
                                          </p:stCondLst>
                                        </p:cTn>
                                        <p:tgtEl>
                                          <p:spTgt spid="58"/>
                                        </p:tgtEl>
                                        <p:attrNameLst>
                                          <p:attrName>style.visibility</p:attrName>
                                        </p:attrNameLst>
                                      </p:cBhvr>
                                      <p:to>
                                        <p:strVal val="visible"/>
                                      </p:to>
                                    </p:set>
                                    <p:anim calcmode="lin" valueType="num">
                                      <p:cBhvr additive="base">
                                        <p:cTn id="33" dur="250" fill="hold"/>
                                        <p:tgtEl>
                                          <p:spTgt spid="58"/>
                                        </p:tgtEl>
                                        <p:attrNameLst>
                                          <p:attrName>ppt_x</p:attrName>
                                        </p:attrNameLst>
                                      </p:cBhvr>
                                      <p:tavLst>
                                        <p:tav tm="0">
                                          <p:val>
                                            <p:strVal val="#ppt_x"/>
                                          </p:val>
                                        </p:tav>
                                        <p:tav tm="100000">
                                          <p:val>
                                            <p:strVal val="#ppt_x"/>
                                          </p:val>
                                        </p:tav>
                                      </p:tavLst>
                                    </p:anim>
                                    <p:anim calcmode="lin" valueType="num">
                                      <p:cBhvr additive="base">
                                        <p:cTn id="34" dur="250" fill="hold"/>
                                        <p:tgtEl>
                                          <p:spTgt spid="58"/>
                                        </p:tgtEl>
                                        <p:attrNameLst>
                                          <p:attrName>ppt_y</p:attrName>
                                        </p:attrNameLst>
                                      </p:cBhvr>
                                      <p:tavLst>
                                        <p:tav tm="0">
                                          <p:val>
                                            <p:strVal val="1+#ppt_h/2"/>
                                          </p:val>
                                        </p:tav>
                                        <p:tav tm="100000">
                                          <p:val>
                                            <p:strVal val="#ppt_y"/>
                                          </p:val>
                                        </p:tav>
                                      </p:tavLst>
                                    </p:anim>
                                  </p:childTnLst>
                                </p:cTn>
                              </p:par>
                            </p:childTnLst>
                          </p:cTn>
                        </p:par>
                        <p:par>
                          <p:cTn id="35" fill="hold">
                            <p:stCondLst>
                              <p:cond delay="2750"/>
                            </p:stCondLst>
                            <p:childTnLst>
                              <p:par>
                                <p:cTn id="36" presetID="10" presetClass="entr" presetSubtype="0" fill="hold" nodeType="afterEffect">
                                  <p:stCondLst>
                                    <p:cond delay="0"/>
                                  </p:stCondLst>
                                  <p:childTnLst>
                                    <p:set>
                                      <p:cBhvr>
                                        <p:cTn id="37" dur="1" fill="hold">
                                          <p:stCondLst>
                                            <p:cond delay="0"/>
                                          </p:stCondLst>
                                        </p:cTn>
                                        <p:tgtEl>
                                          <p:spTgt spid="59"/>
                                        </p:tgtEl>
                                        <p:attrNameLst>
                                          <p:attrName>style.visibility</p:attrName>
                                        </p:attrNameLst>
                                      </p:cBhvr>
                                      <p:to>
                                        <p:strVal val="visible"/>
                                      </p:to>
                                    </p:set>
                                    <p:animEffect transition="in" filter="fade">
                                      <p:cBhvr>
                                        <p:cTn id="38" dur="500"/>
                                        <p:tgtEl>
                                          <p:spTgt spid="59"/>
                                        </p:tgtEl>
                                      </p:cBhvr>
                                    </p:animEffect>
                                  </p:childTnLst>
                                </p:cTn>
                              </p:par>
                            </p:childTnLst>
                          </p:cTn>
                        </p:par>
                        <p:par>
                          <p:cTn id="39" fill="hold">
                            <p:stCondLst>
                              <p:cond delay="3250"/>
                            </p:stCondLst>
                            <p:childTnLst>
                              <p:par>
                                <p:cTn id="40" presetID="22" presetClass="entr" presetSubtype="1" fill="hold" grpId="0" nodeType="afterEffect">
                                  <p:stCondLst>
                                    <p:cond delay="0"/>
                                  </p:stCondLst>
                                  <p:childTnLst>
                                    <p:set>
                                      <p:cBhvr>
                                        <p:cTn id="41" dur="1" fill="hold">
                                          <p:stCondLst>
                                            <p:cond delay="0"/>
                                          </p:stCondLst>
                                        </p:cTn>
                                        <p:tgtEl>
                                          <p:spTgt spid="62"/>
                                        </p:tgtEl>
                                        <p:attrNameLst>
                                          <p:attrName>style.visibility</p:attrName>
                                        </p:attrNameLst>
                                      </p:cBhvr>
                                      <p:to>
                                        <p:strVal val="visible"/>
                                      </p:to>
                                    </p:set>
                                    <p:animEffect transition="in" filter="wipe(up)">
                                      <p:cBhvr>
                                        <p:cTn id="42" dur="500"/>
                                        <p:tgtEl>
                                          <p:spTgt spid="62"/>
                                        </p:tgtEl>
                                      </p:cBhvr>
                                    </p:animEffect>
                                  </p:childTnLst>
                                </p:cTn>
                              </p:par>
                            </p:childTnLst>
                          </p:cTn>
                        </p:par>
                        <p:par>
                          <p:cTn id="43" fill="hold">
                            <p:stCondLst>
                              <p:cond delay="3750"/>
                            </p:stCondLst>
                            <p:childTnLst>
                              <p:par>
                                <p:cTn id="44" presetID="2" presetClass="entr" presetSubtype="4" fill="hold" grpId="0" nodeType="afterEffect">
                                  <p:stCondLst>
                                    <p:cond delay="0"/>
                                  </p:stCondLst>
                                  <p:childTnLst>
                                    <p:set>
                                      <p:cBhvr>
                                        <p:cTn id="45" dur="1" fill="hold">
                                          <p:stCondLst>
                                            <p:cond delay="0"/>
                                          </p:stCondLst>
                                        </p:cTn>
                                        <p:tgtEl>
                                          <p:spTgt spid="34"/>
                                        </p:tgtEl>
                                        <p:attrNameLst>
                                          <p:attrName>style.visibility</p:attrName>
                                        </p:attrNameLst>
                                      </p:cBhvr>
                                      <p:to>
                                        <p:strVal val="visible"/>
                                      </p:to>
                                    </p:set>
                                    <p:anim calcmode="lin" valueType="num">
                                      <p:cBhvr additive="base">
                                        <p:cTn id="46" dur="250" fill="hold"/>
                                        <p:tgtEl>
                                          <p:spTgt spid="34"/>
                                        </p:tgtEl>
                                        <p:attrNameLst>
                                          <p:attrName>ppt_x</p:attrName>
                                        </p:attrNameLst>
                                      </p:cBhvr>
                                      <p:tavLst>
                                        <p:tav tm="0">
                                          <p:val>
                                            <p:strVal val="#ppt_x"/>
                                          </p:val>
                                        </p:tav>
                                        <p:tav tm="100000">
                                          <p:val>
                                            <p:strVal val="#ppt_x"/>
                                          </p:val>
                                        </p:tav>
                                      </p:tavLst>
                                    </p:anim>
                                    <p:anim calcmode="lin" valueType="num">
                                      <p:cBhvr additive="base">
                                        <p:cTn id="47" dur="250" fill="hold"/>
                                        <p:tgtEl>
                                          <p:spTgt spid="34"/>
                                        </p:tgtEl>
                                        <p:attrNameLst>
                                          <p:attrName>ppt_y</p:attrName>
                                        </p:attrNameLst>
                                      </p:cBhvr>
                                      <p:tavLst>
                                        <p:tav tm="0">
                                          <p:val>
                                            <p:strVal val="1+#ppt_h/2"/>
                                          </p:val>
                                        </p:tav>
                                        <p:tav tm="100000">
                                          <p:val>
                                            <p:strVal val="#ppt_y"/>
                                          </p:val>
                                        </p:tav>
                                      </p:tavLst>
                                    </p:anim>
                                  </p:childTnLst>
                                </p:cTn>
                              </p:par>
                            </p:childTnLst>
                          </p:cTn>
                        </p:par>
                        <p:par>
                          <p:cTn id="48" fill="hold">
                            <p:stCondLst>
                              <p:cond delay="4000"/>
                            </p:stCondLst>
                            <p:childTnLst>
                              <p:par>
                                <p:cTn id="49" presetID="10" presetClass="entr" presetSubtype="0" fill="hold" nodeType="after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fade">
                                      <p:cBhvr>
                                        <p:cTn id="51" dur="500"/>
                                        <p:tgtEl>
                                          <p:spTgt spid="35"/>
                                        </p:tgtEl>
                                      </p:cBhvr>
                                    </p:animEffect>
                                  </p:childTnLst>
                                </p:cTn>
                              </p:par>
                            </p:childTnLst>
                          </p:cTn>
                        </p:par>
                        <p:par>
                          <p:cTn id="52" fill="hold">
                            <p:stCondLst>
                              <p:cond delay="4500"/>
                            </p:stCondLst>
                            <p:childTnLst>
                              <p:par>
                                <p:cTn id="53" presetID="22" presetClass="entr" presetSubtype="1" fill="hold" grpId="0" nodeType="afterEffect">
                                  <p:stCondLst>
                                    <p:cond delay="0"/>
                                  </p:stCondLst>
                                  <p:childTnLst>
                                    <p:set>
                                      <p:cBhvr>
                                        <p:cTn id="54" dur="1" fill="hold">
                                          <p:stCondLst>
                                            <p:cond delay="0"/>
                                          </p:stCondLst>
                                        </p:cTn>
                                        <p:tgtEl>
                                          <p:spTgt spid="38"/>
                                        </p:tgtEl>
                                        <p:attrNameLst>
                                          <p:attrName>style.visibility</p:attrName>
                                        </p:attrNameLst>
                                      </p:cBhvr>
                                      <p:to>
                                        <p:strVal val="visible"/>
                                      </p:to>
                                    </p:set>
                                    <p:animEffect transition="in" filter="wipe(up)">
                                      <p:cBhvr>
                                        <p:cTn id="55" dur="500"/>
                                        <p:tgtEl>
                                          <p:spTgt spid="38"/>
                                        </p:tgtEl>
                                      </p:cBhvr>
                                    </p:animEffect>
                                  </p:childTnLst>
                                </p:cTn>
                              </p:par>
                            </p:childTnLst>
                          </p:cTn>
                        </p:par>
                        <p:par>
                          <p:cTn id="56" fill="hold">
                            <p:stCondLst>
                              <p:cond delay="5000"/>
                            </p:stCondLst>
                            <p:childTnLst>
                              <p:par>
                                <p:cTn id="57" presetID="2" presetClass="entr" presetSubtype="4" fill="hold" grpId="0" nodeType="afterEffect">
                                  <p:stCondLst>
                                    <p:cond delay="0"/>
                                  </p:stCondLst>
                                  <p:childTnLst>
                                    <p:set>
                                      <p:cBhvr>
                                        <p:cTn id="58" dur="1" fill="hold">
                                          <p:stCondLst>
                                            <p:cond delay="0"/>
                                          </p:stCondLst>
                                        </p:cTn>
                                        <p:tgtEl>
                                          <p:spTgt spid="50"/>
                                        </p:tgtEl>
                                        <p:attrNameLst>
                                          <p:attrName>style.visibility</p:attrName>
                                        </p:attrNameLst>
                                      </p:cBhvr>
                                      <p:to>
                                        <p:strVal val="visible"/>
                                      </p:to>
                                    </p:set>
                                    <p:anim calcmode="lin" valueType="num">
                                      <p:cBhvr additive="base">
                                        <p:cTn id="59" dur="250" fill="hold"/>
                                        <p:tgtEl>
                                          <p:spTgt spid="50"/>
                                        </p:tgtEl>
                                        <p:attrNameLst>
                                          <p:attrName>ppt_x</p:attrName>
                                        </p:attrNameLst>
                                      </p:cBhvr>
                                      <p:tavLst>
                                        <p:tav tm="0">
                                          <p:val>
                                            <p:strVal val="#ppt_x"/>
                                          </p:val>
                                        </p:tav>
                                        <p:tav tm="100000">
                                          <p:val>
                                            <p:strVal val="#ppt_x"/>
                                          </p:val>
                                        </p:tav>
                                      </p:tavLst>
                                    </p:anim>
                                    <p:anim calcmode="lin" valueType="num">
                                      <p:cBhvr additive="base">
                                        <p:cTn id="60" dur="250" fill="hold"/>
                                        <p:tgtEl>
                                          <p:spTgt spid="50"/>
                                        </p:tgtEl>
                                        <p:attrNameLst>
                                          <p:attrName>ppt_y</p:attrName>
                                        </p:attrNameLst>
                                      </p:cBhvr>
                                      <p:tavLst>
                                        <p:tav tm="0">
                                          <p:val>
                                            <p:strVal val="1+#ppt_h/2"/>
                                          </p:val>
                                        </p:tav>
                                        <p:tav tm="100000">
                                          <p:val>
                                            <p:strVal val="#ppt_y"/>
                                          </p:val>
                                        </p:tav>
                                      </p:tavLst>
                                    </p:anim>
                                  </p:childTnLst>
                                </p:cTn>
                              </p:par>
                            </p:childTnLst>
                          </p:cTn>
                        </p:par>
                        <p:par>
                          <p:cTn id="61" fill="hold">
                            <p:stCondLst>
                              <p:cond delay="5250"/>
                            </p:stCondLst>
                            <p:childTnLst>
                              <p:par>
                                <p:cTn id="62" presetID="10" presetClass="entr" presetSubtype="0" fill="hold" nodeType="afterEffect">
                                  <p:stCondLst>
                                    <p:cond delay="0"/>
                                  </p:stCondLst>
                                  <p:childTnLst>
                                    <p:set>
                                      <p:cBhvr>
                                        <p:cTn id="63" dur="1" fill="hold">
                                          <p:stCondLst>
                                            <p:cond delay="0"/>
                                          </p:stCondLst>
                                        </p:cTn>
                                        <p:tgtEl>
                                          <p:spTgt spid="51"/>
                                        </p:tgtEl>
                                        <p:attrNameLst>
                                          <p:attrName>style.visibility</p:attrName>
                                        </p:attrNameLst>
                                      </p:cBhvr>
                                      <p:to>
                                        <p:strVal val="visible"/>
                                      </p:to>
                                    </p:set>
                                    <p:animEffect transition="in" filter="fade">
                                      <p:cBhvr>
                                        <p:cTn id="64" dur="500"/>
                                        <p:tgtEl>
                                          <p:spTgt spid="51"/>
                                        </p:tgtEl>
                                      </p:cBhvr>
                                    </p:animEffect>
                                  </p:childTnLst>
                                </p:cTn>
                              </p:par>
                            </p:childTnLst>
                          </p:cTn>
                        </p:par>
                        <p:par>
                          <p:cTn id="65" fill="hold">
                            <p:stCondLst>
                              <p:cond delay="5750"/>
                            </p:stCondLst>
                            <p:childTnLst>
                              <p:par>
                                <p:cTn id="66" presetID="22" presetClass="entr" presetSubtype="1" fill="hold" grpId="0" nodeType="afterEffect">
                                  <p:stCondLst>
                                    <p:cond delay="0"/>
                                  </p:stCondLst>
                                  <p:childTnLst>
                                    <p:set>
                                      <p:cBhvr>
                                        <p:cTn id="67" dur="1" fill="hold">
                                          <p:stCondLst>
                                            <p:cond delay="0"/>
                                          </p:stCondLst>
                                        </p:cTn>
                                        <p:tgtEl>
                                          <p:spTgt spid="54"/>
                                        </p:tgtEl>
                                        <p:attrNameLst>
                                          <p:attrName>style.visibility</p:attrName>
                                        </p:attrNameLst>
                                      </p:cBhvr>
                                      <p:to>
                                        <p:strVal val="visible"/>
                                      </p:to>
                                    </p:set>
                                    <p:animEffect transition="in" filter="wipe(up)">
                                      <p:cBhvr>
                                        <p:cTn id="68"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8" grpId="0"/>
      <p:bldP spid="42" grpId="0" animBg="1"/>
      <p:bldP spid="46" grpId="0"/>
      <p:bldP spid="50" grpId="0" animBg="1"/>
      <p:bldP spid="54" grpId="0"/>
      <p:bldP spid="58" grpId="0" animBg="1"/>
      <p:bldP spid="6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组合 41"/>
          <p:cNvGrpSpPr/>
          <p:nvPr/>
        </p:nvGrpSpPr>
        <p:grpSpPr>
          <a:xfrm>
            <a:off x="2442426" y="2048658"/>
            <a:ext cx="1970936" cy="985874"/>
            <a:chOff x="2898173" y="1777489"/>
            <a:chExt cx="2627915" cy="1314497"/>
          </a:xfrm>
        </p:grpSpPr>
        <p:cxnSp>
          <p:nvCxnSpPr>
            <p:cNvPr id="43" name="直接连接符 42"/>
            <p:cNvCxnSpPr/>
            <p:nvPr/>
          </p:nvCxnSpPr>
          <p:spPr>
            <a:xfrm>
              <a:off x="2898173" y="2119122"/>
              <a:ext cx="2627914" cy="0"/>
            </a:xfrm>
            <a:prstGeom prst="line">
              <a:avLst/>
            </a:prstGeom>
            <a:noFill/>
            <a:ln w="12700" cap="flat" cmpd="sng" algn="ctr">
              <a:solidFill>
                <a:sysClr val="windowText" lastClr="000000">
                  <a:lumMod val="75000"/>
                  <a:lumOff val="25000"/>
                </a:sysClr>
              </a:solidFill>
              <a:prstDash val="solid"/>
              <a:miter lim="800000"/>
            </a:ln>
            <a:effectLst/>
          </p:spPr>
        </p:cxnSp>
        <p:sp>
          <p:nvSpPr>
            <p:cNvPr id="44" name="文本框 8"/>
            <p:cNvSpPr txBox="1"/>
            <p:nvPr/>
          </p:nvSpPr>
          <p:spPr>
            <a:xfrm>
              <a:off x="2898173" y="1777489"/>
              <a:ext cx="2188176" cy="310170"/>
            </a:xfrm>
            <a:prstGeom prst="rect">
              <a:avLst/>
            </a:prstGeom>
            <a:noFill/>
          </p:spPr>
          <p:txBody>
            <a:bodyPr wrap="square" rtlCol="0">
              <a:spAutoFit/>
            </a:bodyPr>
            <a:lstStyle/>
            <a:p>
              <a:pPr marL="0" marR="0" lvl="0" indent="0" algn="just" defTabSz="914400" eaLnBrk="1" fontAlgn="auto" latinLnBrk="0" hangingPunct="1">
                <a:lnSpc>
                  <a:spcPct val="90000"/>
                </a:lnSpc>
                <a:spcBef>
                  <a:spcPts val="750"/>
                </a:spcBef>
                <a:spcAft>
                  <a:spcPts val="0"/>
                </a:spcAft>
                <a:buClrTx/>
                <a:buSzTx/>
                <a:buFontTx/>
                <a:buNone/>
                <a:tabLst/>
                <a:defRPr/>
              </a:pPr>
              <a:r>
                <a:rPr kumimoji="0" lang="zh-CN" altLang="en-US" sz="1013" b="1" i="0" u="none" strike="noStrike" kern="0" cap="none" spc="0" normalizeH="0" baseline="0" noProof="0" dirty="0">
                  <a:ln>
                    <a:noFill/>
                  </a:ln>
                  <a:solidFill>
                    <a:srgbClr val="44BAC8"/>
                  </a:solidFill>
                  <a:effectLst/>
                  <a:uLnTx/>
                  <a:uFillTx/>
                  <a:latin typeface="微软雅黑" panose="020B0503020204020204" pitchFamily="34" charset="-122"/>
                  <a:ea typeface="微软雅黑" panose="020B0503020204020204" pitchFamily="34" charset="-122"/>
                </a:rPr>
                <a:t>添加标题</a:t>
              </a:r>
            </a:p>
          </p:txBody>
        </p:sp>
        <p:sp>
          <p:nvSpPr>
            <p:cNvPr id="45" name="文本框 9"/>
            <p:cNvSpPr txBox="1"/>
            <p:nvPr/>
          </p:nvSpPr>
          <p:spPr>
            <a:xfrm>
              <a:off x="2898173" y="2128647"/>
              <a:ext cx="2627915" cy="963339"/>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单击添加文本单击添加文本单击添加文本单击添加文本单击添加文本单击添加文本</a:t>
              </a:r>
              <a:endParaRPr kumimoji="0" lang="en-US" altLang="zh-CN"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grpSp>
      <p:grpSp>
        <p:nvGrpSpPr>
          <p:cNvPr id="46" name="组合 45"/>
          <p:cNvGrpSpPr/>
          <p:nvPr/>
        </p:nvGrpSpPr>
        <p:grpSpPr>
          <a:xfrm>
            <a:off x="1357026" y="1772816"/>
            <a:ext cx="987028" cy="1514476"/>
            <a:chOff x="1450975" y="1409700"/>
            <a:chExt cx="1316037" cy="2019300"/>
          </a:xfrm>
        </p:grpSpPr>
        <p:sp>
          <p:nvSpPr>
            <p:cNvPr id="47" name="圆角矩形 46"/>
            <p:cNvSpPr/>
            <p:nvPr/>
          </p:nvSpPr>
          <p:spPr>
            <a:xfrm>
              <a:off x="1450975" y="1409700"/>
              <a:ext cx="1316037" cy="2019300"/>
            </a:xfrm>
            <a:prstGeom prst="roundRect">
              <a:avLst>
                <a:gd name="adj" fmla="val 0"/>
              </a:avLst>
            </a:prstGeom>
            <a:solidFill>
              <a:srgbClr val="42BAC8"/>
            </a:solidFill>
            <a:ln w="28575" cap="flat" cmpd="sng" algn="ctr">
              <a:solidFill>
                <a:srgbClr val="A1DDE3"/>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8" name="矩形 47"/>
            <p:cNvSpPr/>
            <p:nvPr/>
          </p:nvSpPr>
          <p:spPr>
            <a:xfrm>
              <a:off x="1450975" y="2217218"/>
              <a:ext cx="133350" cy="404265"/>
            </a:xfrm>
            <a:prstGeom prst="rect">
              <a:avLst/>
            </a:prstGeom>
            <a:solidFill>
              <a:srgbClr val="A1DDE3"/>
            </a:solidFill>
            <a:ln w="12700" cap="flat" cmpd="sng" algn="ctr">
              <a:solidFill>
                <a:srgbClr val="A1DDE3"/>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9" name="矩形 48"/>
            <p:cNvSpPr/>
            <p:nvPr/>
          </p:nvSpPr>
          <p:spPr>
            <a:xfrm>
              <a:off x="2633662" y="2217218"/>
              <a:ext cx="133350" cy="404265"/>
            </a:xfrm>
            <a:prstGeom prst="rect">
              <a:avLst/>
            </a:prstGeom>
            <a:solidFill>
              <a:srgbClr val="A1DDE3"/>
            </a:solidFill>
            <a:ln w="12700" cap="flat" cmpd="sng" algn="ctr">
              <a:solidFill>
                <a:srgbClr val="A1DDE3"/>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cxnSp>
          <p:nvCxnSpPr>
            <p:cNvPr id="50" name="直接连接符 49"/>
            <p:cNvCxnSpPr>
              <a:stCxn id="48" idx="3"/>
              <a:endCxn id="49" idx="1"/>
            </p:cNvCxnSpPr>
            <p:nvPr/>
          </p:nvCxnSpPr>
          <p:spPr>
            <a:xfrm>
              <a:off x="1584325" y="2419351"/>
              <a:ext cx="1049337" cy="0"/>
            </a:xfrm>
            <a:prstGeom prst="line">
              <a:avLst/>
            </a:prstGeom>
            <a:noFill/>
            <a:ln w="6350" cap="flat" cmpd="sng" algn="ctr">
              <a:solidFill>
                <a:srgbClr val="A1DDE3"/>
              </a:solidFill>
              <a:prstDash val="solid"/>
              <a:miter lim="800000"/>
            </a:ln>
            <a:effectLst/>
          </p:spPr>
        </p:cxnSp>
        <p:sp>
          <p:nvSpPr>
            <p:cNvPr id="51" name="文本框 15"/>
            <p:cNvSpPr txBox="1"/>
            <p:nvPr/>
          </p:nvSpPr>
          <p:spPr>
            <a:xfrm>
              <a:off x="1704824" y="1488327"/>
              <a:ext cx="808340" cy="1892824"/>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8625" b="0" i="0" u="none" strike="noStrike" kern="0" cap="none" spc="0" normalizeH="0" baseline="0" noProof="0" dirty="0">
                  <a:ln>
                    <a:noFill/>
                  </a:ln>
                  <a:solidFill>
                    <a:srgbClr val="C8ECF0"/>
                  </a:solidFill>
                  <a:effectLst/>
                  <a:uLnTx/>
                  <a:uFillTx/>
                  <a:latin typeface="Impact" panose="020B0806030902050204" pitchFamily="34" charset="0"/>
                </a:rPr>
                <a:t>1</a:t>
              </a:r>
              <a:endParaRPr kumimoji="0" lang="zh-CN" altLang="en-US" sz="8625" b="0" i="0" u="none" strike="noStrike" kern="0" cap="none" spc="0" normalizeH="0" baseline="0" noProof="0" dirty="0">
                <a:ln>
                  <a:noFill/>
                </a:ln>
                <a:solidFill>
                  <a:srgbClr val="C8ECF0"/>
                </a:solidFill>
                <a:effectLst/>
                <a:uLnTx/>
                <a:uFillTx/>
                <a:latin typeface="Impact" panose="020B0806030902050204" pitchFamily="34" charset="0"/>
              </a:endParaRPr>
            </a:p>
          </p:txBody>
        </p:sp>
      </p:grpSp>
      <p:grpSp>
        <p:nvGrpSpPr>
          <p:cNvPr id="52" name="组合 51"/>
          <p:cNvGrpSpPr/>
          <p:nvPr/>
        </p:nvGrpSpPr>
        <p:grpSpPr>
          <a:xfrm>
            <a:off x="5840470" y="2048658"/>
            <a:ext cx="1970936" cy="985874"/>
            <a:chOff x="2898173" y="1777489"/>
            <a:chExt cx="2627915" cy="1314497"/>
          </a:xfrm>
        </p:grpSpPr>
        <p:cxnSp>
          <p:nvCxnSpPr>
            <p:cNvPr id="53" name="直接连接符 52"/>
            <p:cNvCxnSpPr/>
            <p:nvPr/>
          </p:nvCxnSpPr>
          <p:spPr>
            <a:xfrm>
              <a:off x="2898173" y="2119122"/>
              <a:ext cx="2627914" cy="0"/>
            </a:xfrm>
            <a:prstGeom prst="line">
              <a:avLst/>
            </a:prstGeom>
            <a:noFill/>
            <a:ln w="12700" cap="flat" cmpd="sng" algn="ctr">
              <a:solidFill>
                <a:sysClr val="windowText" lastClr="000000">
                  <a:lumMod val="75000"/>
                  <a:lumOff val="25000"/>
                </a:sysClr>
              </a:solidFill>
              <a:prstDash val="solid"/>
              <a:miter lim="800000"/>
            </a:ln>
            <a:effectLst/>
          </p:spPr>
        </p:cxnSp>
        <p:sp>
          <p:nvSpPr>
            <p:cNvPr id="54" name="文本框 18"/>
            <p:cNvSpPr txBox="1"/>
            <p:nvPr/>
          </p:nvSpPr>
          <p:spPr>
            <a:xfrm>
              <a:off x="2898173" y="1777489"/>
              <a:ext cx="2188176" cy="310170"/>
            </a:xfrm>
            <a:prstGeom prst="rect">
              <a:avLst/>
            </a:prstGeom>
            <a:noFill/>
          </p:spPr>
          <p:txBody>
            <a:bodyPr wrap="square" rtlCol="0">
              <a:spAutoFit/>
            </a:bodyPr>
            <a:lstStyle/>
            <a:p>
              <a:pPr marL="0" marR="0" lvl="0" indent="0" algn="just" defTabSz="914400" eaLnBrk="1" fontAlgn="auto" latinLnBrk="0" hangingPunct="1">
                <a:lnSpc>
                  <a:spcPct val="90000"/>
                </a:lnSpc>
                <a:spcBef>
                  <a:spcPts val="750"/>
                </a:spcBef>
                <a:spcAft>
                  <a:spcPts val="0"/>
                </a:spcAft>
                <a:buClrTx/>
                <a:buSzTx/>
                <a:buFontTx/>
                <a:buNone/>
                <a:tabLst/>
                <a:defRPr/>
              </a:pPr>
              <a:r>
                <a:rPr kumimoji="0" lang="zh-CN" altLang="en-US" sz="1013" b="1" i="0" u="none" strike="noStrike" kern="0" cap="none" spc="0" normalizeH="0" baseline="0" noProof="0" dirty="0">
                  <a:ln>
                    <a:noFill/>
                  </a:ln>
                  <a:solidFill>
                    <a:srgbClr val="44BAC8"/>
                  </a:solidFill>
                  <a:effectLst/>
                  <a:uLnTx/>
                  <a:uFillTx/>
                  <a:latin typeface="微软雅黑" panose="020B0503020204020204" pitchFamily="34" charset="-122"/>
                  <a:ea typeface="微软雅黑" panose="020B0503020204020204" pitchFamily="34" charset="-122"/>
                </a:rPr>
                <a:t>添加标题</a:t>
              </a:r>
            </a:p>
          </p:txBody>
        </p:sp>
        <p:sp>
          <p:nvSpPr>
            <p:cNvPr id="55" name="文本框 19"/>
            <p:cNvSpPr txBox="1"/>
            <p:nvPr/>
          </p:nvSpPr>
          <p:spPr>
            <a:xfrm>
              <a:off x="2898173" y="2128647"/>
              <a:ext cx="2627915" cy="963339"/>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单击添加文本单击添加文本单击添加文本单击添加文本单击添加文本单击添加文本</a:t>
              </a:r>
              <a:endParaRPr kumimoji="0" lang="en-US" altLang="zh-CN"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grpSp>
      <p:grpSp>
        <p:nvGrpSpPr>
          <p:cNvPr id="56" name="组合 55"/>
          <p:cNvGrpSpPr/>
          <p:nvPr/>
        </p:nvGrpSpPr>
        <p:grpSpPr>
          <a:xfrm>
            <a:off x="4755071" y="1772816"/>
            <a:ext cx="987028" cy="1514476"/>
            <a:chOff x="1450975" y="1409700"/>
            <a:chExt cx="1316037" cy="2019300"/>
          </a:xfrm>
        </p:grpSpPr>
        <p:sp>
          <p:nvSpPr>
            <p:cNvPr id="57" name="圆角矩形 56"/>
            <p:cNvSpPr/>
            <p:nvPr/>
          </p:nvSpPr>
          <p:spPr>
            <a:xfrm>
              <a:off x="1450975" y="1409700"/>
              <a:ext cx="1316037" cy="2019300"/>
            </a:xfrm>
            <a:prstGeom prst="roundRect">
              <a:avLst>
                <a:gd name="adj" fmla="val 0"/>
              </a:avLst>
            </a:prstGeom>
            <a:solidFill>
              <a:srgbClr val="42BAC8"/>
            </a:solidFill>
            <a:ln w="28575" cap="flat" cmpd="sng" algn="ctr">
              <a:solidFill>
                <a:srgbClr val="A1DDE3"/>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8" name="矩形 57"/>
            <p:cNvSpPr/>
            <p:nvPr/>
          </p:nvSpPr>
          <p:spPr>
            <a:xfrm>
              <a:off x="1450975" y="2217218"/>
              <a:ext cx="133350" cy="404265"/>
            </a:xfrm>
            <a:prstGeom prst="rect">
              <a:avLst/>
            </a:prstGeom>
            <a:solidFill>
              <a:srgbClr val="A1DDE3"/>
            </a:solidFill>
            <a:ln w="12700" cap="flat" cmpd="sng" algn="ctr">
              <a:solidFill>
                <a:srgbClr val="A1DDE3"/>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9" name="矩形 58"/>
            <p:cNvSpPr/>
            <p:nvPr/>
          </p:nvSpPr>
          <p:spPr>
            <a:xfrm>
              <a:off x="2633662" y="2217218"/>
              <a:ext cx="133350" cy="404265"/>
            </a:xfrm>
            <a:prstGeom prst="rect">
              <a:avLst/>
            </a:prstGeom>
            <a:solidFill>
              <a:srgbClr val="A1DDE3"/>
            </a:solidFill>
            <a:ln w="12700" cap="flat" cmpd="sng" algn="ctr">
              <a:solidFill>
                <a:srgbClr val="A1DDE3"/>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cxnSp>
          <p:nvCxnSpPr>
            <p:cNvPr id="60" name="直接连接符 59"/>
            <p:cNvCxnSpPr>
              <a:stCxn id="58" idx="3"/>
              <a:endCxn id="59" idx="1"/>
            </p:cNvCxnSpPr>
            <p:nvPr/>
          </p:nvCxnSpPr>
          <p:spPr>
            <a:xfrm>
              <a:off x="1584325" y="2419351"/>
              <a:ext cx="1049337" cy="0"/>
            </a:xfrm>
            <a:prstGeom prst="line">
              <a:avLst/>
            </a:prstGeom>
            <a:noFill/>
            <a:ln w="6350" cap="flat" cmpd="sng" algn="ctr">
              <a:solidFill>
                <a:srgbClr val="A1DDE3"/>
              </a:solidFill>
              <a:prstDash val="solid"/>
              <a:miter lim="800000"/>
            </a:ln>
            <a:effectLst/>
          </p:spPr>
        </p:cxnSp>
        <p:sp>
          <p:nvSpPr>
            <p:cNvPr id="61" name="文本框 25"/>
            <p:cNvSpPr txBox="1"/>
            <p:nvPr/>
          </p:nvSpPr>
          <p:spPr>
            <a:xfrm>
              <a:off x="1616124" y="1488327"/>
              <a:ext cx="985740" cy="1892824"/>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8625" b="0" i="0" u="none" strike="noStrike" kern="0" cap="none" spc="0" normalizeH="0" baseline="0" noProof="0" dirty="0">
                  <a:ln>
                    <a:noFill/>
                  </a:ln>
                  <a:solidFill>
                    <a:srgbClr val="C8ECF0"/>
                  </a:solidFill>
                  <a:effectLst/>
                  <a:uLnTx/>
                  <a:uFillTx/>
                  <a:latin typeface="Impact" panose="020B0806030902050204" pitchFamily="34" charset="0"/>
                </a:rPr>
                <a:t>2</a:t>
              </a:r>
              <a:endParaRPr kumimoji="0" lang="zh-CN" altLang="en-US" sz="8625" b="0" i="0" u="none" strike="noStrike" kern="0" cap="none" spc="0" normalizeH="0" baseline="0" noProof="0" dirty="0">
                <a:ln>
                  <a:noFill/>
                </a:ln>
                <a:solidFill>
                  <a:srgbClr val="C8ECF0"/>
                </a:solidFill>
                <a:effectLst/>
                <a:uLnTx/>
                <a:uFillTx/>
                <a:latin typeface="Impact" panose="020B0806030902050204" pitchFamily="34" charset="0"/>
              </a:endParaRPr>
            </a:p>
          </p:txBody>
        </p:sp>
      </p:grpSp>
      <p:grpSp>
        <p:nvGrpSpPr>
          <p:cNvPr id="62" name="组合 61"/>
          <p:cNvGrpSpPr/>
          <p:nvPr/>
        </p:nvGrpSpPr>
        <p:grpSpPr>
          <a:xfrm>
            <a:off x="2442424" y="3940650"/>
            <a:ext cx="1970936" cy="985874"/>
            <a:chOff x="2898173" y="1777489"/>
            <a:chExt cx="2627915" cy="1314497"/>
          </a:xfrm>
        </p:grpSpPr>
        <p:cxnSp>
          <p:nvCxnSpPr>
            <p:cNvPr id="63" name="直接连接符 62"/>
            <p:cNvCxnSpPr/>
            <p:nvPr/>
          </p:nvCxnSpPr>
          <p:spPr>
            <a:xfrm>
              <a:off x="2898173" y="2119122"/>
              <a:ext cx="2627914" cy="0"/>
            </a:xfrm>
            <a:prstGeom prst="line">
              <a:avLst/>
            </a:prstGeom>
            <a:noFill/>
            <a:ln w="12700" cap="flat" cmpd="sng" algn="ctr">
              <a:solidFill>
                <a:sysClr val="windowText" lastClr="000000">
                  <a:lumMod val="75000"/>
                  <a:lumOff val="25000"/>
                </a:sysClr>
              </a:solidFill>
              <a:prstDash val="solid"/>
              <a:miter lim="800000"/>
            </a:ln>
            <a:effectLst/>
          </p:spPr>
        </p:cxnSp>
        <p:sp>
          <p:nvSpPr>
            <p:cNvPr id="64" name="文本框 28"/>
            <p:cNvSpPr txBox="1"/>
            <p:nvPr/>
          </p:nvSpPr>
          <p:spPr>
            <a:xfrm>
              <a:off x="2898173" y="1777489"/>
              <a:ext cx="2188176" cy="310170"/>
            </a:xfrm>
            <a:prstGeom prst="rect">
              <a:avLst/>
            </a:prstGeom>
            <a:noFill/>
          </p:spPr>
          <p:txBody>
            <a:bodyPr wrap="square" rtlCol="0">
              <a:spAutoFit/>
            </a:bodyPr>
            <a:lstStyle/>
            <a:p>
              <a:pPr marL="0" marR="0" lvl="0" indent="0" algn="just" defTabSz="914400" eaLnBrk="1" fontAlgn="auto" latinLnBrk="0" hangingPunct="1">
                <a:lnSpc>
                  <a:spcPct val="90000"/>
                </a:lnSpc>
                <a:spcBef>
                  <a:spcPts val="750"/>
                </a:spcBef>
                <a:spcAft>
                  <a:spcPts val="0"/>
                </a:spcAft>
                <a:buClrTx/>
                <a:buSzTx/>
                <a:buFontTx/>
                <a:buNone/>
                <a:tabLst/>
                <a:defRPr/>
              </a:pPr>
              <a:r>
                <a:rPr kumimoji="0" lang="zh-CN" altLang="en-US" sz="1013" b="1" i="0" u="none" strike="noStrike" kern="0" cap="none" spc="0" normalizeH="0" baseline="0" noProof="0" dirty="0">
                  <a:ln>
                    <a:noFill/>
                  </a:ln>
                  <a:solidFill>
                    <a:srgbClr val="44BAC8"/>
                  </a:solidFill>
                  <a:effectLst/>
                  <a:uLnTx/>
                  <a:uFillTx/>
                  <a:latin typeface="微软雅黑" panose="020B0503020204020204" pitchFamily="34" charset="-122"/>
                  <a:ea typeface="微软雅黑" panose="020B0503020204020204" pitchFamily="34" charset="-122"/>
                </a:rPr>
                <a:t>添加标题</a:t>
              </a:r>
            </a:p>
          </p:txBody>
        </p:sp>
        <p:sp>
          <p:nvSpPr>
            <p:cNvPr id="65" name="文本框 29"/>
            <p:cNvSpPr txBox="1"/>
            <p:nvPr/>
          </p:nvSpPr>
          <p:spPr>
            <a:xfrm>
              <a:off x="2898173" y="2128647"/>
              <a:ext cx="2627915" cy="963339"/>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单击添加文本单击添加文本单击添加文本单击添加文本单击添加文本单击添加文本</a:t>
              </a:r>
              <a:endParaRPr kumimoji="0" lang="en-US" altLang="zh-CN"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grpSp>
      <p:grpSp>
        <p:nvGrpSpPr>
          <p:cNvPr id="66" name="组合 65"/>
          <p:cNvGrpSpPr/>
          <p:nvPr/>
        </p:nvGrpSpPr>
        <p:grpSpPr>
          <a:xfrm>
            <a:off x="1357026" y="3664808"/>
            <a:ext cx="987028" cy="1514476"/>
            <a:chOff x="1450975" y="1409700"/>
            <a:chExt cx="1316037" cy="2019300"/>
          </a:xfrm>
        </p:grpSpPr>
        <p:sp>
          <p:nvSpPr>
            <p:cNvPr id="67" name="圆角矩形 66"/>
            <p:cNvSpPr/>
            <p:nvPr/>
          </p:nvSpPr>
          <p:spPr>
            <a:xfrm>
              <a:off x="1450975" y="1409700"/>
              <a:ext cx="1316037" cy="2019300"/>
            </a:xfrm>
            <a:prstGeom prst="roundRect">
              <a:avLst>
                <a:gd name="adj" fmla="val 0"/>
              </a:avLst>
            </a:prstGeom>
            <a:solidFill>
              <a:srgbClr val="42BAC8"/>
            </a:solidFill>
            <a:ln w="28575" cap="flat" cmpd="sng" algn="ctr">
              <a:solidFill>
                <a:srgbClr val="A1DDE3"/>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8" name="矩形 67"/>
            <p:cNvSpPr/>
            <p:nvPr/>
          </p:nvSpPr>
          <p:spPr>
            <a:xfrm>
              <a:off x="1450975" y="2217218"/>
              <a:ext cx="133350" cy="404265"/>
            </a:xfrm>
            <a:prstGeom prst="rect">
              <a:avLst/>
            </a:prstGeom>
            <a:solidFill>
              <a:srgbClr val="A1DDE3"/>
            </a:solidFill>
            <a:ln w="12700" cap="flat" cmpd="sng" algn="ctr">
              <a:solidFill>
                <a:srgbClr val="A1DDE3"/>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9" name="矩形 68"/>
            <p:cNvSpPr/>
            <p:nvPr/>
          </p:nvSpPr>
          <p:spPr>
            <a:xfrm>
              <a:off x="2633662" y="2217218"/>
              <a:ext cx="133350" cy="404265"/>
            </a:xfrm>
            <a:prstGeom prst="rect">
              <a:avLst/>
            </a:prstGeom>
            <a:solidFill>
              <a:srgbClr val="A1DDE3"/>
            </a:solidFill>
            <a:ln w="12700" cap="flat" cmpd="sng" algn="ctr">
              <a:solidFill>
                <a:srgbClr val="A1DDE3"/>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cxnSp>
          <p:nvCxnSpPr>
            <p:cNvPr id="70" name="直接连接符 69"/>
            <p:cNvCxnSpPr>
              <a:stCxn id="68" idx="3"/>
              <a:endCxn id="69" idx="1"/>
            </p:cNvCxnSpPr>
            <p:nvPr/>
          </p:nvCxnSpPr>
          <p:spPr>
            <a:xfrm>
              <a:off x="1584325" y="2419351"/>
              <a:ext cx="1049337" cy="0"/>
            </a:xfrm>
            <a:prstGeom prst="line">
              <a:avLst/>
            </a:prstGeom>
            <a:noFill/>
            <a:ln w="6350" cap="flat" cmpd="sng" algn="ctr">
              <a:solidFill>
                <a:srgbClr val="A1DDE3"/>
              </a:solidFill>
              <a:prstDash val="solid"/>
              <a:miter lim="800000"/>
            </a:ln>
            <a:effectLst/>
          </p:spPr>
        </p:cxnSp>
        <p:sp>
          <p:nvSpPr>
            <p:cNvPr id="71" name="文本框 35"/>
            <p:cNvSpPr txBox="1"/>
            <p:nvPr/>
          </p:nvSpPr>
          <p:spPr>
            <a:xfrm>
              <a:off x="1594752" y="1488327"/>
              <a:ext cx="1028486" cy="1892824"/>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8625" b="0" i="0" u="none" strike="noStrike" kern="0" cap="none" spc="0" normalizeH="0" baseline="0" noProof="0" dirty="0">
                  <a:ln>
                    <a:noFill/>
                  </a:ln>
                  <a:solidFill>
                    <a:srgbClr val="C8ECF0"/>
                  </a:solidFill>
                  <a:effectLst/>
                  <a:uLnTx/>
                  <a:uFillTx/>
                  <a:latin typeface="Impact" panose="020B0806030902050204" pitchFamily="34" charset="0"/>
                </a:rPr>
                <a:t>3</a:t>
              </a:r>
              <a:endParaRPr kumimoji="0" lang="zh-CN" altLang="en-US" sz="8625" b="0" i="0" u="none" strike="noStrike" kern="0" cap="none" spc="0" normalizeH="0" baseline="0" noProof="0" dirty="0">
                <a:ln>
                  <a:noFill/>
                </a:ln>
                <a:solidFill>
                  <a:srgbClr val="C8ECF0"/>
                </a:solidFill>
                <a:effectLst/>
                <a:uLnTx/>
                <a:uFillTx/>
                <a:latin typeface="Impact" panose="020B0806030902050204" pitchFamily="34" charset="0"/>
              </a:endParaRPr>
            </a:p>
          </p:txBody>
        </p:sp>
      </p:grpSp>
      <p:grpSp>
        <p:nvGrpSpPr>
          <p:cNvPr id="72" name="组合 71"/>
          <p:cNvGrpSpPr/>
          <p:nvPr/>
        </p:nvGrpSpPr>
        <p:grpSpPr>
          <a:xfrm>
            <a:off x="5840470" y="3940650"/>
            <a:ext cx="1970936" cy="985874"/>
            <a:chOff x="2898173" y="1777489"/>
            <a:chExt cx="2627915" cy="1314497"/>
          </a:xfrm>
        </p:grpSpPr>
        <p:cxnSp>
          <p:nvCxnSpPr>
            <p:cNvPr id="73" name="直接连接符 72"/>
            <p:cNvCxnSpPr/>
            <p:nvPr/>
          </p:nvCxnSpPr>
          <p:spPr>
            <a:xfrm>
              <a:off x="2898173" y="2119122"/>
              <a:ext cx="2627914" cy="0"/>
            </a:xfrm>
            <a:prstGeom prst="line">
              <a:avLst/>
            </a:prstGeom>
            <a:noFill/>
            <a:ln w="12700" cap="flat" cmpd="sng" algn="ctr">
              <a:solidFill>
                <a:sysClr val="windowText" lastClr="000000">
                  <a:lumMod val="75000"/>
                  <a:lumOff val="25000"/>
                </a:sysClr>
              </a:solidFill>
              <a:prstDash val="solid"/>
              <a:miter lim="800000"/>
            </a:ln>
            <a:effectLst/>
          </p:spPr>
        </p:cxnSp>
        <p:sp>
          <p:nvSpPr>
            <p:cNvPr id="74" name="文本框 38"/>
            <p:cNvSpPr txBox="1"/>
            <p:nvPr/>
          </p:nvSpPr>
          <p:spPr>
            <a:xfrm>
              <a:off x="2898173" y="1777489"/>
              <a:ext cx="2188176" cy="310170"/>
            </a:xfrm>
            <a:prstGeom prst="rect">
              <a:avLst/>
            </a:prstGeom>
            <a:noFill/>
          </p:spPr>
          <p:txBody>
            <a:bodyPr wrap="square" rtlCol="0">
              <a:spAutoFit/>
            </a:bodyPr>
            <a:lstStyle/>
            <a:p>
              <a:pPr marL="0" marR="0" lvl="0" indent="0" algn="just" defTabSz="914400" eaLnBrk="1" fontAlgn="auto" latinLnBrk="0" hangingPunct="1">
                <a:lnSpc>
                  <a:spcPct val="90000"/>
                </a:lnSpc>
                <a:spcBef>
                  <a:spcPts val="750"/>
                </a:spcBef>
                <a:spcAft>
                  <a:spcPts val="0"/>
                </a:spcAft>
                <a:buClrTx/>
                <a:buSzTx/>
                <a:buFontTx/>
                <a:buNone/>
                <a:tabLst/>
                <a:defRPr/>
              </a:pPr>
              <a:r>
                <a:rPr kumimoji="0" lang="zh-CN" altLang="en-US" sz="1013" b="1" i="0" u="none" strike="noStrike" kern="0" cap="none" spc="0" normalizeH="0" baseline="0" noProof="0" dirty="0">
                  <a:ln>
                    <a:noFill/>
                  </a:ln>
                  <a:solidFill>
                    <a:srgbClr val="44BAC8"/>
                  </a:solidFill>
                  <a:effectLst/>
                  <a:uLnTx/>
                  <a:uFillTx/>
                  <a:latin typeface="微软雅黑" panose="020B0503020204020204" pitchFamily="34" charset="-122"/>
                  <a:ea typeface="微软雅黑" panose="020B0503020204020204" pitchFamily="34" charset="-122"/>
                </a:rPr>
                <a:t>添加标题</a:t>
              </a:r>
            </a:p>
          </p:txBody>
        </p:sp>
        <p:sp>
          <p:nvSpPr>
            <p:cNvPr id="75" name="文本框 39"/>
            <p:cNvSpPr txBox="1"/>
            <p:nvPr/>
          </p:nvSpPr>
          <p:spPr>
            <a:xfrm>
              <a:off x="2898173" y="2128647"/>
              <a:ext cx="2627915" cy="963339"/>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单击添加文本单击添加文本单击添加文本单击添加文本单击添加文本单击添加文本</a:t>
              </a:r>
              <a:endParaRPr kumimoji="0" lang="en-US" altLang="zh-CN"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grpSp>
      <p:grpSp>
        <p:nvGrpSpPr>
          <p:cNvPr id="76" name="组合 75"/>
          <p:cNvGrpSpPr/>
          <p:nvPr/>
        </p:nvGrpSpPr>
        <p:grpSpPr>
          <a:xfrm>
            <a:off x="4755071" y="3664808"/>
            <a:ext cx="987028" cy="1514476"/>
            <a:chOff x="1450975" y="1409700"/>
            <a:chExt cx="1316037" cy="2019300"/>
          </a:xfrm>
        </p:grpSpPr>
        <p:sp>
          <p:nvSpPr>
            <p:cNvPr id="77" name="圆角矩形 76"/>
            <p:cNvSpPr/>
            <p:nvPr/>
          </p:nvSpPr>
          <p:spPr>
            <a:xfrm>
              <a:off x="1450975" y="1409700"/>
              <a:ext cx="1316037" cy="2019300"/>
            </a:xfrm>
            <a:prstGeom prst="roundRect">
              <a:avLst>
                <a:gd name="adj" fmla="val 0"/>
              </a:avLst>
            </a:prstGeom>
            <a:solidFill>
              <a:srgbClr val="42BAC8"/>
            </a:solidFill>
            <a:ln w="28575" cap="flat" cmpd="sng" algn="ctr">
              <a:solidFill>
                <a:srgbClr val="A1DDE3"/>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8" name="矩形 77"/>
            <p:cNvSpPr/>
            <p:nvPr/>
          </p:nvSpPr>
          <p:spPr>
            <a:xfrm>
              <a:off x="1450975" y="2217218"/>
              <a:ext cx="133350" cy="404265"/>
            </a:xfrm>
            <a:prstGeom prst="rect">
              <a:avLst/>
            </a:prstGeom>
            <a:solidFill>
              <a:srgbClr val="A1DDE3"/>
            </a:solidFill>
            <a:ln w="12700" cap="flat" cmpd="sng" algn="ctr">
              <a:solidFill>
                <a:srgbClr val="A1DDE3"/>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9" name="矩形 78"/>
            <p:cNvSpPr/>
            <p:nvPr/>
          </p:nvSpPr>
          <p:spPr>
            <a:xfrm>
              <a:off x="2633662" y="2217218"/>
              <a:ext cx="133350" cy="404265"/>
            </a:xfrm>
            <a:prstGeom prst="rect">
              <a:avLst/>
            </a:prstGeom>
            <a:solidFill>
              <a:srgbClr val="A1DDE3"/>
            </a:solidFill>
            <a:ln w="12700" cap="flat" cmpd="sng" algn="ctr">
              <a:solidFill>
                <a:srgbClr val="A1DDE3"/>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cxnSp>
          <p:nvCxnSpPr>
            <p:cNvPr id="80" name="直接连接符 79"/>
            <p:cNvCxnSpPr>
              <a:stCxn id="78" idx="3"/>
              <a:endCxn id="79" idx="1"/>
            </p:cNvCxnSpPr>
            <p:nvPr/>
          </p:nvCxnSpPr>
          <p:spPr>
            <a:xfrm>
              <a:off x="1584325" y="2419351"/>
              <a:ext cx="1049337" cy="0"/>
            </a:xfrm>
            <a:prstGeom prst="line">
              <a:avLst/>
            </a:prstGeom>
            <a:noFill/>
            <a:ln w="6350" cap="flat" cmpd="sng" algn="ctr">
              <a:solidFill>
                <a:srgbClr val="A1DDE3"/>
              </a:solidFill>
              <a:prstDash val="solid"/>
              <a:miter lim="800000"/>
            </a:ln>
            <a:effectLst/>
          </p:spPr>
        </p:cxnSp>
        <p:sp>
          <p:nvSpPr>
            <p:cNvPr id="81" name="文本框 45"/>
            <p:cNvSpPr txBox="1"/>
            <p:nvPr/>
          </p:nvSpPr>
          <p:spPr>
            <a:xfrm>
              <a:off x="1617194" y="1488327"/>
              <a:ext cx="983602" cy="1892824"/>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8625" b="0" i="0" u="none" strike="noStrike" kern="0" cap="none" spc="0" normalizeH="0" baseline="0" noProof="0" dirty="0">
                  <a:ln>
                    <a:noFill/>
                  </a:ln>
                  <a:solidFill>
                    <a:srgbClr val="C8ECF0"/>
                  </a:solidFill>
                  <a:effectLst/>
                  <a:uLnTx/>
                  <a:uFillTx/>
                  <a:latin typeface="Impact" panose="020B0806030902050204" pitchFamily="34" charset="0"/>
                </a:rPr>
                <a:t>4</a:t>
              </a:r>
              <a:endParaRPr kumimoji="0" lang="zh-CN" altLang="en-US" sz="8625" b="0" i="0" u="none" strike="noStrike" kern="0" cap="none" spc="0" normalizeH="0" baseline="0" noProof="0" dirty="0">
                <a:ln>
                  <a:noFill/>
                </a:ln>
                <a:solidFill>
                  <a:srgbClr val="C8ECF0"/>
                </a:solidFill>
                <a:effectLst/>
                <a:uLnTx/>
                <a:uFillTx/>
                <a:latin typeface="Impact" panose="020B0806030902050204" pitchFamily="34" charset="0"/>
              </a:endParaRPr>
            </a:p>
          </p:txBody>
        </p:sp>
      </p:grpSp>
    </p:spTree>
    <p:extLst>
      <p:ext uri="{BB962C8B-B14F-4D97-AF65-F5344CB8AC3E}">
        <p14:creationId xmlns:p14="http://schemas.microsoft.com/office/powerpoint/2010/main" val="689792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500" fill="hold"/>
                                        <p:tgtEl>
                                          <p:spTgt spid="46"/>
                                        </p:tgtEl>
                                        <p:attrNameLst>
                                          <p:attrName>ppt_x</p:attrName>
                                        </p:attrNameLst>
                                      </p:cBhvr>
                                      <p:tavLst>
                                        <p:tav tm="0">
                                          <p:val>
                                            <p:strVal val="1+#ppt_w/2"/>
                                          </p:val>
                                        </p:tav>
                                        <p:tav tm="100000">
                                          <p:val>
                                            <p:strVal val="#ppt_x"/>
                                          </p:val>
                                        </p:tav>
                                      </p:tavLst>
                                    </p:anim>
                                    <p:anim calcmode="lin" valueType="num">
                                      <p:cBhvr additive="base">
                                        <p:cTn id="8" dur="500" fill="hold"/>
                                        <p:tgtEl>
                                          <p:spTgt spid="46"/>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250"/>
                                  </p:stCondLst>
                                  <p:childTnLst>
                                    <p:set>
                                      <p:cBhvr>
                                        <p:cTn id="10" dur="1" fill="hold">
                                          <p:stCondLst>
                                            <p:cond delay="0"/>
                                          </p:stCondLst>
                                        </p:cTn>
                                        <p:tgtEl>
                                          <p:spTgt spid="42"/>
                                        </p:tgtEl>
                                        <p:attrNameLst>
                                          <p:attrName>style.visibility</p:attrName>
                                        </p:attrNameLst>
                                      </p:cBhvr>
                                      <p:to>
                                        <p:strVal val="visible"/>
                                      </p:to>
                                    </p:set>
                                    <p:anim calcmode="lin" valueType="num">
                                      <p:cBhvr additive="base">
                                        <p:cTn id="11" dur="500" fill="hold"/>
                                        <p:tgtEl>
                                          <p:spTgt spid="42"/>
                                        </p:tgtEl>
                                        <p:attrNameLst>
                                          <p:attrName>ppt_x</p:attrName>
                                        </p:attrNameLst>
                                      </p:cBhvr>
                                      <p:tavLst>
                                        <p:tav tm="0">
                                          <p:val>
                                            <p:strVal val="1+#ppt_w/2"/>
                                          </p:val>
                                        </p:tav>
                                        <p:tav tm="100000">
                                          <p:val>
                                            <p:strVal val="#ppt_x"/>
                                          </p:val>
                                        </p:tav>
                                      </p:tavLst>
                                    </p:anim>
                                    <p:anim calcmode="lin" valueType="num">
                                      <p:cBhvr additive="base">
                                        <p:cTn id="12" dur="500" fill="hold"/>
                                        <p:tgtEl>
                                          <p:spTgt spid="42"/>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500"/>
                                  </p:stCondLst>
                                  <p:childTnLst>
                                    <p:set>
                                      <p:cBhvr>
                                        <p:cTn id="14" dur="1" fill="hold">
                                          <p:stCondLst>
                                            <p:cond delay="0"/>
                                          </p:stCondLst>
                                        </p:cTn>
                                        <p:tgtEl>
                                          <p:spTgt spid="56"/>
                                        </p:tgtEl>
                                        <p:attrNameLst>
                                          <p:attrName>style.visibility</p:attrName>
                                        </p:attrNameLst>
                                      </p:cBhvr>
                                      <p:to>
                                        <p:strVal val="visible"/>
                                      </p:to>
                                    </p:set>
                                    <p:anim calcmode="lin" valueType="num">
                                      <p:cBhvr additive="base">
                                        <p:cTn id="15" dur="500" fill="hold"/>
                                        <p:tgtEl>
                                          <p:spTgt spid="56"/>
                                        </p:tgtEl>
                                        <p:attrNameLst>
                                          <p:attrName>ppt_x</p:attrName>
                                        </p:attrNameLst>
                                      </p:cBhvr>
                                      <p:tavLst>
                                        <p:tav tm="0">
                                          <p:val>
                                            <p:strVal val="1+#ppt_w/2"/>
                                          </p:val>
                                        </p:tav>
                                        <p:tav tm="100000">
                                          <p:val>
                                            <p:strVal val="#ppt_x"/>
                                          </p:val>
                                        </p:tav>
                                      </p:tavLst>
                                    </p:anim>
                                    <p:anim calcmode="lin" valueType="num">
                                      <p:cBhvr additive="base">
                                        <p:cTn id="16" dur="500" fill="hold"/>
                                        <p:tgtEl>
                                          <p:spTgt spid="56"/>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750"/>
                                  </p:stCondLst>
                                  <p:childTnLst>
                                    <p:set>
                                      <p:cBhvr>
                                        <p:cTn id="18" dur="1" fill="hold">
                                          <p:stCondLst>
                                            <p:cond delay="0"/>
                                          </p:stCondLst>
                                        </p:cTn>
                                        <p:tgtEl>
                                          <p:spTgt spid="52"/>
                                        </p:tgtEl>
                                        <p:attrNameLst>
                                          <p:attrName>style.visibility</p:attrName>
                                        </p:attrNameLst>
                                      </p:cBhvr>
                                      <p:to>
                                        <p:strVal val="visible"/>
                                      </p:to>
                                    </p:set>
                                    <p:anim calcmode="lin" valueType="num">
                                      <p:cBhvr additive="base">
                                        <p:cTn id="19" dur="500" fill="hold"/>
                                        <p:tgtEl>
                                          <p:spTgt spid="52"/>
                                        </p:tgtEl>
                                        <p:attrNameLst>
                                          <p:attrName>ppt_x</p:attrName>
                                        </p:attrNameLst>
                                      </p:cBhvr>
                                      <p:tavLst>
                                        <p:tav tm="0">
                                          <p:val>
                                            <p:strVal val="1+#ppt_w/2"/>
                                          </p:val>
                                        </p:tav>
                                        <p:tav tm="100000">
                                          <p:val>
                                            <p:strVal val="#ppt_x"/>
                                          </p:val>
                                        </p:tav>
                                      </p:tavLst>
                                    </p:anim>
                                    <p:anim calcmode="lin" valueType="num">
                                      <p:cBhvr additive="base">
                                        <p:cTn id="20" dur="500" fill="hold"/>
                                        <p:tgtEl>
                                          <p:spTgt spid="52"/>
                                        </p:tgtEl>
                                        <p:attrNameLst>
                                          <p:attrName>ppt_y</p:attrName>
                                        </p:attrNameLst>
                                      </p:cBhvr>
                                      <p:tavLst>
                                        <p:tav tm="0">
                                          <p:val>
                                            <p:strVal val="#ppt_y"/>
                                          </p:val>
                                        </p:tav>
                                        <p:tav tm="100000">
                                          <p:val>
                                            <p:strVal val="#ppt_y"/>
                                          </p:val>
                                        </p:tav>
                                      </p:tavLst>
                                    </p:anim>
                                  </p:childTnLst>
                                </p:cTn>
                              </p:par>
                            </p:childTnLst>
                          </p:cTn>
                        </p:par>
                        <p:par>
                          <p:cTn id="21" fill="hold">
                            <p:stCondLst>
                              <p:cond delay="1250"/>
                            </p:stCondLst>
                            <p:childTnLst>
                              <p:par>
                                <p:cTn id="22" presetID="2" presetClass="entr" presetSubtype="2" fill="hold" nodeType="afterEffect">
                                  <p:stCondLst>
                                    <p:cond delay="0"/>
                                  </p:stCondLst>
                                  <p:childTnLst>
                                    <p:set>
                                      <p:cBhvr>
                                        <p:cTn id="23" dur="1" fill="hold">
                                          <p:stCondLst>
                                            <p:cond delay="0"/>
                                          </p:stCondLst>
                                        </p:cTn>
                                        <p:tgtEl>
                                          <p:spTgt spid="66"/>
                                        </p:tgtEl>
                                        <p:attrNameLst>
                                          <p:attrName>style.visibility</p:attrName>
                                        </p:attrNameLst>
                                      </p:cBhvr>
                                      <p:to>
                                        <p:strVal val="visible"/>
                                      </p:to>
                                    </p:set>
                                    <p:anim calcmode="lin" valueType="num">
                                      <p:cBhvr additive="base">
                                        <p:cTn id="24" dur="500" fill="hold"/>
                                        <p:tgtEl>
                                          <p:spTgt spid="66"/>
                                        </p:tgtEl>
                                        <p:attrNameLst>
                                          <p:attrName>ppt_x</p:attrName>
                                        </p:attrNameLst>
                                      </p:cBhvr>
                                      <p:tavLst>
                                        <p:tav tm="0">
                                          <p:val>
                                            <p:strVal val="1+#ppt_w/2"/>
                                          </p:val>
                                        </p:tav>
                                        <p:tav tm="100000">
                                          <p:val>
                                            <p:strVal val="#ppt_x"/>
                                          </p:val>
                                        </p:tav>
                                      </p:tavLst>
                                    </p:anim>
                                    <p:anim calcmode="lin" valueType="num">
                                      <p:cBhvr additive="base">
                                        <p:cTn id="25" dur="500" fill="hold"/>
                                        <p:tgtEl>
                                          <p:spTgt spid="66"/>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250"/>
                                  </p:stCondLst>
                                  <p:childTnLst>
                                    <p:set>
                                      <p:cBhvr>
                                        <p:cTn id="27" dur="1" fill="hold">
                                          <p:stCondLst>
                                            <p:cond delay="0"/>
                                          </p:stCondLst>
                                        </p:cTn>
                                        <p:tgtEl>
                                          <p:spTgt spid="62"/>
                                        </p:tgtEl>
                                        <p:attrNameLst>
                                          <p:attrName>style.visibility</p:attrName>
                                        </p:attrNameLst>
                                      </p:cBhvr>
                                      <p:to>
                                        <p:strVal val="visible"/>
                                      </p:to>
                                    </p:set>
                                    <p:anim calcmode="lin" valueType="num">
                                      <p:cBhvr additive="base">
                                        <p:cTn id="28" dur="500" fill="hold"/>
                                        <p:tgtEl>
                                          <p:spTgt spid="62"/>
                                        </p:tgtEl>
                                        <p:attrNameLst>
                                          <p:attrName>ppt_x</p:attrName>
                                        </p:attrNameLst>
                                      </p:cBhvr>
                                      <p:tavLst>
                                        <p:tav tm="0">
                                          <p:val>
                                            <p:strVal val="1+#ppt_w/2"/>
                                          </p:val>
                                        </p:tav>
                                        <p:tav tm="100000">
                                          <p:val>
                                            <p:strVal val="#ppt_x"/>
                                          </p:val>
                                        </p:tav>
                                      </p:tavLst>
                                    </p:anim>
                                    <p:anim calcmode="lin" valueType="num">
                                      <p:cBhvr additive="base">
                                        <p:cTn id="29" dur="500" fill="hold"/>
                                        <p:tgtEl>
                                          <p:spTgt spid="62"/>
                                        </p:tgtEl>
                                        <p:attrNameLst>
                                          <p:attrName>ppt_y</p:attrName>
                                        </p:attrNameLst>
                                      </p:cBhvr>
                                      <p:tavLst>
                                        <p:tav tm="0">
                                          <p:val>
                                            <p:strVal val="#ppt_y"/>
                                          </p:val>
                                        </p:tav>
                                        <p:tav tm="100000">
                                          <p:val>
                                            <p:strVal val="#ppt_y"/>
                                          </p:val>
                                        </p:tav>
                                      </p:tavLst>
                                    </p:anim>
                                  </p:childTnLst>
                                </p:cTn>
                              </p:par>
                              <p:par>
                                <p:cTn id="30" presetID="2" presetClass="entr" presetSubtype="2" fill="hold" nodeType="withEffect">
                                  <p:stCondLst>
                                    <p:cond delay="500"/>
                                  </p:stCondLst>
                                  <p:childTnLst>
                                    <p:set>
                                      <p:cBhvr>
                                        <p:cTn id="31" dur="1" fill="hold">
                                          <p:stCondLst>
                                            <p:cond delay="0"/>
                                          </p:stCondLst>
                                        </p:cTn>
                                        <p:tgtEl>
                                          <p:spTgt spid="76"/>
                                        </p:tgtEl>
                                        <p:attrNameLst>
                                          <p:attrName>style.visibility</p:attrName>
                                        </p:attrNameLst>
                                      </p:cBhvr>
                                      <p:to>
                                        <p:strVal val="visible"/>
                                      </p:to>
                                    </p:set>
                                    <p:anim calcmode="lin" valueType="num">
                                      <p:cBhvr additive="base">
                                        <p:cTn id="32" dur="500" fill="hold"/>
                                        <p:tgtEl>
                                          <p:spTgt spid="76"/>
                                        </p:tgtEl>
                                        <p:attrNameLst>
                                          <p:attrName>ppt_x</p:attrName>
                                        </p:attrNameLst>
                                      </p:cBhvr>
                                      <p:tavLst>
                                        <p:tav tm="0">
                                          <p:val>
                                            <p:strVal val="1+#ppt_w/2"/>
                                          </p:val>
                                        </p:tav>
                                        <p:tav tm="100000">
                                          <p:val>
                                            <p:strVal val="#ppt_x"/>
                                          </p:val>
                                        </p:tav>
                                      </p:tavLst>
                                    </p:anim>
                                    <p:anim calcmode="lin" valueType="num">
                                      <p:cBhvr additive="base">
                                        <p:cTn id="33" dur="500" fill="hold"/>
                                        <p:tgtEl>
                                          <p:spTgt spid="76"/>
                                        </p:tgtEl>
                                        <p:attrNameLst>
                                          <p:attrName>ppt_y</p:attrName>
                                        </p:attrNameLst>
                                      </p:cBhvr>
                                      <p:tavLst>
                                        <p:tav tm="0">
                                          <p:val>
                                            <p:strVal val="#ppt_y"/>
                                          </p:val>
                                        </p:tav>
                                        <p:tav tm="100000">
                                          <p:val>
                                            <p:strVal val="#ppt_y"/>
                                          </p:val>
                                        </p:tav>
                                      </p:tavLst>
                                    </p:anim>
                                  </p:childTnLst>
                                </p:cTn>
                              </p:par>
                              <p:par>
                                <p:cTn id="34" presetID="2" presetClass="entr" presetSubtype="2" fill="hold" nodeType="withEffect">
                                  <p:stCondLst>
                                    <p:cond delay="750"/>
                                  </p:stCondLst>
                                  <p:childTnLst>
                                    <p:set>
                                      <p:cBhvr>
                                        <p:cTn id="35" dur="1" fill="hold">
                                          <p:stCondLst>
                                            <p:cond delay="0"/>
                                          </p:stCondLst>
                                        </p:cTn>
                                        <p:tgtEl>
                                          <p:spTgt spid="72"/>
                                        </p:tgtEl>
                                        <p:attrNameLst>
                                          <p:attrName>style.visibility</p:attrName>
                                        </p:attrNameLst>
                                      </p:cBhvr>
                                      <p:to>
                                        <p:strVal val="visible"/>
                                      </p:to>
                                    </p:set>
                                    <p:anim calcmode="lin" valueType="num">
                                      <p:cBhvr additive="base">
                                        <p:cTn id="36" dur="500" fill="hold"/>
                                        <p:tgtEl>
                                          <p:spTgt spid="72"/>
                                        </p:tgtEl>
                                        <p:attrNameLst>
                                          <p:attrName>ppt_x</p:attrName>
                                        </p:attrNameLst>
                                      </p:cBhvr>
                                      <p:tavLst>
                                        <p:tav tm="0">
                                          <p:val>
                                            <p:strVal val="1+#ppt_w/2"/>
                                          </p:val>
                                        </p:tav>
                                        <p:tav tm="100000">
                                          <p:val>
                                            <p:strVal val="#ppt_x"/>
                                          </p:val>
                                        </p:tav>
                                      </p:tavLst>
                                    </p:anim>
                                    <p:anim calcmode="lin" valueType="num">
                                      <p:cBhvr additive="base">
                                        <p:cTn id="37" dur="500" fill="hold"/>
                                        <p:tgtEl>
                                          <p:spTgt spid="7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原创设计师QQ598969553            _1"/>
          <p:cNvSpPr>
            <a:spLocks/>
          </p:cNvSpPr>
          <p:nvPr/>
        </p:nvSpPr>
        <p:spPr bwMode="gray">
          <a:xfrm flipV="1">
            <a:off x="1890274" y="3195845"/>
            <a:ext cx="1206386" cy="1406586"/>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ysClr val="window" lastClr="FFFFFF">
              <a:lumMod val="75000"/>
            </a:sysClr>
          </a:solidFill>
          <a:ln>
            <a:noFill/>
          </a:ln>
          <a:effectLst/>
          <a:extLst/>
        </p:spPr>
        <p:txBody>
          <a:bodyPr wrap="non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85434" rtl="0" eaLnBrk="1" fontAlgn="auto" latinLnBrk="0" hangingPunct="1">
              <a:lnSpc>
                <a:spcPct val="100000"/>
              </a:lnSpc>
              <a:spcBef>
                <a:spcPts val="0"/>
              </a:spcBef>
              <a:spcAft>
                <a:spcPts val="0"/>
              </a:spcAft>
              <a:buClrTx/>
              <a:buSzTx/>
              <a:buFontTx/>
              <a:buNone/>
              <a:tabLst/>
              <a:defRPr/>
            </a:pPr>
            <a:endParaRPr kumimoji="0" lang="zh-CN" altLang="en-US" sz="1349"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13" name="原创设计师QQ598969553            _2"/>
          <p:cNvSpPr>
            <a:spLocks/>
          </p:cNvSpPr>
          <p:nvPr/>
        </p:nvSpPr>
        <p:spPr bwMode="gray">
          <a:xfrm rot="16200000">
            <a:off x="2208344" y="2677616"/>
            <a:ext cx="358192" cy="1433957"/>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ysClr val="window" lastClr="FFFFFF">
              <a:lumMod val="75000"/>
            </a:sysClr>
          </a:solidFill>
          <a:ln>
            <a:noFill/>
          </a:ln>
          <a:effectLst/>
          <a:extLst/>
        </p:spPr>
        <p:txBody>
          <a:bodyPr wrap="non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85434" rtl="0" eaLnBrk="1" fontAlgn="auto" latinLnBrk="0" hangingPunct="1">
              <a:lnSpc>
                <a:spcPct val="100000"/>
              </a:lnSpc>
              <a:spcBef>
                <a:spcPts val="0"/>
              </a:spcBef>
              <a:spcAft>
                <a:spcPts val="0"/>
              </a:spcAft>
              <a:buClrTx/>
              <a:buSzTx/>
              <a:buFontTx/>
              <a:buNone/>
              <a:tabLst/>
              <a:defRPr/>
            </a:pPr>
            <a:endParaRPr kumimoji="0" lang="zh-CN" altLang="en-US" sz="1349"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14" name="原创设计师QQ598969553            _3"/>
          <p:cNvSpPr>
            <a:spLocks/>
          </p:cNvSpPr>
          <p:nvPr/>
        </p:nvSpPr>
        <p:spPr bwMode="gray">
          <a:xfrm>
            <a:off x="1882515" y="2113126"/>
            <a:ext cx="1206386" cy="1406586"/>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ysClr val="window" lastClr="FFFFFF">
              <a:lumMod val="75000"/>
            </a:sysClr>
          </a:solidFill>
          <a:ln>
            <a:noFill/>
          </a:ln>
          <a:effectLst/>
          <a:extLst/>
        </p:spPr>
        <p:txBody>
          <a:bodyPr wrap="non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85434" rtl="0" eaLnBrk="1" fontAlgn="auto" latinLnBrk="0" hangingPunct="1">
              <a:lnSpc>
                <a:spcPct val="100000"/>
              </a:lnSpc>
              <a:spcBef>
                <a:spcPts val="0"/>
              </a:spcBef>
              <a:spcAft>
                <a:spcPts val="0"/>
              </a:spcAft>
              <a:buClrTx/>
              <a:buSzTx/>
              <a:buFontTx/>
              <a:buNone/>
              <a:tabLst/>
              <a:defRPr/>
            </a:pPr>
            <a:endParaRPr kumimoji="0" lang="zh-CN" altLang="en-US" sz="1349"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15" name="原创设计师QQ598969553            _4"/>
          <p:cNvSpPr>
            <a:spLocks noChangeArrowheads="1"/>
          </p:cNvSpPr>
          <p:nvPr/>
        </p:nvSpPr>
        <p:spPr bwMode="gray">
          <a:xfrm>
            <a:off x="5165639" y="1846398"/>
            <a:ext cx="2534581" cy="866249"/>
          </a:xfrm>
          <a:prstGeom prst="roundRect">
            <a:avLst>
              <a:gd name="adj" fmla="val 11505"/>
            </a:avLst>
          </a:prstGeom>
          <a:solidFill>
            <a:sysClr val="window" lastClr="FFFFFF">
              <a:lumMod val="85000"/>
            </a:sysClr>
          </a:solidFill>
          <a:ln w="25400" cap="flat" cmpd="sng" algn="ctr">
            <a:noFill/>
            <a:prstDash val="solid"/>
          </a:ln>
          <a:effectLs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199"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    点击添加文字，点击添加文字</a:t>
            </a:r>
            <a:endParaRPr kumimoji="0" lang="zh-CN" altLang="zh-CN" sz="1199"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endParaRPr>
          </a:p>
        </p:txBody>
      </p:sp>
      <p:sp>
        <p:nvSpPr>
          <p:cNvPr id="16" name="原创设计师QQ598969553            _5"/>
          <p:cNvSpPr>
            <a:spLocks noChangeArrowheads="1"/>
          </p:cNvSpPr>
          <p:nvPr/>
        </p:nvSpPr>
        <p:spPr bwMode="gray">
          <a:xfrm>
            <a:off x="3172247" y="1846398"/>
            <a:ext cx="1993390" cy="866249"/>
          </a:xfrm>
          <a:prstGeom prst="roundRect">
            <a:avLst>
              <a:gd name="adj" fmla="val 11921"/>
            </a:avLst>
          </a:prstGeom>
          <a:solidFill>
            <a:srgbClr val="42BAC8"/>
          </a:solidFill>
          <a:ln w="25400" cap="flat" cmpd="sng" algn="ctr">
            <a:noFill/>
            <a:prstDash val="solid"/>
          </a:ln>
          <a:effectLst/>
          <a:scene3d>
            <a:camera prst="orthographicFront">
              <a:rot lat="0" lon="0" rev="0"/>
            </a:camera>
            <a:lightRig rig="contrasting" dir="t">
              <a:rot lat="0" lon="0" rev="7800000"/>
            </a:lightRig>
          </a:scene3d>
          <a:sp3d/>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base">
              <a:lnSpc>
                <a:spcPct val="120000"/>
              </a:lnSpc>
              <a:spcBef>
                <a:spcPct val="0"/>
              </a:spcBef>
              <a:spcAft>
                <a:spcPct val="0"/>
              </a:spcAft>
              <a:defRPr/>
            </a:pPr>
            <a:r>
              <a:rPr lang="zh-CN" altLang="en-US" sz="1349" b="1" dirty="0">
                <a:solidFill>
                  <a:sysClr val="window" lastClr="FFFFFF">
                    <a:lumMod val="95000"/>
                  </a:sysClr>
                </a:solidFill>
                <a:latin typeface="微软雅黑" pitchFamily="34" charset="-122"/>
                <a:ea typeface="微软雅黑" pitchFamily="34" charset="-122"/>
              </a:rPr>
              <a:t>        点击添加文本</a:t>
            </a:r>
            <a:endParaRPr lang="zh-CN" altLang="zh-CN" sz="1349" b="1" dirty="0">
              <a:solidFill>
                <a:sysClr val="window" lastClr="FFFFFF">
                  <a:lumMod val="95000"/>
                </a:sysClr>
              </a:solidFill>
              <a:latin typeface="微软雅黑" pitchFamily="34" charset="-122"/>
              <a:ea typeface="微软雅黑" pitchFamily="34" charset="-122"/>
            </a:endParaRPr>
          </a:p>
        </p:txBody>
      </p:sp>
      <p:sp>
        <p:nvSpPr>
          <p:cNvPr id="17" name="原创设计师QQ598969553            _6"/>
          <p:cNvSpPr>
            <a:spLocks noChangeArrowheads="1"/>
          </p:cNvSpPr>
          <p:nvPr/>
        </p:nvSpPr>
        <p:spPr bwMode="gray">
          <a:xfrm>
            <a:off x="5165639" y="2923353"/>
            <a:ext cx="2534581" cy="866249"/>
          </a:xfrm>
          <a:prstGeom prst="roundRect">
            <a:avLst>
              <a:gd name="adj" fmla="val 11505"/>
            </a:avLst>
          </a:prstGeom>
          <a:solidFill>
            <a:sysClr val="window" lastClr="FFFFFF">
              <a:lumMod val="85000"/>
            </a:sysClr>
          </a:solidFill>
          <a:ln w="25400" cap="flat" cmpd="sng" algn="ctr">
            <a:noFill/>
            <a:prstDash val="solid"/>
          </a:ln>
          <a:effectLs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20000"/>
              </a:lnSpc>
              <a:spcBef>
                <a:spcPct val="0"/>
              </a:spcBef>
              <a:spcAft>
                <a:spcPct val="0"/>
              </a:spcAft>
              <a:buClrTx/>
              <a:buSzTx/>
              <a:buFontTx/>
              <a:buNone/>
              <a:tabLst/>
              <a:defRPr/>
            </a:pPr>
            <a:endParaRPr kumimoji="0" lang="en-US" altLang="zh-CN" sz="1199"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endParaRPr>
          </a:p>
          <a:p>
            <a:pPr marL="0" marR="0" lvl="0" indent="0" algn="l" defTabSz="914400" rtl="0" eaLnBrk="1" fontAlgn="base" latinLnBrk="0" hangingPunct="1">
              <a:lnSpc>
                <a:spcPct val="120000"/>
              </a:lnSpc>
              <a:spcBef>
                <a:spcPct val="0"/>
              </a:spcBef>
              <a:spcAft>
                <a:spcPct val="0"/>
              </a:spcAft>
              <a:buClrTx/>
              <a:buSzTx/>
              <a:buFontTx/>
              <a:buNone/>
              <a:tabLst/>
              <a:defRPr/>
            </a:pPr>
            <a:r>
              <a:rPr kumimoji="0" lang="en-US" altLang="zh-CN" sz="1199"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
              </a:t>
            </a:r>
            <a:r>
              <a:rPr kumimoji="0" lang="zh-CN" altLang="en-US" sz="1199"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点击添加文字，点击添加文字</a:t>
            </a:r>
            <a:endParaRPr kumimoji="0" lang="zh-CN" altLang="zh-CN" sz="1199"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endParaRPr>
          </a:p>
          <a:p>
            <a:pPr marL="0" marR="0" lvl="0" indent="0" algn="l" defTabSz="914400" rtl="0" eaLnBrk="1" fontAlgn="base" latinLnBrk="0" hangingPunct="1">
              <a:lnSpc>
                <a:spcPct val="120000"/>
              </a:lnSpc>
              <a:spcBef>
                <a:spcPct val="0"/>
              </a:spcBef>
              <a:spcAft>
                <a:spcPct val="0"/>
              </a:spcAft>
              <a:buClrTx/>
              <a:buSzTx/>
              <a:buFontTx/>
              <a:buNone/>
              <a:tabLst/>
              <a:defRPr/>
            </a:pPr>
            <a:endParaRPr kumimoji="0" lang="zh-CN" altLang="zh-CN" sz="1199"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endParaRPr>
          </a:p>
        </p:txBody>
      </p:sp>
      <p:sp>
        <p:nvSpPr>
          <p:cNvPr id="18" name="原创设计师QQ598969553            _7"/>
          <p:cNvSpPr>
            <a:spLocks noChangeArrowheads="1"/>
          </p:cNvSpPr>
          <p:nvPr/>
        </p:nvSpPr>
        <p:spPr bwMode="gray">
          <a:xfrm>
            <a:off x="3181770" y="2923353"/>
            <a:ext cx="1983869" cy="866249"/>
          </a:xfrm>
          <a:prstGeom prst="roundRect">
            <a:avLst>
              <a:gd name="adj" fmla="val 11921"/>
            </a:avLst>
          </a:prstGeom>
          <a:solidFill>
            <a:srgbClr val="42BAC8"/>
          </a:solidFill>
          <a:ln w="25400" cap="flat" cmpd="sng" algn="ctr">
            <a:noFill/>
            <a:prstDash val="solid"/>
          </a:ln>
          <a:effectLst/>
          <a:scene3d>
            <a:camera prst="orthographicFront">
              <a:rot lat="0" lon="0" rev="0"/>
            </a:camera>
            <a:lightRig rig="contrasting" dir="t">
              <a:rot lat="0" lon="0" rev="7800000"/>
            </a:lightRig>
          </a:scene3d>
          <a:sp3d/>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fontAlgn="base">
              <a:lnSpc>
                <a:spcPct val="120000"/>
              </a:lnSpc>
              <a:spcBef>
                <a:spcPct val="0"/>
              </a:spcBef>
              <a:spcAft>
                <a:spcPct val="0"/>
              </a:spcAft>
              <a:defRPr/>
            </a:pPr>
            <a:r>
              <a:rPr lang="zh-CN" altLang="en-US" sz="1349" b="1" dirty="0">
                <a:solidFill>
                  <a:sysClr val="window" lastClr="FFFFFF">
                    <a:lumMod val="95000"/>
                  </a:sysClr>
                </a:solidFill>
                <a:latin typeface="微软雅黑" pitchFamily="34" charset="-122"/>
                <a:ea typeface="微软雅黑" pitchFamily="34" charset="-122"/>
              </a:rPr>
              <a:t>点击添加文本</a:t>
            </a:r>
            <a:endParaRPr lang="zh-CN" altLang="zh-CN" sz="1349" b="1" dirty="0">
              <a:solidFill>
                <a:sysClr val="window" lastClr="FFFFFF">
                  <a:lumMod val="95000"/>
                </a:sysClr>
              </a:solidFill>
              <a:latin typeface="微软雅黑" pitchFamily="34" charset="-122"/>
              <a:ea typeface="微软雅黑" pitchFamily="34" charset="-122"/>
            </a:endParaRPr>
          </a:p>
        </p:txBody>
      </p:sp>
      <p:sp>
        <p:nvSpPr>
          <p:cNvPr id="19" name="原创设计师QQ598969553            _8"/>
          <p:cNvSpPr>
            <a:spLocks noChangeArrowheads="1"/>
          </p:cNvSpPr>
          <p:nvPr/>
        </p:nvSpPr>
        <p:spPr bwMode="ltGray">
          <a:xfrm>
            <a:off x="5165639" y="4010831"/>
            <a:ext cx="2536961" cy="858328"/>
          </a:xfrm>
          <a:prstGeom prst="roundRect">
            <a:avLst>
              <a:gd name="adj" fmla="val 11505"/>
            </a:avLst>
          </a:prstGeom>
          <a:solidFill>
            <a:sysClr val="window" lastClr="FFFFFF">
              <a:lumMod val="85000"/>
            </a:sysClr>
          </a:solidFill>
          <a:ln w="25400" cap="flat" cmpd="sng" algn="ctr">
            <a:noFill/>
            <a:prstDash val="solid"/>
          </a:ln>
          <a:effectLs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199"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    点击添加文字，点击添加文字</a:t>
            </a:r>
            <a:endParaRPr kumimoji="0" lang="zh-CN" altLang="zh-CN" sz="1199"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endParaRPr>
          </a:p>
        </p:txBody>
      </p:sp>
      <p:sp>
        <p:nvSpPr>
          <p:cNvPr id="20" name="原创设计师QQ598969553            _9"/>
          <p:cNvSpPr>
            <a:spLocks noChangeArrowheads="1"/>
          </p:cNvSpPr>
          <p:nvPr/>
        </p:nvSpPr>
        <p:spPr bwMode="gray">
          <a:xfrm>
            <a:off x="3167487" y="4003692"/>
            <a:ext cx="1998150" cy="865468"/>
          </a:xfrm>
          <a:prstGeom prst="roundRect">
            <a:avLst>
              <a:gd name="adj" fmla="val 11921"/>
            </a:avLst>
          </a:prstGeom>
          <a:solidFill>
            <a:srgbClr val="42BAC8"/>
          </a:solidFill>
          <a:ln w="25400" cap="flat" cmpd="sng" algn="ctr">
            <a:noFill/>
            <a:prstDash val="solid"/>
          </a:ln>
          <a:effectLst/>
          <a:scene3d>
            <a:camera prst="orthographicFront">
              <a:rot lat="0" lon="0" rev="0"/>
            </a:camera>
            <a:lightRig rig="contrasting" dir="t">
              <a:rot lat="0" lon="0" rev="7800000"/>
            </a:lightRig>
          </a:scene3d>
          <a:sp3d/>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fontAlgn="base">
              <a:lnSpc>
                <a:spcPct val="120000"/>
              </a:lnSpc>
              <a:spcBef>
                <a:spcPct val="0"/>
              </a:spcBef>
              <a:spcAft>
                <a:spcPct val="0"/>
              </a:spcAft>
              <a:defRPr/>
            </a:pPr>
            <a:r>
              <a:rPr lang="zh-CN" altLang="en-US" sz="1349" b="1" dirty="0">
                <a:solidFill>
                  <a:sysClr val="window" lastClr="FFFFFF">
                    <a:lumMod val="95000"/>
                  </a:sysClr>
                </a:solidFill>
                <a:latin typeface="微软雅黑" pitchFamily="34" charset="-122"/>
                <a:ea typeface="微软雅黑" pitchFamily="34" charset="-122"/>
              </a:rPr>
              <a:t>点击添加文本</a:t>
            </a:r>
            <a:endParaRPr lang="zh-CN" altLang="zh-CN" sz="1349" b="1" dirty="0">
              <a:solidFill>
                <a:sysClr val="window" lastClr="FFFFFF">
                  <a:lumMod val="95000"/>
                </a:sysClr>
              </a:solidFill>
              <a:latin typeface="微软雅黑" pitchFamily="34" charset="-122"/>
              <a:ea typeface="微软雅黑" pitchFamily="34" charset="-122"/>
            </a:endParaRPr>
          </a:p>
        </p:txBody>
      </p:sp>
      <p:sp>
        <p:nvSpPr>
          <p:cNvPr id="21" name="原创设计师QQ598969553            _10"/>
          <p:cNvSpPr>
            <a:spLocks noChangeArrowheads="1"/>
          </p:cNvSpPr>
          <p:nvPr/>
        </p:nvSpPr>
        <p:spPr bwMode="auto">
          <a:xfrm>
            <a:off x="1495260" y="2818120"/>
            <a:ext cx="1079438" cy="1079438"/>
          </a:xfrm>
          <a:prstGeom prst="roundRect">
            <a:avLst/>
          </a:prstGeom>
          <a:solidFill>
            <a:srgbClr val="42BAC8"/>
          </a:solidFill>
          <a:ln w="3175" cap="flat" cmpd="sng" algn="ctr">
            <a:noFill/>
            <a:prstDash val="solid"/>
          </a:ln>
          <a:effectLst/>
        </p:spPr>
        <p:txBody>
          <a:bodyPr lIns="94451" rIns="94451" bIns="134930" anchor="ctr"/>
          <a:lstStyle/>
          <a:p>
            <a:pPr algn="ctr">
              <a:lnSpc>
                <a:spcPct val="120000"/>
              </a:lnSpc>
            </a:pPr>
            <a:r>
              <a:rPr lang="zh-CN" altLang="en-US" sz="1499" b="1" kern="0" dirty="0">
                <a:solidFill>
                  <a:srgbClr val="F9F9F9"/>
                </a:solidFill>
                <a:latin typeface="微软雅黑" pitchFamily="34" charset="-122"/>
                <a:ea typeface="微软雅黑" pitchFamily="34" charset="-122"/>
              </a:rPr>
              <a:t>添加内容</a:t>
            </a:r>
          </a:p>
        </p:txBody>
      </p:sp>
    </p:spTree>
    <p:extLst>
      <p:ext uri="{BB962C8B-B14F-4D97-AF65-F5344CB8AC3E}">
        <p14:creationId xmlns:p14="http://schemas.microsoft.com/office/powerpoint/2010/main" val="4007415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heel(1)">
                                      <p:cBhvr>
                                        <p:cTn id="7" dur="500"/>
                                        <p:tgtEl>
                                          <p:spTgt spid="2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500"/>
                                        <p:tgtEl>
                                          <p:spTgt spid="1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500"/>
                                        <p:tgtEl>
                                          <p:spTgt spid="1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left)">
                                      <p:cBhvr>
                                        <p:cTn id="19" dur="500"/>
                                        <p:tgtEl>
                                          <p:spTgt spid="15"/>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wipe(left)">
                                      <p:cBhvr>
                                        <p:cTn id="22" dur="500"/>
                                        <p:tgtEl>
                                          <p:spTgt spid="13"/>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wipe(left)">
                                      <p:cBhvr>
                                        <p:cTn id="26" dur="500"/>
                                        <p:tgtEl>
                                          <p:spTgt spid="18"/>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wipe(left)">
                                      <p:cBhvr>
                                        <p:cTn id="30" dur="500"/>
                                        <p:tgtEl>
                                          <p:spTgt spid="17"/>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wipe(left)">
                                      <p:cBhvr>
                                        <p:cTn id="33" dur="500"/>
                                        <p:tgtEl>
                                          <p:spTgt spid="12"/>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wipe(left)">
                                      <p:cBhvr>
                                        <p:cTn id="37" dur="500"/>
                                        <p:tgtEl>
                                          <p:spTgt spid="20"/>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wipe(left)">
                                      <p:cBhvr>
                                        <p:cTn id="41"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原创设计师QQ598969553            _1"/>
          <p:cNvSpPr/>
          <p:nvPr/>
        </p:nvSpPr>
        <p:spPr>
          <a:xfrm>
            <a:off x="1487719" y="1979235"/>
            <a:ext cx="6231994" cy="3019059"/>
          </a:xfrm>
          <a:prstGeom prst="rect">
            <a:avLst/>
          </a:prstGeom>
          <a:noFill/>
          <a:ln w="12700" cap="flat" cmpd="sng" algn="ctr">
            <a:solidFill>
              <a:srgbClr val="7F7F7F"/>
            </a:solidFill>
            <a:prstDash val="dash"/>
            <a:miter lim="800000"/>
          </a:ln>
          <a:effectLst/>
        </p:spPr>
        <p:txBody>
          <a:bodyPr lIns="67073" tIns="33536" rIns="67073" bIns="33536"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49"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 name="原创设计师QQ598969553            _2"/>
          <p:cNvSpPr/>
          <p:nvPr/>
        </p:nvSpPr>
        <p:spPr>
          <a:xfrm>
            <a:off x="851146" y="2879657"/>
            <a:ext cx="1213335" cy="1218217"/>
          </a:xfrm>
          <a:prstGeom prst="ellipse">
            <a:avLst/>
          </a:prstGeom>
          <a:solidFill>
            <a:srgbClr val="42BAC8"/>
          </a:solidFill>
          <a:ln w="12700" cap="flat" cmpd="sng" algn="ctr">
            <a:noFill/>
            <a:prstDash val="solid"/>
            <a:miter lim="800000"/>
          </a:ln>
          <a:effectLst/>
        </p:spPr>
        <p:txBody>
          <a:bodyPr lIns="67073" tIns="33536" rIns="67073" bIns="33536"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99"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rPr>
              <a:t>点击添加文本</a:t>
            </a:r>
          </a:p>
        </p:txBody>
      </p:sp>
      <p:sp>
        <p:nvSpPr>
          <p:cNvPr id="15" name="原创设计师QQ598969553            _3"/>
          <p:cNvSpPr/>
          <p:nvPr/>
        </p:nvSpPr>
        <p:spPr>
          <a:xfrm>
            <a:off x="7083141" y="2879657"/>
            <a:ext cx="1213335" cy="1218217"/>
          </a:xfrm>
          <a:prstGeom prst="ellipse">
            <a:avLst/>
          </a:prstGeom>
          <a:solidFill>
            <a:srgbClr val="42BAC8"/>
          </a:solidFill>
          <a:ln w="12700" cap="flat" cmpd="sng" algn="ctr">
            <a:noFill/>
            <a:prstDash val="solid"/>
            <a:miter lim="800000"/>
          </a:ln>
          <a:effectLst/>
        </p:spPr>
        <p:txBody>
          <a:bodyPr lIns="67073" tIns="33536" rIns="67073" bIns="33536"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99"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rPr>
              <a:t>点击添加文本</a:t>
            </a:r>
          </a:p>
        </p:txBody>
      </p:sp>
      <p:sp>
        <p:nvSpPr>
          <p:cNvPr id="16" name="原创设计师QQ598969553            _4"/>
          <p:cNvSpPr/>
          <p:nvPr/>
        </p:nvSpPr>
        <p:spPr>
          <a:xfrm>
            <a:off x="4009019" y="2872822"/>
            <a:ext cx="1347326" cy="309973"/>
          </a:xfrm>
          <a:prstGeom prst="rect">
            <a:avLst/>
          </a:prstGeom>
        </p:spPr>
        <p:txBody>
          <a:bodyPr wrap="none" lIns="67073" tIns="33536" rIns="67073" bIns="33536">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74" b="0" i="0" u="none" strike="noStrike" kern="0" cap="none" spc="0" normalizeH="0" baseline="0" noProof="0">
                <a:ln>
                  <a:noFill/>
                </a:ln>
                <a:solidFill>
                  <a:srgbClr val="666666"/>
                </a:solidFill>
                <a:effectLst/>
                <a:uLnTx/>
                <a:uFillTx/>
                <a:latin typeface="微软雅黑" panose="020B0503020204020204" pitchFamily="34" charset="-122"/>
                <a:ea typeface="微软雅黑" panose="020B0503020204020204" pitchFamily="34" charset="-122"/>
              </a:rPr>
              <a:t>点击添加标题</a:t>
            </a:r>
            <a:endParaRPr kumimoji="0" lang="zh-CN" altLang="en-US" sz="1574" b="0" i="0" u="none" strike="noStrike" kern="0" cap="none" spc="0" normalizeH="0" baseline="0" noProof="0">
              <a:ln>
                <a:noFill/>
              </a:ln>
              <a:solidFill>
                <a:sysClr val="windowText" lastClr="000000"/>
              </a:solidFill>
              <a:effectLst/>
              <a:uLnTx/>
              <a:uFillTx/>
            </a:endParaRPr>
          </a:p>
        </p:txBody>
      </p:sp>
      <p:sp>
        <p:nvSpPr>
          <p:cNvPr id="17" name="原创设计师QQ598969553            _5"/>
          <p:cNvSpPr/>
          <p:nvPr/>
        </p:nvSpPr>
        <p:spPr>
          <a:xfrm>
            <a:off x="4009019" y="3833044"/>
            <a:ext cx="1347326" cy="309973"/>
          </a:xfrm>
          <a:prstGeom prst="rect">
            <a:avLst/>
          </a:prstGeom>
        </p:spPr>
        <p:txBody>
          <a:bodyPr wrap="none" lIns="67073" tIns="33536" rIns="67073" bIns="33536">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74" b="0" i="0" u="none" strike="noStrike" kern="0" cap="none" spc="0" normalizeH="0" baseline="0" noProof="0">
                <a:ln>
                  <a:noFill/>
                </a:ln>
                <a:solidFill>
                  <a:srgbClr val="666666"/>
                </a:solidFill>
                <a:effectLst/>
                <a:uLnTx/>
                <a:uFillTx/>
                <a:latin typeface="微软雅黑" panose="020B0503020204020204" pitchFamily="34" charset="-122"/>
                <a:ea typeface="微软雅黑" panose="020B0503020204020204" pitchFamily="34" charset="-122"/>
              </a:rPr>
              <a:t>点击添加标题</a:t>
            </a:r>
            <a:endParaRPr kumimoji="0" lang="zh-CN" altLang="en-US" sz="1574" b="0" i="0" u="none" strike="noStrike" kern="0" cap="none" spc="0" normalizeH="0" baseline="0" noProof="0">
              <a:ln>
                <a:noFill/>
              </a:ln>
              <a:solidFill>
                <a:sysClr val="windowText" lastClr="000000"/>
              </a:solidFill>
              <a:effectLst/>
              <a:uLnTx/>
              <a:uFillTx/>
            </a:endParaRPr>
          </a:p>
        </p:txBody>
      </p:sp>
      <p:sp>
        <p:nvSpPr>
          <p:cNvPr id="18" name="原创设计师QQ598969553            _6"/>
          <p:cNvSpPr/>
          <p:nvPr/>
        </p:nvSpPr>
        <p:spPr>
          <a:xfrm>
            <a:off x="4049801" y="2267131"/>
            <a:ext cx="1107828" cy="529660"/>
          </a:xfrm>
          <a:prstGeom prst="upArrow">
            <a:avLst/>
          </a:prstGeom>
          <a:noFill/>
          <a:ln w="12700" cap="flat" cmpd="sng" algn="ctr">
            <a:solidFill>
              <a:srgbClr val="666666"/>
            </a:solidFill>
            <a:prstDash val="solid"/>
            <a:miter lim="800000"/>
          </a:ln>
          <a:effectLst/>
        </p:spPr>
        <p:txBody>
          <a:bodyPr lIns="67073" tIns="33536" rIns="67073" bIns="33536"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49"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 name="原创设计师QQ598969553            _7"/>
          <p:cNvSpPr/>
          <p:nvPr/>
        </p:nvSpPr>
        <p:spPr>
          <a:xfrm flipV="1">
            <a:off x="4049801" y="4203805"/>
            <a:ext cx="1107828" cy="529660"/>
          </a:xfrm>
          <a:prstGeom prst="upArrow">
            <a:avLst/>
          </a:prstGeom>
          <a:noFill/>
          <a:ln w="12700" cap="flat" cmpd="sng" algn="ctr">
            <a:solidFill>
              <a:srgbClr val="414455"/>
            </a:solidFill>
            <a:prstDash val="solid"/>
            <a:miter lim="800000"/>
          </a:ln>
          <a:effectLst/>
        </p:spPr>
        <p:txBody>
          <a:bodyPr lIns="67073" tIns="33536" rIns="67073" bIns="33536"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49"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 name="原创设计师QQ598969553            _8"/>
          <p:cNvSpPr/>
          <p:nvPr/>
        </p:nvSpPr>
        <p:spPr>
          <a:xfrm>
            <a:off x="2895876" y="4839396"/>
            <a:ext cx="3323483" cy="317796"/>
          </a:xfrm>
          <a:prstGeom prst="rect">
            <a:avLst/>
          </a:prstGeom>
          <a:solidFill>
            <a:srgbClr val="42BAC8"/>
          </a:solidFill>
          <a:ln w="12700" cap="flat" cmpd="sng" algn="ctr">
            <a:noFill/>
            <a:prstDash val="solid"/>
            <a:miter lim="800000"/>
          </a:ln>
          <a:effectLst/>
        </p:spPr>
        <p:txBody>
          <a:bodyPr lIns="67073" tIns="33536" rIns="67073" bIns="33536"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74"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rPr>
              <a:t>点击添加文本</a:t>
            </a:r>
          </a:p>
        </p:txBody>
      </p:sp>
      <p:sp>
        <p:nvSpPr>
          <p:cNvPr id="21" name="原创设计师QQ598969553            _9"/>
          <p:cNvSpPr/>
          <p:nvPr/>
        </p:nvSpPr>
        <p:spPr>
          <a:xfrm>
            <a:off x="2895876" y="1820337"/>
            <a:ext cx="3323483" cy="317796"/>
          </a:xfrm>
          <a:prstGeom prst="rect">
            <a:avLst/>
          </a:prstGeom>
          <a:solidFill>
            <a:srgbClr val="42BAC8"/>
          </a:solidFill>
          <a:ln w="12700" cap="flat" cmpd="sng" algn="ctr">
            <a:noFill/>
            <a:prstDash val="solid"/>
            <a:miter lim="800000"/>
          </a:ln>
          <a:effectLst/>
        </p:spPr>
        <p:txBody>
          <a:bodyPr lIns="67073" tIns="33536" rIns="67073" bIns="33536"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74"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点击添加文本</a:t>
            </a:r>
          </a:p>
        </p:txBody>
      </p:sp>
      <p:sp>
        <p:nvSpPr>
          <p:cNvPr id="22" name="原创设计师QQ598969553            _10"/>
          <p:cNvSpPr/>
          <p:nvPr/>
        </p:nvSpPr>
        <p:spPr>
          <a:xfrm>
            <a:off x="2434223" y="3528489"/>
            <a:ext cx="4338991" cy="238347"/>
          </a:xfrm>
          <a:custGeom>
            <a:avLst/>
            <a:gdLst/>
            <a:ahLst/>
            <a:cxnLst/>
            <a:rect l="l" t="t" r="r" b="b"/>
            <a:pathLst>
              <a:path w="5922658" h="324036">
                <a:moveTo>
                  <a:pt x="0" y="0"/>
                </a:moveTo>
                <a:lnTo>
                  <a:pt x="5760640" y="0"/>
                </a:lnTo>
                <a:lnTo>
                  <a:pt x="5922658" y="162018"/>
                </a:lnTo>
                <a:lnTo>
                  <a:pt x="5760640" y="324036"/>
                </a:lnTo>
                <a:lnTo>
                  <a:pt x="0" y="324036"/>
                </a:lnTo>
                <a:lnTo>
                  <a:pt x="162018" y="162018"/>
                </a:lnTo>
                <a:close/>
              </a:path>
            </a:pathLst>
          </a:custGeom>
          <a:solidFill>
            <a:srgbClr val="42BAC8"/>
          </a:solidFill>
          <a:ln w="12700" cap="flat" cmpd="sng" algn="ctr">
            <a:noFill/>
            <a:prstDash val="solid"/>
            <a:miter lim="800000"/>
          </a:ln>
          <a:effectLst/>
        </p:spPr>
        <p:txBody>
          <a:bodyPr lIns="67073" tIns="33536" rIns="67073" bIns="33536"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49"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3" name="原创设计师QQ598969553            _11"/>
          <p:cNvSpPr/>
          <p:nvPr/>
        </p:nvSpPr>
        <p:spPr>
          <a:xfrm flipH="1">
            <a:off x="2434223" y="3210693"/>
            <a:ext cx="4338991" cy="238347"/>
          </a:xfrm>
          <a:custGeom>
            <a:avLst/>
            <a:gdLst/>
            <a:ahLst/>
            <a:cxnLst/>
            <a:rect l="l" t="t" r="r" b="b"/>
            <a:pathLst>
              <a:path w="5922658" h="324036">
                <a:moveTo>
                  <a:pt x="0" y="0"/>
                </a:moveTo>
                <a:lnTo>
                  <a:pt x="5760640" y="0"/>
                </a:lnTo>
                <a:lnTo>
                  <a:pt x="5922658" y="162018"/>
                </a:lnTo>
                <a:lnTo>
                  <a:pt x="5760640" y="324036"/>
                </a:lnTo>
                <a:lnTo>
                  <a:pt x="0" y="324036"/>
                </a:lnTo>
                <a:lnTo>
                  <a:pt x="162018" y="162018"/>
                </a:lnTo>
                <a:close/>
              </a:path>
            </a:pathLst>
          </a:custGeom>
          <a:solidFill>
            <a:srgbClr val="42BAC8"/>
          </a:solidFill>
          <a:ln w="12700" cap="flat" cmpd="sng" algn="ctr">
            <a:noFill/>
            <a:prstDash val="solid"/>
            <a:miter lim="800000"/>
          </a:ln>
          <a:effectLst/>
        </p:spPr>
        <p:txBody>
          <a:bodyPr lIns="67073" tIns="33536" rIns="67073" bIns="33536"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49" b="0" i="0" u="none" strike="noStrike" kern="0" cap="none" spc="0" normalizeH="0" baseline="0" noProof="0">
              <a:ln>
                <a:noFill/>
              </a:ln>
              <a:solidFill>
                <a:sysClr val="window" lastClr="FFFFFF"/>
              </a:solidFill>
              <a:effectLst/>
              <a:uLnTx/>
              <a:uFillTx/>
              <a:latin typeface="Calibri"/>
              <a:ea typeface="宋体"/>
              <a:cs typeface="+mn-cs"/>
            </a:endParaRPr>
          </a:p>
        </p:txBody>
      </p:sp>
    </p:spTree>
    <p:extLst>
      <p:ext uri="{BB962C8B-B14F-4D97-AF65-F5344CB8AC3E}">
        <p14:creationId xmlns:p14="http://schemas.microsoft.com/office/powerpoint/2010/main" val="821425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ppt_w</p:attrName>
                                        </p:attrNameLst>
                                      </p:cBhvr>
                                      <p:tavLst>
                                        <p:tav tm="0">
                                          <p:val>
                                            <p:fltVal val="0"/>
                                          </p:val>
                                        </p:tav>
                                        <p:tav tm="100000">
                                          <p:val>
                                            <p:strVal val="#ppt_w"/>
                                          </p:val>
                                        </p:tav>
                                      </p:tavLst>
                                    </p:anim>
                                    <p:anim calcmode="lin" valueType="num">
                                      <p:cBhvr>
                                        <p:cTn id="13" dur="500" fill="hold"/>
                                        <p:tgtEl>
                                          <p:spTgt spid="15"/>
                                        </p:tgtEl>
                                        <p:attrNameLst>
                                          <p:attrName>ppt_h</p:attrName>
                                        </p:attrNameLst>
                                      </p:cBhvr>
                                      <p:tavLst>
                                        <p:tav tm="0">
                                          <p:val>
                                            <p:fltVal val="0"/>
                                          </p:val>
                                        </p:tav>
                                        <p:tav tm="100000">
                                          <p:val>
                                            <p:strVal val="#ppt_h"/>
                                          </p:val>
                                        </p:tav>
                                      </p:tavLst>
                                    </p:anim>
                                    <p:animEffect transition="in" filter="fade">
                                      <p:cBhvr>
                                        <p:cTn id="14" dur="500"/>
                                        <p:tgtEl>
                                          <p:spTgt spid="15"/>
                                        </p:tgtEl>
                                      </p:cBhvr>
                                    </p:animEffect>
                                  </p:childTnLst>
                                </p:cTn>
                              </p:par>
                            </p:childTnLst>
                          </p:cTn>
                        </p:par>
                        <p:par>
                          <p:cTn id="15" fill="hold">
                            <p:stCondLst>
                              <p:cond delay="500"/>
                            </p:stCondLst>
                            <p:childTnLst>
                              <p:par>
                                <p:cTn id="16" presetID="22" presetClass="entr" presetSubtype="8" fill="hold" grpId="0" nodeType="after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wipe(left)">
                                      <p:cBhvr>
                                        <p:cTn id="18" dur="500"/>
                                        <p:tgtEl>
                                          <p:spTgt spid="22"/>
                                        </p:tgtEl>
                                      </p:cBhvr>
                                    </p:animEffect>
                                  </p:childTnLst>
                                </p:cTn>
                              </p:par>
                              <p:par>
                                <p:cTn id="19" presetID="22" presetClass="entr" presetSubtype="2" fill="hold" grpId="0" nodeType="with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wipe(right)">
                                      <p:cBhvr>
                                        <p:cTn id="21" dur="500"/>
                                        <p:tgtEl>
                                          <p:spTgt spid="23"/>
                                        </p:tgtEl>
                                      </p:cBhvr>
                                    </p:animEffect>
                                  </p:childTnLst>
                                </p:cTn>
                              </p:par>
                            </p:childTnLst>
                          </p:cTn>
                        </p:par>
                        <p:par>
                          <p:cTn id="22" fill="hold">
                            <p:stCondLst>
                              <p:cond delay="1000"/>
                            </p:stCondLst>
                            <p:childTnLst>
                              <p:par>
                                <p:cTn id="23" presetID="47" presetClass="entr" presetSubtype="0"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fade">
                                      <p:cBhvr>
                                        <p:cTn id="25" dur="1000"/>
                                        <p:tgtEl>
                                          <p:spTgt spid="17"/>
                                        </p:tgtEl>
                                      </p:cBhvr>
                                    </p:animEffect>
                                    <p:anim calcmode="lin" valueType="num">
                                      <p:cBhvr>
                                        <p:cTn id="26" dur="1000" fill="hold"/>
                                        <p:tgtEl>
                                          <p:spTgt spid="17"/>
                                        </p:tgtEl>
                                        <p:attrNameLst>
                                          <p:attrName>ppt_x</p:attrName>
                                        </p:attrNameLst>
                                      </p:cBhvr>
                                      <p:tavLst>
                                        <p:tav tm="0">
                                          <p:val>
                                            <p:strVal val="#ppt_x"/>
                                          </p:val>
                                        </p:tav>
                                        <p:tav tm="100000">
                                          <p:val>
                                            <p:strVal val="#ppt_x"/>
                                          </p:val>
                                        </p:tav>
                                      </p:tavLst>
                                    </p:anim>
                                    <p:anim calcmode="lin" valueType="num">
                                      <p:cBhvr>
                                        <p:cTn id="27" dur="1000" fill="hold"/>
                                        <p:tgtEl>
                                          <p:spTgt spid="17"/>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1000"/>
                                        <p:tgtEl>
                                          <p:spTgt spid="16"/>
                                        </p:tgtEl>
                                      </p:cBhvr>
                                    </p:animEffect>
                                    <p:anim calcmode="lin" valueType="num">
                                      <p:cBhvr>
                                        <p:cTn id="31" dur="1000" fill="hold"/>
                                        <p:tgtEl>
                                          <p:spTgt spid="16"/>
                                        </p:tgtEl>
                                        <p:attrNameLst>
                                          <p:attrName>ppt_x</p:attrName>
                                        </p:attrNameLst>
                                      </p:cBhvr>
                                      <p:tavLst>
                                        <p:tav tm="0">
                                          <p:val>
                                            <p:strVal val="#ppt_x"/>
                                          </p:val>
                                        </p:tav>
                                        <p:tav tm="100000">
                                          <p:val>
                                            <p:strVal val="#ppt_x"/>
                                          </p:val>
                                        </p:tav>
                                      </p:tavLst>
                                    </p:anim>
                                    <p:anim calcmode="lin" valueType="num">
                                      <p:cBhvr>
                                        <p:cTn id="32" dur="1000" fill="hold"/>
                                        <p:tgtEl>
                                          <p:spTgt spid="16"/>
                                        </p:tgtEl>
                                        <p:attrNameLst>
                                          <p:attrName>ppt_y</p:attrName>
                                        </p:attrNameLst>
                                      </p:cBhvr>
                                      <p:tavLst>
                                        <p:tav tm="0">
                                          <p:val>
                                            <p:strVal val="#ppt_y+.1"/>
                                          </p:val>
                                        </p:tav>
                                        <p:tav tm="100000">
                                          <p:val>
                                            <p:strVal val="#ppt_y"/>
                                          </p:val>
                                        </p:tav>
                                      </p:tavLst>
                                    </p:anim>
                                  </p:childTnLst>
                                </p:cTn>
                              </p:par>
                            </p:childTnLst>
                          </p:cTn>
                        </p:par>
                        <p:par>
                          <p:cTn id="33" fill="hold">
                            <p:stCondLst>
                              <p:cond delay="2000"/>
                            </p:stCondLst>
                            <p:childTnLst>
                              <p:par>
                                <p:cTn id="34" presetID="22" presetClass="entr" presetSubtype="4" fill="hold" grpId="0" nodeType="afterEffect">
                                  <p:stCondLst>
                                    <p:cond delay="0"/>
                                  </p:stCondLst>
                                  <p:childTnLst>
                                    <p:set>
                                      <p:cBhvr>
                                        <p:cTn id="35" dur="1" fill="hold">
                                          <p:stCondLst>
                                            <p:cond delay="0"/>
                                          </p:stCondLst>
                                        </p:cTn>
                                        <p:tgtEl>
                                          <p:spTgt spid="18"/>
                                        </p:tgtEl>
                                        <p:attrNameLst>
                                          <p:attrName>style.visibility</p:attrName>
                                        </p:attrNameLst>
                                      </p:cBhvr>
                                      <p:to>
                                        <p:strVal val="visible"/>
                                      </p:to>
                                    </p:set>
                                    <p:animEffect transition="in" filter="wipe(down)">
                                      <p:cBhvr>
                                        <p:cTn id="36" dur="500"/>
                                        <p:tgtEl>
                                          <p:spTgt spid="18"/>
                                        </p:tgtEl>
                                      </p:cBhvr>
                                    </p:animEffect>
                                  </p:childTnLst>
                                </p:cTn>
                              </p:par>
                              <p:par>
                                <p:cTn id="37" presetID="22" presetClass="entr" presetSubtype="1" fill="hold" grpId="0" nodeType="with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wipe(up)">
                                      <p:cBhvr>
                                        <p:cTn id="39" dur="500"/>
                                        <p:tgtEl>
                                          <p:spTgt spid="19"/>
                                        </p:tgtEl>
                                      </p:cBhvr>
                                    </p:animEffect>
                                  </p:childTnLst>
                                </p:cTn>
                              </p:par>
                            </p:childTnLst>
                          </p:cTn>
                        </p:par>
                        <p:par>
                          <p:cTn id="40" fill="hold">
                            <p:stCondLst>
                              <p:cond delay="2500"/>
                            </p:stCondLst>
                            <p:childTnLst>
                              <p:par>
                                <p:cTn id="41" presetID="16" presetClass="entr" presetSubtype="37"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barn(outVertical)">
                                      <p:cBhvr>
                                        <p:cTn id="43" dur="500"/>
                                        <p:tgtEl>
                                          <p:spTgt spid="21"/>
                                        </p:tgtEl>
                                      </p:cBhvr>
                                    </p:animEffect>
                                  </p:childTnLst>
                                </p:cTn>
                              </p:par>
                              <p:par>
                                <p:cTn id="44" presetID="16" presetClass="entr" presetSubtype="37" fill="hold" grpId="0" nodeType="with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barn(outVertical)">
                                      <p:cBhvr>
                                        <p:cTn id="46" dur="500"/>
                                        <p:tgtEl>
                                          <p:spTgt spid="20"/>
                                        </p:tgtEl>
                                      </p:cBhvr>
                                    </p:animEffect>
                                  </p:childTnLst>
                                </p:cTn>
                              </p:par>
                            </p:childTnLst>
                          </p:cTn>
                        </p:par>
                        <p:par>
                          <p:cTn id="47" fill="hold">
                            <p:stCondLst>
                              <p:cond delay="3000"/>
                            </p:stCondLst>
                            <p:childTnLst>
                              <p:par>
                                <p:cTn id="48" presetID="16" presetClass="entr" presetSubtype="37" fill="hold" grpId="0" nodeType="after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barn(outVertical)">
                                      <p:cBhvr>
                                        <p:cTn id="5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p:bldP spid="17" grpId="0"/>
      <p:bldP spid="18" grpId="0" animBg="1"/>
      <p:bldP spid="19" grpId="0" animBg="1"/>
      <p:bldP spid="20" grpId="0" animBg="1"/>
      <p:bldP spid="21" grpId="0" animBg="1"/>
      <p:bldP spid="22" grpId="0" animBg="1"/>
      <p:bldP spid="2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3014665" y="1854439"/>
            <a:ext cx="3114675" cy="3114675"/>
          </a:xfrm>
          <a:prstGeom prst="rect">
            <a:avLst/>
          </a:prstGeom>
          <a:solidFill>
            <a:srgbClr val="42BAC8"/>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 name="文本框 4"/>
          <p:cNvSpPr txBox="1"/>
          <p:nvPr/>
        </p:nvSpPr>
        <p:spPr>
          <a:xfrm>
            <a:off x="3014665" y="1761325"/>
            <a:ext cx="3114675" cy="332385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999" b="0" i="0" u="none" strike="noStrike" kern="0" cap="none" spc="0" normalizeH="0" baseline="0" noProof="0" dirty="0" smtClean="0">
                <a:ln>
                  <a:noFill/>
                </a:ln>
                <a:solidFill>
                  <a:sysClr val="window" lastClr="FFFFFF"/>
                </a:solidFill>
                <a:effectLst>
                  <a:outerShdw blurRad="50800" algn="ctr" rotWithShape="0">
                    <a:prstClr val="black">
                      <a:alpha val="40000"/>
                    </a:prstClr>
                  </a:outerShdw>
                </a:effectLst>
                <a:uLnTx/>
                <a:uFillTx/>
                <a:latin typeface="Impact" panose="020B0806030902050204" pitchFamily="34" charset="0"/>
              </a:rPr>
              <a:t>02</a:t>
            </a:r>
            <a:endParaRPr kumimoji="0" lang="zh-CN" altLang="en-US" sz="20999" b="0" i="0" u="none" strike="noStrike" kern="0" cap="none" spc="0" normalizeH="0" baseline="0" noProof="0" dirty="0">
              <a:ln>
                <a:noFill/>
              </a:ln>
              <a:solidFill>
                <a:sysClr val="window" lastClr="FFFFFF"/>
              </a:solidFill>
              <a:effectLst>
                <a:outerShdw blurRad="50800" algn="ctr" rotWithShape="0">
                  <a:prstClr val="black">
                    <a:alpha val="40000"/>
                  </a:prstClr>
                </a:outerShdw>
              </a:effectLst>
              <a:uLnTx/>
              <a:uFillTx/>
              <a:latin typeface="Impact" panose="020B0806030902050204" pitchFamily="34" charset="0"/>
            </a:endParaRPr>
          </a:p>
        </p:txBody>
      </p:sp>
      <p:sp>
        <p:nvSpPr>
          <p:cNvPr id="8" name="矩形 7"/>
          <p:cNvSpPr/>
          <p:nvPr/>
        </p:nvSpPr>
        <p:spPr>
          <a:xfrm>
            <a:off x="0" y="2871775"/>
            <a:ext cx="9144000" cy="1080000"/>
          </a:xfrm>
          <a:prstGeom prst="rect">
            <a:avLst/>
          </a:prstGeom>
          <a:solidFill>
            <a:srgbClr val="42BAC8">
              <a:alpha val="4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 name="文本框 6"/>
          <p:cNvSpPr txBox="1"/>
          <p:nvPr/>
        </p:nvSpPr>
        <p:spPr>
          <a:xfrm>
            <a:off x="1926456" y="3127852"/>
            <a:ext cx="5291090" cy="590931"/>
          </a:xfrm>
          <a:prstGeom prst="rect">
            <a:avLst/>
          </a:prstGeom>
          <a:noFill/>
        </p:spPr>
        <p:txBody>
          <a:bodyPr wrap="square" rtlCol="0">
            <a:spAutoFit/>
          </a:bodyPr>
          <a:lstStyle/>
          <a:p>
            <a:pPr algn="ctr">
              <a:lnSpc>
                <a:spcPct val="90000"/>
              </a:lnSpc>
              <a:spcBef>
                <a:spcPct val="0"/>
              </a:spcBef>
            </a:pPr>
            <a:r>
              <a:rPr lang="zh-CN" altLang="en-US" sz="3600" b="1" dirty="0">
                <a:solidFill>
                  <a:srgbClr val="08181A"/>
                </a:solidFill>
                <a:latin typeface="微软雅黑" panose="020B0503020204020204" pitchFamily="34" charset="-122"/>
                <a:ea typeface="微软雅黑" panose="020B0503020204020204" pitchFamily="34" charset="-122"/>
                <a:cs typeface="+mj-cs"/>
              </a:rPr>
              <a:t>单击此处添加标题</a:t>
            </a:r>
          </a:p>
        </p:txBody>
      </p:sp>
    </p:spTree>
    <p:extLst>
      <p:ext uri="{BB962C8B-B14F-4D97-AF65-F5344CB8AC3E}">
        <p14:creationId xmlns:p14="http://schemas.microsoft.com/office/powerpoint/2010/main" val="1501534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anim calcmode="lin" valueType="num">
                                      <p:cBhvr>
                                        <p:cTn id="8" dur="500" fill="hold"/>
                                        <p:tgtEl>
                                          <p:spTgt spid="6"/>
                                        </p:tgtEl>
                                        <p:attrNameLst>
                                          <p:attrName>ppt_x</p:attrName>
                                        </p:attrNameLst>
                                      </p:cBhvr>
                                      <p:tavLst>
                                        <p:tav tm="0">
                                          <p:val>
                                            <p:strVal val="#ppt_x"/>
                                          </p:val>
                                        </p:tav>
                                        <p:tav tm="100000">
                                          <p:val>
                                            <p:strVal val="#ppt_x"/>
                                          </p:val>
                                        </p:tav>
                                      </p:tavLst>
                                    </p:anim>
                                    <p:anim calcmode="lin" valueType="num">
                                      <p:cBhvr>
                                        <p:cTn id="9" dur="450" decel="100000" fill="hold"/>
                                        <p:tgtEl>
                                          <p:spTgt spid="6"/>
                                        </p:tgtEl>
                                        <p:attrNameLst>
                                          <p:attrName>ppt_y</p:attrName>
                                        </p:attrNameLst>
                                      </p:cBhvr>
                                      <p:tavLst>
                                        <p:tav tm="0">
                                          <p:val>
                                            <p:strVal val="#ppt_y+1"/>
                                          </p:val>
                                        </p:tav>
                                        <p:tav tm="100000">
                                          <p:val>
                                            <p:strVal val="#ppt_y-.03"/>
                                          </p:val>
                                        </p:tav>
                                      </p:tavLst>
                                    </p:anim>
                                    <p:anim calcmode="lin" valueType="num">
                                      <p:cBhvr>
                                        <p:cTn id="10" dur="50" accel="100000" fill="hold">
                                          <p:stCondLst>
                                            <p:cond delay="450"/>
                                          </p:stCondLst>
                                        </p:cTn>
                                        <p:tgtEl>
                                          <p:spTgt spid="6"/>
                                        </p:tgtEl>
                                        <p:attrNameLst>
                                          <p:attrName>ppt_y</p:attrName>
                                        </p:attrNameLst>
                                      </p:cBhvr>
                                      <p:tavLst>
                                        <p:tav tm="0">
                                          <p:val>
                                            <p:strVal val="#ppt_y-.03"/>
                                          </p:val>
                                        </p:tav>
                                        <p:tav tm="100000">
                                          <p:val>
                                            <p:strVal val="#ppt_y"/>
                                          </p:val>
                                        </p:tav>
                                      </p:tavLst>
                                    </p:anim>
                                  </p:childTnLst>
                                </p:cTn>
                              </p:par>
                            </p:childTnLst>
                          </p:cTn>
                        </p:par>
                        <p:par>
                          <p:cTn id="11" fill="hold">
                            <p:stCondLst>
                              <p:cond delay="500"/>
                            </p:stCondLst>
                            <p:childTnLst>
                              <p:par>
                                <p:cTn id="12" presetID="16" presetClass="entr" presetSubtype="37" fill="hold" grpId="0" nodeType="after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barn(outVertical)">
                                      <p:cBhvr>
                                        <p:cTn id="14" dur="500"/>
                                        <p:tgtEl>
                                          <p:spTgt spid="8"/>
                                        </p:tgtEl>
                                      </p:cBhvr>
                                    </p:animEffect>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anim calcmode="lin" valueType="num">
                                      <p:cBhvr>
                                        <p:cTn id="19" dur="500" fill="hold"/>
                                        <p:tgtEl>
                                          <p:spTgt spid="7"/>
                                        </p:tgtEl>
                                        <p:attrNameLst>
                                          <p:attrName>ppt_x</p:attrName>
                                        </p:attrNameLst>
                                      </p:cBhvr>
                                      <p:tavLst>
                                        <p:tav tm="0">
                                          <p:val>
                                            <p:strVal val="#ppt_x"/>
                                          </p:val>
                                        </p:tav>
                                        <p:tav tm="100000">
                                          <p:val>
                                            <p:strVal val="#ppt_x"/>
                                          </p:val>
                                        </p:tav>
                                      </p:tavLst>
                                    </p:anim>
                                    <p:anim calcmode="lin" valueType="num">
                                      <p:cBhvr>
                                        <p:cTn id="20" dur="500" fill="hold"/>
                                        <p:tgtEl>
                                          <p:spTgt spid="7"/>
                                        </p:tgtEl>
                                        <p:attrNameLst>
                                          <p:attrName>ppt_y</p:attrName>
                                        </p:attrNameLst>
                                      </p:cBhvr>
                                      <p:tavLst>
                                        <p:tav tm="0">
                                          <p:val>
                                            <p:strVal val="#ppt_y+.1"/>
                                          </p:val>
                                        </p:tav>
                                        <p:tav tm="100000">
                                          <p:val>
                                            <p:strVal val="#ppt_y"/>
                                          </p:val>
                                        </p:tav>
                                      </p:tavLst>
                                    </p:anim>
                                  </p:childTnLst>
                                </p:cTn>
                              </p:par>
                              <p:par>
                                <p:cTn id="21" presetID="2" presetClass="entr" presetSubtype="4" fill="hold" grpId="0" nodeType="withEffect">
                                  <p:stCondLst>
                                    <p:cond delay="25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ppt_x"/>
                                          </p:val>
                                        </p:tav>
                                        <p:tav tm="100000">
                                          <p:val>
                                            <p:strVal val="#ppt_x"/>
                                          </p:val>
                                        </p:tav>
                                      </p:tavLst>
                                    </p:anim>
                                    <p:anim calcmode="lin" valueType="num">
                                      <p:cBhvr additive="base">
                                        <p:cTn id="2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animBg="1"/>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原创设计师QQ598969553            _1"/>
          <p:cNvSpPr/>
          <p:nvPr/>
        </p:nvSpPr>
        <p:spPr>
          <a:xfrm>
            <a:off x="1154934" y="2565979"/>
            <a:ext cx="1564856" cy="1566047"/>
          </a:xfrm>
          <a:prstGeom prst="pie">
            <a:avLst>
              <a:gd name="adj1" fmla="val 0"/>
              <a:gd name="adj2" fmla="val 17817387"/>
            </a:avLst>
          </a:prstGeom>
          <a:solidFill>
            <a:srgbClr val="42BAC8"/>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49"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sp>
        <p:nvSpPr>
          <p:cNvPr id="16" name="原创设计师QQ598969553            _2"/>
          <p:cNvSpPr/>
          <p:nvPr/>
        </p:nvSpPr>
        <p:spPr>
          <a:xfrm rot="17792835">
            <a:off x="1019869" y="2264314"/>
            <a:ext cx="2097980" cy="2025389"/>
          </a:xfrm>
          <a:prstGeom prst="pie">
            <a:avLst>
              <a:gd name="adj1" fmla="val 0"/>
              <a:gd name="adj2" fmla="val 3873493"/>
            </a:avLst>
          </a:prstGeom>
          <a:solidFill>
            <a:sysClr val="window" lastClr="FFFFFF">
              <a:lumMod val="65000"/>
            </a:sysClr>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49"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7" name="原创设计师QQ598969553            _3"/>
          <p:cNvSpPr/>
          <p:nvPr/>
        </p:nvSpPr>
        <p:spPr>
          <a:xfrm>
            <a:off x="3734867" y="2569549"/>
            <a:ext cx="1566047" cy="1564856"/>
          </a:xfrm>
          <a:prstGeom prst="pie">
            <a:avLst>
              <a:gd name="adj1" fmla="val 0"/>
              <a:gd name="adj2" fmla="val 15031858"/>
            </a:avLst>
          </a:prstGeom>
          <a:solidFill>
            <a:srgbClr val="42BAC8"/>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49"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sp>
        <p:nvSpPr>
          <p:cNvPr id="18" name="原创设计师QQ598969553            _4"/>
          <p:cNvSpPr/>
          <p:nvPr/>
        </p:nvSpPr>
        <p:spPr>
          <a:xfrm rot="17792835">
            <a:off x="3533755" y="2249439"/>
            <a:ext cx="2097980" cy="2026579"/>
          </a:xfrm>
          <a:prstGeom prst="pie">
            <a:avLst>
              <a:gd name="adj1" fmla="val 18826865"/>
              <a:gd name="adj2" fmla="val 3873493"/>
            </a:avLst>
          </a:prstGeom>
          <a:solidFill>
            <a:sysClr val="window" lastClr="FFFFFF">
              <a:lumMod val="65000"/>
            </a:sysClr>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49"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9" name="原创设计师QQ598969553            _5"/>
          <p:cNvSpPr txBox="1">
            <a:spLocks noChangeArrowheads="1"/>
          </p:cNvSpPr>
          <p:nvPr/>
        </p:nvSpPr>
        <p:spPr bwMode="auto">
          <a:xfrm>
            <a:off x="1470474" y="3366166"/>
            <a:ext cx="1135171" cy="599844"/>
          </a:xfrm>
          <a:prstGeom prst="rect">
            <a:avLst/>
          </a:prstGeom>
          <a:noFill/>
          <a:ln w="9525">
            <a:noFill/>
            <a:miter lim="800000"/>
            <a:headEnd/>
            <a:tailEnd/>
          </a:ln>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298"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17%</a:t>
            </a:r>
            <a:endParaRPr kumimoji="0" lang="zh-CN" altLang="en-US" sz="3298"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0" name="原创设计师QQ598969553            _6"/>
          <p:cNvSpPr txBox="1">
            <a:spLocks noChangeArrowheads="1"/>
          </p:cNvSpPr>
          <p:nvPr/>
        </p:nvSpPr>
        <p:spPr bwMode="auto">
          <a:xfrm>
            <a:off x="4055098" y="3366166"/>
            <a:ext cx="1260215" cy="599844"/>
          </a:xfrm>
          <a:prstGeom prst="rect">
            <a:avLst/>
          </a:prstGeom>
          <a:noFill/>
          <a:ln w="9525">
            <a:noFill/>
            <a:miter lim="800000"/>
            <a:headEnd/>
            <a:tailEnd/>
          </a:ln>
        </p:spPr>
        <p:txBody>
          <a:bodyPr wrap="square">
            <a:spAutoFit/>
          </a:bodyPr>
          <a:lstStyle>
            <a:defPPr>
              <a:defRPr lang="zh-CN"/>
            </a:defPPr>
            <a:lvl1pPr>
              <a:defRPr sz="44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298"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32%</a:t>
            </a:r>
            <a:endParaRPr kumimoji="0" lang="zh-CN" altLang="en-US" sz="3298"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1" name="原创设计师QQ598969553            _7"/>
          <p:cNvSpPr/>
          <p:nvPr/>
        </p:nvSpPr>
        <p:spPr>
          <a:xfrm>
            <a:off x="6271958" y="2599298"/>
            <a:ext cx="1566047" cy="1566047"/>
          </a:xfrm>
          <a:prstGeom prst="pie">
            <a:avLst>
              <a:gd name="adj1" fmla="val 0"/>
              <a:gd name="adj2" fmla="val 19042771"/>
            </a:avLst>
          </a:prstGeom>
          <a:solidFill>
            <a:srgbClr val="42BAC8"/>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49"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sp>
        <p:nvSpPr>
          <p:cNvPr id="22" name="原创设计师QQ598969553            _8"/>
          <p:cNvSpPr/>
          <p:nvPr/>
        </p:nvSpPr>
        <p:spPr>
          <a:xfrm rot="16431819">
            <a:off x="6405834" y="2547535"/>
            <a:ext cx="1662437" cy="1539867"/>
          </a:xfrm>
          <a:prstGeom prst="pie">
            <a:avLst>
              <a:gd name="adj1" fmla="val 2758241"/>
              <a:gd name="adj2" fmla="val 5162176"/>
            </a:avLst>
          </a:prstGeom>
          <a:solidFill>
            <a:sysClr val="window" lastClr="FFFFFF">
              <a:lumMod val="65000"/>
            </a:sysClr>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49"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sp>
        <p:nvSpPr>
          <p:cNvPr id="23" name="原创设计师QQ598969553            _9"/>
          <p:cNvSpPr txBox="1">
            <a:spLocks noChangeArrowheads="1"/>
          </p:cNvSpPr>
          <p:nvPr/>
        </p:nvSpPr>
        <p:spPr bwMode="auto">
          <a:xfrm>
            <a:off x="6592884" y="3366166"/>
            <a:ext cx="1157433" cy="599844"/>
          </a:xfrm>
          <a:prstGeom prst="rect">
            <a:avLst/>
          </a:prstGeom>
          <a:noFill/>
          <a:ln w="9525">
            <a:noFill/>
            <a:miter lim="800000"/>
            <a:headEnd/>
            <a:tailEnd/>
          </a:ln>
        </p:spPr>
        <p:txBody>
          <a:bodyPr wrap="square">
            <a:spAutoFit/>
          </a:bodyPr>
          <a:lstStyle>
            <a:defPPr>
              <a:defRPr lang="zh-CN"/>
            </a:defPPr>
            <a:lvl1pPr>
              <a:defRPr sz="44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298"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13%</a:t>
            </a:r>
            <a:endParaRPr kumimoji="0" lang="zh-CN" altLang="en-US" sz="3298"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4" name="原创设计师QQ598969553            _10"/>
          <p:cNvSpPr txBox="1">
            <a:spLocks noChangeArrowheads="1"/>
          </p:cNvSpPr>
          <p:nvPr/>
        </p:nvSpPr>
        <p:spPr bwMode="auto">
          <a:xfrm>
            <a:off x="1091058" y="4361585"/>
            <a:ext cx="1775612" cy="507575"/>
          </a:xfrm>
          <a:prstGeom prst="rect">
            <a:avLst/>
          </a:prstGeom>
          <a:noFill/>
          <a:ln w="9525">
            <a:noFill/>
            <a:miter lim="800000"/>
            <a:headEnd/>
            <a:tailEnd/>
          </a:ln>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349"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造字工房悦黑体验版常规体"/>
              </a:rPr>
              <a:t>请输入您想要的文字</a:t>
            </a:r>
            <a:endParaRPr kumimoji="0" lang="en-US" altLang="zh-CN" sz="1349"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造字工房悦黑体验版常规体"/>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349"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造字工房悦黑体验版常规体"/>
              </a:rPr>
              <a:t>请输入您想要的文字</a:t>
            </a:r>
          </a:p>
        </p:txBody>
      </p:sp>
      <p:sp>
        <p:nvSpPr>
          <p:cNvPr id="25" name="原创设计师QQ598969553            _11"/>
          <p:cNvSpPr txBox="1">
            <a:spLocks noChangeArrowheads="1"/>
          </p:cNvSpPr>
          <p:nvPr/>
        </p:nvSpPr>
        <p:spPr bwMode="auto">
          <a:xfrm>
            <a:off x="3693602" y="4359205"/>
            <a:ext cx="1763631" cy="507575"/>
          </a:xfrm>
          <a:prstGeom prst="rect">
            <a:avLst/>
          </a:prstGeom>
          <a:noFill/>
          <a:ln w="9525">
            <a:noFill/>
            <a:miter lim="800000"/>
            <a:headEnd/>
            <a:tailEnd/>
          </a:ln>
        </p:spPr>
        <p:txBody>
          <a:bodyPr wrap="square">
            <a:spAutoFit/>
          </a:bodyPr>
          <a:lstStyle>
            <a:defPPr>
              <a:defRPr lang="zh-CN"/>
            </a:defPPr>
            <a:lvl1pPr>
              <a:defRPr>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造字工房悦黑体验版常规体"/>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349"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请输入您想要的文字</a:t>
            </a:r>
            <a:endParaRPr kumimoji="0" lang="en-US" altLang="zh-CN" sz="1349"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349"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请输入您想要的文字</a:t>
            </a:r>
          </a:p>
        </p:txBody>
      </p:sp>
      <p:sp>
        <p:nvSpPr>
          <p:cNvPr id="26" name="原创设计师QQ598969553            _12"/>
          <p:cNvSpPr txBox="1">
            <a:spLocks noChangeArrowheads="1"/>
          </p:cNvSpPr>
          <p:nvPr/>
        </p:nvSpPr>
        <p:spPr bwMode="auto">
          <a:xfrm>
            <a:off x="6338981" y="4354445"/>
            <a:ext cx="1741581" cy="507575"/>
          </a:xfrm>
          <a:prstGeom prst="rect">
            <a:avLst/>
          </a:prstGeom>
          <a:noFill/>
          <a:ln w="9525">
            <a:noFill/>
            <a:miter lim="800000"/>
            <a:headEnd/>
            <a:tailEnd/>
          </a:ln>
        </p:spPr>
        <p:txBody>
          <a:bodyPr wrap="square">
            <a:spAutoFit/>
          </a:bodyPr>
          <a:lstStyle>
            <a:defPPr>
              <a:defRPr lang="zh-CN"/>
            </a:defPPr>
            <a:lvl1pPr>
              <a:defRPr>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造字工房悦黑体验版常规体"/>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349"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请输入您想要的文字</a:t>
            </a:r>
            <a:endParaRPr kumimoji="0" lang="en-US" altLang="zh-CN" sz="1349"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349"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请输入您想要的文字</a:t>
            </a:r>
          </a:p>
        </p:txBody>
      </p:sp>
      <p:sp>
        <p:nvSpPr>
          <p:cNvPr id="27" name="原创设计师QQ598969553            _13"/>
          <p:cNvSpPr/>
          <p:nvPr/>
        </p:nvSpPr>
        <p:spPr>
          <a:xfrm>
            <a:off x="3114599" y="1592961"/>
            <a:ext cx="2880301" cy="347562"/>
          </a:xfrm>
          <a:prstGeom prst="rect">
            <a:avLst/>
          </a:prstGeom>
          <a:solidFill>
            <a:srgbClr val="42BAC8"/>
          </a:solidFill>
          <a:ln w="12700" cap="flat" cmpd="sng" algn="ctr">
            <a:noFill/>
            <a:prstDash val="solid"/>
            <a:miter lim="800000"/>
          </a:ln>
          <a:effectLst/>
        </p:spPr>
        <p:txBody>
          <a:bodyPr lIns="68568" tIns="34284" rIns="68568" bIns="3428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349"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点击添加小标题</a:t>
            </a:r>
          </a:p>
        </p:txBody>
      </p:sp>
    </p:spTree>
    <p:extLst>
      <p:ext uri="{BB962C8B-B14F-4D97-AF65-F5344CB8AC3E}">
        <p14:creationId xmlns:p14="http://schemas.microsoft.com/office/powerpoint/2010/main" val="2671877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barn(outVertical)">
                                      <p:cBhvr>
                                        <p:cTn id="7" dur="500"/>
                                        <p:tgtEl>
                                          <p:spTgt spid="27"/>
                                        </p:tgtEl>
                                      </p:cBhvr>
                                    </p:animEffect>
                                  </p:childTnLst>
                                </p:cTn>
                              </p:par>
                            </p:childTnLst>
                          </p:cTn>
                        </p:par>
                        <p:par>
                          <p:cTn id="8" fill="hold">
                            <p:stCondLst>
                              <p:cond delay="500"/>
                            </p:stCondLst>
                            <p:childTnLst>
                              <p:par>
                                <p:cTn id="9" presetID="49" presetClass="entr" presetSubtype="0" decel="100000"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p:cTn id="11" dur="500" fill="hold"/>
                                        <p:tgtEl>
                                          <p:spTgt spid="15"/>
                                        </p:tgtEl>
                                        <p:attrNameLst>
                                          <p:attrName>ppt_w</p:attrName>
                                        </p:attrNameLst>
                                      </p:cBhvr>
                                      <p:tavLst>
                                        <p:tav tm="0">
                                          <p:val>
                                            <p:fltVal val="0"/>
                                          </p:val>
                                        </p:tav>
                                        <p:tav tm="100000">
                                          <p:val>
                                            <p:strVal val="#ppt_w"/>
                                          </p:val>
                                        </p:tav>
                                      </p:tavLst>
                                    </p:anim>
                                    <p:anim calcmode="lin" valueType="num">
                                      <p:cBhvr>
                                        <p:cTn id="12" dur="500" fill="hold"/>
                                        <p:tgtEl>
                                          <p:spTgt spid="15"/>
                                        </p:tgtEl>
                                        <p:attrNameLst>
                                          <p:attrName>ppt_h</p:attrName>
                                        </p:attrNameLst>
                                      </p:cBhvr>
                                      <p:tavLst>
                                        <p:tav tm="0">
                                          <p:val>
                                            <p:fltVal val="0"/>
                                          </p:val>
                                        </p:tav>
                                        <p:tav tm="100000">
                                          <p:val>
                                            <p:strVal val="#ppt_h"/>
                                          </p:val>
                                        </p:tav>
                                      </p:tavLst>
                                    </p:anim>
                                    <p:anim calcmode="lin" valueType="num">
                                      <p:cBhvr>
                                        <p:cTn id="13" dur="500" fill="hold"/>
                                        <p:tgtEl>
                                          <p:spTgt spid="15"/>
                                        </p:tgtEl>
                                        <p:attrNameLst>
                                          <p:attrName>style.rotation</p:attrName>
                                        </p:attrNameLst>
                                      </p:cBhvr>
                                      <p:tavLst>
                                        <p:tav tm="0">
                                          <p:val>
                                            <p:fltVal val="360"/>
                                          </p:val>
                                        </p:tav>
                                        <p:tav tm="100000">
                                          <p:val>
                                            <p:fltVal val="0"/>
                                          </p:val>
                                        </p:tav>
                                      </p:tavLst>
                                    </p:anim>
                                    <p:animEffect transition="in" filter="fade">
                                      <p:cBhvr>
                                        <p:cTn id="14" dur="500"/>
                                        <p:tgtEl>
                                          <p:spTgt spid="15"/>
                                        </p:tgtEl>
                                      </p:cBhvr>
                                    </p:animEffect>
                                  </p:childTnLst>
                                </p:cTn>
                              </p:par>
                            </p:childTnLst>
                          </p:cTn>
                        </p:par>
                        <p:par>
                          <p:cTn id="15" fill="hold">
                            <p:stCondLst>
                              <p:cond delay="1000"/>
                            </p:stCondLst>
                            <p:childTnLst>
                              <p:par>
                                <p:cTn id="16" presetID="2" presetClass="entr" presetSubtype="3" fill="hold" grpId="0" nodeType="afterEffect">
                                  <p:stCondLst>
                                    <p:cond delay="0"/>
                                  </p:stCondLst>
                                  <p:childTnLst>
                                    <p:set>
                                      <p:cBhvr>
                                        <p:cTn id="17" dur="1" fill="hold">
                                          <p:stCondLst>
                                            <p:cond delay="0"/>
                                          </p:stCondLst>
                                        </p:cTn>
                                        <p:tgtEl>
                                          <p:spTgt spid="16"/>
                                        </p:tgtEl>
                                        <p:attrNameLst>
                                          <p:attrName>style.visibility</p:attrName>
                                        </p:attrNameLst>
                                      </p:cBhvr>
                                      <p:to>
                                        <p:strVal val="visible"/>
                                      </p:to>
                                    </p:set>
                                    <p:anim calcmode="lin" valueType="num">
                                      <p:cBhvr additive="base">
                                        <p:cTn id="18" dur="500" fill="hold"/>
                                        <p:tgtEl>
                                          <p:spTgt spid="16"/>
                                        </p:tgtEl>
                                        <p:attrNameLst>
                                          <p:attrName>ppt_x</p:attrName>
                                        </p:attrNameLst>
                                      </p:cBhvr>
                                      <p:tavLst>
                                        <p:tav tm="0">
                                          <p:val>
                                            <p:strVal val="1+#ppt_w/2"/>
                                          </p:val>
                                        </p:tav>
                                        <p:tav tm="100000">
                                          <p:val>
                                            <p:strVal val="#ppt_x"/>
                                          </p:val>
                                        </p:tav>
                                      </p:tavLst>
                                    </p:anim>
                                    <p:anim calcmode="lin" valueType="num">
                                      <p:cBhvr additive="base">
                                        <p:cTn id="19" dur="500" fill="hold"/>
                                        <p:tgtEl>
                                          <p:spTgt spid="16"/>
                                        </p:tgtEl>
                                        <p:attrNameLst>
                                          <p:attrName>ppt_y</p:attrName>
                                        </p:attrNameLst>
                                      </p:cBhvr>
                                      <p:tavLst>
                                        <p:tav tm="0">
                                          <p:val>
                                            <p:strVal val="0-#ppt_h/2"/>
                                          </p:val>
                                        </p:tav>
                                        <p:tav tm="100000">
                                          <p:val>
                                            <p:strVal val="#ppt_y"/>
                                          </p:val>
                                        </p:tav>
                                      </p:tavLst>
                                    </p:anim>
                                  </p:childTnLst>
                                </p:cTn>
                              </p:par>
                            </p:childTnLst>
                          </p:cTn>
                        </p:par>
                        <p:par>
                          <p:cTn id="20" fill="hold">
                            <p:stCondLst>
                              <p:cond delay="1500"/>
                            </p:stCondLst>
                            <p:childTnLst>
                              <p:par>
                                <p:cTn id="21" presetID="16" presetClass="entr" presetSubtype="21"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barn(inVertical)">
                                      <p:cBhvr>
                                        <p:cTn id="23" dur="500"/>
                                        <p:tgtEl>
                                          <p:spTgt spid="19"/>
                                        </p:tgtEl>
                                      </p:cBhvr>
                                    </p:animEffect>
                                  </p:childTnLst>
                                </p:cTn>
                              </p:par>
                            </p:childTnLst>
                          </p:cTn>
                        </p:par>
                        <p:par>
                          <p:cTn id="24" fill="hold">
                            <p:stCondLst>
                              <p:cond delay="2000"/>
                            </p:stCondLst>
                            <p:childTnLst>
                              <p:par>
                                <p:cTn id="25" presetID="22" presetClass="entr" presetSubtype="4"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down)">
                                      <p:cBhvr>
                                        <p:cTn id="27" dur="500"/>
                                        <p:tgtEl>
                                          <p:spTgt spid="24"/>
                                        </p:tgtEl>
                                      </p:cBhvr>
                                    </p:animEffect>
                                  </p:childTnLst>
                                </p:cTn>
                              </p:par>
                            </p:childTnLst>
                          </p:cTn>
                        </p:par>
                        <p:par>
                          <p:cTn id="28" fill="hold">
                            <p:stCondLst>
                              <p:cond delay="2500"/>
                            </p:stCondLst>
                            <p:childTnLst>
                              <p:par>
                                <p:cTn id="29" presetID="49" presetClass="entr" presetSubtype="0" decel="100000"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p:cTn id="31" dur="500" fill="hold"/>
                                        <p:tgtEl>
                                          <p:spTgt spid="17"/>
                                        </p:tgtEl>
                                        <p:attrNameLst>
                                          <p:attrName>ppt_w</p:attrName>
                                        </p:attrNameLst>
                                      </p:cBhvr>
                                      <p:tavLst>
                                        <p:tav tm="0">
                                          <p:val>
                                            <p:fltVal val="0"/>
                                          </p:val>
                                        </p:tav>
                                        <p:tav tm="100000">
                                          <p:val>
                                            <p:strVal val="#ppt_w"/>
                                          </p:val>
                                        </p:tav>
                                      </p:tavLst>
                                    </p:anim>
                                    <p:anim calcmode="lin" valueType="num">
                                      <p:cBhvr>
                                        <p:cTn id="32" dur="500" fill="hold"/>
                                        <p:tgtEl>
                                          <p:spTgt spid="17"/>
                                        </p:tgtEl>
                                        <p:attrNameLst>
                                          <p:attrName>ppt_h</p:attrName>
                                        </p:attrNameLst>
                                      </p:cBhvr>
                                      <p:tavLst>
                                        <p:tav tm="0">
                                          <p:val>
                                            <p:fltVal val="0"/>
                                          </p:val>
                                        </p:tav>
                                        <p:tav tm="100000">
                                          <p:val>
                                            <p:strVal val="#ppt_h"/>
                                          </p:val>
                                        </p:tav>
                                      </p:tavLst>
                                    </p:anim>
                                    <p:anim calcmode="lin" valueType="num">
                                      <p:cBhvr>
                                        <p:cTn id="33" dur="500" fill="hold"/>
                                        <p:tgtEl>
                                          <p:spTgt spid="17"/>
                                        </p:tgtEl>
                                        <p:attrNameLst>
                                          <p:attrName>style.rotation</p:attrName>
                                        </p:attrNameLst>
                                      </p:cBhvr>
                                      <p:tavLst>
                                        <p:tav tm="0">
                                          <p:val>
                                            <p:fltVal val="360"/>
                                          </p:val>
                                        </p:tav>
                                        <p:tav tm="100000">
                                          <p:val>
                                            <p:fltVal val="0"/>
                                          </p:val>
                                        </p:tav>
                                      </p:tavLst>
                                    </p:anim>
                                    <p:animEffect transition="in" filter="fade">
                                      <p:cBhvr>
                                        <p:cTn id="34" dur="500"/>
                                        <p:tgtEl>
                                          <p:spTgt spid="17"/>
                                        </p:tgtEl>
                                      </p:cBhvr>
                                    </p:animEffect>
                                  </p:childTnLst>
                                </p:cTn>
                              </p:par>
                            </p:childTnLst>
                          </p:cTn>
                        </p:par>
                        <p:par>
                          <p:cTn id="35" fill="hold">
                            <p:stCondLst>
                              <p:cond delay="3000"/>
                            </p:stCondLst>
                            <p:childTnLst>
                              <p:par>
                                <p:cTn id="36" presetID="2" presetClass="entr" presetSubtype="3" fill="hold" grpId="0" nodeType="afterEffect">
                                  <p:stCondLst>
                                    <p:cond delay="0"/>
                                  </p:stCondLst>
                                  <p:childTnLst>
                                    <p:set>
                                      <p:cBhvr>
                                        <p:cTn id="37" dur="1" fill="hold">
                                          <p:stCondLst>
                                            <p:cond delay="0"/>
                                          </p:stCondLst>
                                        </p:cTn>
                                        <p:tgtEl>
                                          <p:spTgt spid="18"/>
                                        </p:tgtEl>
                                        <p:attrNameLst>
                                          <p:attrName>style.visibility</p:attrName>
                                        </p:attrNameLst>
                                      </p:cBhvr>
                                      <p:to>
                                        <p:strVal val="visible"/>
                                      </p:to>
                                    </p:set>
                                    <p:anim calcmode="lin" valueType="num">
                                      <p:cBhvr additive="base">
                                        <p:cTn id="38" dur="500" fill="hold"/>
                                        <p:tgtEl>
                                          <p:spTgt spid="18"/>
                                        </p:tgtEl>
                                        <p:attrNameLst>
                                          <p:attrName>ppt_x</p:attrName>
                                        </p:attrNameLst>
                                      </p:cBhvr>
                                      <p:tavLst>
                                        <p:tav tm="0">
                                          <p:val>
                                            <p:strVal val="1+#ppt_w/2"/>
                                          </p:val>
                                        </p:tav>
                                        <p:tav tm="100000">
                                          <p:val>
                                            <p:strVal val="#ppt_x"/>
                                          </p:val>
                                        </p:tav>
                                      </p:tavLst>
                                    </p:anim>
                                    <p:anim calcmode="lin" valueType="num">
                                      <p:cBhvr additive="base">
                                        <p:cTn id="39" dur="500" fill="hold"/>
                                        <p:tgtEl>
                                          <p:spTgt spid="18"/>
                                        </p:tgtEl>
                                        <p:attrNameLst>
                                          <p:attrName>ppt_y</p:attrName>
                                        </p:attrNameLst>
                                      </p:cBhvr>
                                      <p:tavLst>
                                        <p:tav tm="0">
                                          <p:val>
                                            <p:strVal val="0-#ppt_h/2"/>
                                          </p:val>
                                        </p:tav>
                                        <p:tav tm="100000">
                                          <p:val>
                                            <p:strVal val="#ppt_y"/>
                                          </p:val>
                                        </p:tav>
                                      </p:tavLst>
                                    </p:anim>
                                  </p:childTnLst>
                                </p:cTn>
                              </p:par>
                            </p:childTnLst>
                          </p:cTn>
                        </p:par>
                        <p:par>
                          <p:cTn id="40" fill="hold">
                            <p:stCondLst>
                              <p:cond delay="3500"/>
                            </p:stCondLst>
                            <p:childTnLst>
                              <p:par>
                                <p:cTn id="41" presetID="16" presetClass="entr" presetSubtype="21" fill="hold" grpId="0" nodeType="after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barn(inVertical)">
                                      <p:cBhvr>
                                        <p:cTn id="43" dur="500"/>
                                        <p:tgtEl>
                                          <p:spTgt spid="20"/>
                                        </p:tgtEl>
                                      </p:cBhvr>
                                    </p:animEffect>
                                  </p:childTnLst>
                                </p:cTn>
                              </p:par>
                            </p:childTnLst>
                          </p:cTn>
                        </p:par>
                        <p:par>
                          <p:cTn id="44" fill="hold">
                            <p:stCondLst>
                              <p:cond delay="4000"/>
                            </p:stCondLst>
                            <p:childTnLst>
                              <p:par>
                                <p:cTn id="45" presetID="22" presetClass="entr" presetSubtype="4" fill="hold" grpId="0" nodeType="afterEffect">
                                  <p:stCondLst>
                                    <p:cond delay="0"/>
                                  </p:stCondLst>
                                  <p:childTnLst>
                                    <p:set>
                                      <p:cBhvr>
                                        <p:cTn id="46" dur="1" fill="hold">
                                          <p:stCondLst>
                                            <p:cond delay="0"/>
                                          </p:stCondLst>
                                        </p:cTn>
                                        <p:tgtEl>
                                          <p:spTgt spid="25"/>
                                        </p:tgtEl>
                                        <p:attrNameLst>
                                          <p:attrName>style.visibility</p:attrName>
                                        </p:attrNameLst>
                                      </p:cBhvr>
                                      <p:to>
                                        <p:strVal val="visible"/>
                                      </p:to>
                                    </p:set>
                                    <p:animEffect transition="in" filter="wipe(down)">
                                      <p:cBhvr>
                                        <p:cTn id="47" dur="500"/>
                                        <p:tgtEl>
                                          <p:spTgt spid="25"/>
                                        </p:tgtEl>
                                      </p:cBhvr>
                                    </p:animEffect>
                                  </p:childTnLst>
                                </p:cTn>
                              </p:par>
                            </p:childTnLst>
                          </p:cTn>
                        </p:par>
                        <p:par>
                          <p:cTn id="48" fill="hold">
                            <p:stCondLst>
                              <p:cond delay="4500"/>
                            </p:stCondLst>
                            <p:childTnLst>
                              <p:par>
                                <p:cTn id="49" presetID="49" presetClass="entr" presetSubtype="0" decel="100000" fill="hold" grpId="0" nodeType="afterEffect">
                                  <p:stCondLst>
                                    <p:cond delay="0"/>
                                  </p:stCondLst>
                                  <p:childTnLst>
                                    <p:set>
                                      <p:cBhvr>
                                        <p:cTn id="50" dur="1" fill="hold">
                                          <p:stCondLst>
                                            <p:cond delay="0"/>
                                          </p:stCondLst>
                                        </p:cTn>
                                        <p:tgtEl>
                                          <p:spTgt spid="21"/>
                                        </p:tgtEl>
                                        <p:attrNameLst>
                                          <p:attrName>style.visibility</p:attrName>
                                        </p:attrNameLst>
                                      </p:cBhvr>
                                      <p:to>
                                        <p:strVal val="visible"/>
                                      </p:to>
                                    </p:set>
                                    <p:anim calcmode="lin" valueType="num">
                                      <p:cBhvr>
                                        <p:cTn id="51" dur="500" fill="hold"/>
                                        <p:tgtEl>
                                          <p:spTgt spid="21"/>
                                        </p:tgtEl>
                                        <p:attrNameLst>
                                          <p:attrName>ppt_w</p:attrName>
                                        </p:attrNameLst>
                                      </p:cBhvr>
                                      <p:tavLst>
                                        <p:tav tm="0">
                                          <p:val>
                                            <p:fltVal val="0"/>
                                          </p:val>
                                        </p:tav>
                                        <p:tav tm="100000">
                                          <p:val>
                                            <p:strVal val="#ppt_w"/>
                                          </p:val>
                                        </p:tav>
                                      </p:tavLst>
                                    </p:anim>
                                    <p:anim calcmode="lin" valueType="num">
                                      <p:cBhvr>
                                        <p:cTn id="52" dur="500" fill="hold"/>
                                        <p:tgtEl>
                                          <p:spTgt spid="21"/>
                                        </p:tgtEl>
                                        <p:attrNameLst>
                                          <p:attrName>ppt_h</p:attrName>
                                        </p:attrNameLst>
                                      </p:cBhvr>
                                      <p:tavLst>
                                        <p:tav tm="0">
                                          <p:val>
                                            <p:fltVal val="0"/>
                                          </p:val>
                                        </p:tav>
                                        <p:tav tm="100000">
                                          <p:val>
                                            <p:strVal val="#ppt_h"/>
                                          </p:val>
                                        </p:tav>
                                      </p:tavLst>
                                    </p:anim>
                                    <p:anim calcmode="lin" valueType="num">
                                      <p:cBhvr>
                                        <p:cTn id="53" dur="500" fill="hold"/>
                                        <p:tgtEl>
                                          <p:spTgt spid="21"/>
                                        </p:tgtEl>
                                        <p:attrNameLst>
                                          <p:attrName>style.rotation</p:attrName>
                                        </p:attrNameLst>
                                      </p:cBhvr>
                                      <p:tavLst>
                                        <p:tav tm="0">
                                          <p:val>
                                            <p:fltVal val="360"/>
                                          </p:val>
                                        </p:tav>
                                        <p:tav tm="100000">
                                          <p:val>
                                            <p:fltVal val="0"/>
                                          </p:val>
                                        </p:tav>
                                      </p:tavLst>
                                    </p:anim>
                                    <p:animEffect transition="in" filter="fade">
                                      <p:cBhvr>
                                        <p:cTn id="54" dur="500"/>
                                        <p:tgtEl>
                                          <p:spTgt spid="21"/>
                                        </p:tgtEl>
                                      </p:cBhvr>
                                    </p:animEffect>
                                  </p:childTnLst>
                                </p:cTn>
                              </p:par>
                            </p:childTnLst>
                          </p:cTn>
                        </p:par>
                        <p:par>
                          <p:cTn id="55" fill="hold">
                            <p:stCondLst>
                              <p:cond delay="5000"/>
                            </p:stCondLst>
                            <p:childTnLst>
                              <p:par>
                                <p:cTn id="56" presetID="2" presetClass="entr" presetSubtype="2" fill="hold" grpId="0" nodeType="afterEffect">
                                  <p:stCondLst>
                                    <p:cond delay="0"/>
                                  </p:stCondLst>
                                  <p:childTnLst>
                                    <p:set>
                                      <p:cBhvr>
                                        <p:cTn id="57" dur="1" fill="hold">
                                          <p:stCondLst>
                                            <p:cond delay="0"/>
                                          </p:stCondLst>
                                        </p:cTn>
                                        <p:tgtEl>
                                          <p:spTgt spid="22"/>
                                        </p:tgtEl>
                                        <p:attrNameLst>
                                          <p:attrName>style.visibility</p:attrName>
                                        </p:attrNameLst>
                                      </p:cBhvr>
                                      <p:to>
                                        <p:strVal val="visible"/>
                                      </p:to>
                                    </p:set>
                                    <p:anim calcmode="lin" valueType="num">
                                      <p:cBhvr additive="base">
                                        <p:cTn id="58" dur="500" fill="hold"/>
                                        <p:tgtEl>
                                          <p:spTgt spid="22"/>
                                        </p:tgtEl>
                                        <p:attrNameLst>
                                          <p:attrName>ppt_x</p:attrName>
                                        </p:attrNameLst>
                                      </p:cBhvr>
                                      <p:tavLst>
                                        <p:tav tm="0">
                                          <p:val>
                                            <p:strVal val="1+#ppt_w/2"/>
                                          </p:val>
                                        </p:tav>
                                        <p:tav tm="100000">
                                          <p:val>
                                            <p:strVal val="#ppt_x"/>
                                          </p:val>
                                        </p:tav>
                                      </p:tavLst>
                                    </p:anim>
                                    <p:anim calcmode="lin" valueType="num">
                                      <p:cBhvr additive="base">
                                        <p:cTn id="59" dur="500" fill="hold"/>
                                        <p:tgtEl>
                                          <p:spTgt spid="22"/>
                                        </p:tgtEl>
                                        <p:attrNameLst>
                                          <p:attrName>ppt_y</p:attrName>
                                        </p:attrNameLst>
                                      </p:cBhvr>
                                      <p:tavLst>
                                        <p:tav tm="0">
                                          <p:val>
                                            <p:strVal val="#ppt_y"/>
                                          </p:val>
                                        </p:tav>
                                        <p:tav tm="100000">
                                          <p:val>
                                            <p:strVal val="#ppt_y"/>
                                          </p:val>
                                        </p:tav>
                                      </p:tavLst>
                                    </p:anim>
                                  </p:childTnLst>
                                </p:cTn>
                              </p:par>
                            </p:childTnLst>
                          </p:cTn>
                        </p:par>
                        <p:par>
                          <p:cTn id="60" fill="hold">
                            <p:stCondLst>
                              <p:cond delay="5500"/>
                            </p:stCondLst>
                            <p:childTnLst>
                              <p:par>
                                <p:cTn id="61" presetID="16" presetClass="entr" presetSubtype="21" fill="hold" grpId="0" nodeType="afterEffect">
                                  <p:stCondLst>
                                    <p:cond delay="0"/>
                                  </p:stCondLst>
                                  <p:childTnLst>
                                    <p:set>
                                      <p:cBhvr>
                                        <p:cTn id="62" dur="1" fill="hold">
                                          <p:stCondLst>
                                            <p:cond delay="0"/>
                                          </p:stCondLst>
                                        </p:cTn>
                                        <p:tgtEl>
                                          <p:spTgt spid="23"/>
                                        </p:tgtEl>
                                        <p:attrNameLst>
                                          <p:attrName>style.visibility</p:attrName>
                                        </p:attrNameLst>
                                      </p:cBhvr>
                                      <p:to>
                                        <p:strVal val="visible"/>
                                      </p:to>
                                    </p:set>
                                    <p:animEffect transition="in" filter="barn(inVertical)">
                                      <p:cBhvr>
                                        <p:cTn id="63" dur="500"/>
                                        <p:tgtEl>
                                          <p:spTgt spid="23"/>
                                        </p:tgtEl>
                                      </p:cBhvr>
                                    </p:animEffect>
                                  </p:childTnLst>
                                </p:cTn>
                              </p:par>
                            </p:childTnLst>
                          </p:cTn>
                        </p:par>
                        <p:par>
                          <p:cTn id="64" fill="hold">
                            <p:stCondLst>
                              <p:cond delay="6000"/>
                            </p:stCondLst>
                            <p:childTnLst>
                              <p:par>
                                <p:cTn id="65" presetID="22" presetClass="entr" presetSubtype="4" fill="hold" grpId="0" nodeType="afterEffect">
                                  <p:stCondLst>
                                    <p:cond delay="0"/>
                                  </p:stCondLst>
                                  <p:childTnLst>
                                    <p:set>
                                      <p:cBhvr>
                                        <p:cTn id="66" dur="1" fill="hold">
                                          <p:stCondLst>
                                            <p:cond delay="0"/>
                                          </p:stCondLst>
                                        </p:cTn>
                                        <p:tgtEl>
                                          <p:spTgt spid="26"/>
                                        </p:tgtEl>
                                        <p:attrNameLst>
                                          <p:attrName>style.visibility</p:attrName>
                                        </p:attrNameLst>
                                      </p:cBhvr>
                                      <p:to>
                                        <p:strVal val="visible"/>
                                      </p:to>
                                    </p:set>
                                    <p:animEffect transition="in" filter="wipe(down)">
                                      <p:cBhvr>
                                        <p:cTn id="67"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P spid="19" grpId="0"/>
      <p:bldP spid="20" grpId="0"/>
      <p:bldP spid="21" grpId="0" animBg="1"/>
      <p:bldP spid="22" grpId="0" animBg="1"/>
      <p:bldP spid="23" grpId="0"/>
      <p:bldP spid="24" grpId="0"/>
      <p:bldP spid="25" grpId="0"/>
      <p:bldP spid="26" grpId="0"/>
      <p:bldP spid="27" grpId="0" animBg="1"/>
    </p:bld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23220</TotalTime>
  <Words>3579</Words>
  <Application>Microsoft Office PowerPoint</Application>
  <PresentationFormat>全屏显示(4:3)</PresentationFormat>
  <Paragraphs>233</Paragraphs>
  <Slides>28</Slides>
  <Notes>0</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1375</cp:revision>
  <dcterms:created xsi:type="dcterms:W3CDTF">2009-02-11T05:37:22Z</dcterms:created>
  <dcterms:modified xsi:type="dcterms:W3CDTF">2017-10-31T08:10:45Z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