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3"/>
  </p:notesMasterIdLst>
  <p:handoutMasterIdLst>
    <p:handoutMasterId r:id="rId34"/>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61" r:id="rId25"/>
    <p:sldId id="449" r:id="rId26"/>
    <p:sldId id="450" r:id="rId27"/>
    <p:sldId id="451" r:id="rId28"/>
    <p:sldId id="452" r:id="rId29"/>
    <p:sldId id="453" r:id="rId30"/>
    <p:sldId id="454" r:id="rId31"/>
    <p:sldId id="359" r:id="rId3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75" d="100"/>
          <a:sy n="75" d="100"/>
        </p:scale>
        <p:origin x="-276" y="-1086"/>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2017/10/26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2017/10/26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2017/10/26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2017/10/26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2017/10/26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8.jpg"/><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23.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1600994" y="4304129"/>
            <a:ext cx="5961046" cy="276999"/>
            <a:chOff x="2002264" y="3416364"/>
            <a:chExt cx="8187473" cy="369218"/>
          </a:xfrm>
        </p:grpSpPr>
        <p:sp>
          <p:nvSpPr>
            <p:cNvPr id="51" name="矩形 17"/>
            <p:cNvSpPr>
              <a:spLocks noChangeArrowheads="1"/>
            </p:cNvSpPr>
            <p:nvPr/>
          </p:nvSpPr>
          <p:spPr bwMode="auto">
            <a:xfrm>
              <a:off x="3898035" y="3416364"/>
              <a:ext cx="4395930"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我们为你节省时间</a:t>
              </a:r>
              <a:endParaRPr kumimoji="0" lang="zh-CN" altLang="en-US" sz="12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cxnSp>
          <p:nvCxnSpPr>
            <p:cNvPr id="52" name="直接连接符 51"/>
            <p:cNvCxnSpPr/>
            <p:nvPr/>
          </p:nvCxnSpPr>
          <p:spPr bwMode="auto">
            <a:xfrm>
              <a:off x="2002264" y="3609064"/>
              <a:ext cx="1769599" cy="0"/>
            </a:xfrm>
            <a:prstGeom prst="line">
              <a:avLst/>
            </a:prstGeom>
            <a:noFill/>
            <a:ln w="12700" cap="flat" cmpd="sng" algn="ctr">
              <a:solidFill>
                <a:sysClr val="window" lastClr="FFFFFF"/>
              </a:solidFill>
              <a:prstDash val="solid"/>
            </a:ln>
            <a:effectLst/>
          </p:spPr>
        </p:cxnSp>
        <p:cxnSp>
          <p:nvCxnSpPr>
            <p:cNvPr id="53" name="直接连接符 52"/>
            <p:cNvCxnSpPr/>
            <p:nvPr/>
          </p:nvCxnSpPr>
          <p:spPr bwMode="auto">
            <a:xfrm>
              <a:off x="8420138" y="3609064"/>
              <a:ext cx="1769599" cy="0"/>
            </a:xfrm>
            <a:prstGeom prst="line">
              <a:avLst/>
            </a:prstGeom>
            <a:noFill/>
            <a:ln w="12700" cap="flat" cmpd="sng" algn="ctr">
              <a:solidFill>
                <a:sysClr val="window" lastClr="FFFFFF"/>
              </a:solidFill>
              <a:prstDash val="solid"/>
            </a:ln>
            <a:effectLst/>
          </p:spPr>
        </p:cxnSp>
      </p:grpSp>
      <p:grpSp>
        <p:nvGrpSpPr>
          <p:cNvPr id="54" name="组合 53"/>
          <p:cNvGrpSpPr/>
          <p:nvPr/>
        </p:nvGrpSpPr>
        <p:grpSpPr>
          <a:xfrm>
            <a:off x="2871413" y="2286017"/>
            <a:ext cx="563884" cy="563961"/>
            <a:chOff x="2766872" y="3684983"/>
            <a:chExt cx="563884" cy="563961"/>
          </a:xfrm>
        </p:grpSpPr>
        <p:sp>
          <p:nvSpPr>
            <p:cNvPr id="55" name="椭圆 54"/>
            <p:cNvSpPr/>
            <p:nvPr/>
          </p:nvSpPr>
          <p:spPr>
            <a:xfrm>
              <a:off x="2766872" y="3684983"/>
              <a:ext cx="563884" cy="563961"/>
            </a:xfrm>
            <a:prstGeom prst="ellipse">
              <a:avLst/>
            </a:prstGeom>
            <a:solidFill>
              <a:srgbClr val="00B0F0"/>
            </a:solidFill>
            <a:ln w="44450" cap="flat" cmpd="sng" algn="ctr">
              <a:solidFill>
                <a:sysClr val="window" lastClr="FFFFFF"/>
              </a:solidFill>
              <a:prstDash val="solid"/>
            </a:ln>
            <a:effectLst>
              <a:outerShdw blurRad="88900" dist="63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nvGrpSpPr>
            <p:cNvPr id="56" name="组合 55"/>
            <p:cNvGrpSpPr/>
            <p:nvPr/>
          </p:nvGrpSpPr>
          <p:grpSpPr>
            <a:xfrm>
              <a:off x="2923439" y="3799245"/>
              <a:ext cx="270585" cy="272453"/>
              <a:chOff x="5042691" y="2273920"/>
              <a:chExt cx="702937" cy="707692"/>
            </a:xfrm>
            <a:solidFill>
              <a:sysClr val="window" lastClr="FFFFFF"/>
            </a:solidFill>
          </p:grpSpPr>
          <p:sp>
            <p:nvSpPr>
              <p:cNvPr id="5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58"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grpSp>
        <p:nvGrpSpPr>
          <p:cNvPr id="59" name="组合 58"/>
          <p:cNvGrpSpPr/>
          <p:nvPr/>
        </p:nvGrpSpPr>
        <p:grpSpPr>
          <a:xfrm>
            <a:off x="3887400" y="2286017"/>
            <a:ext cx="563884" cy="563961"/>
            <a:chOff x="3782859" y="3684983"/>
            <a:chExt cx="563884" cy="563961"/>
          </a:xfrm>
        </p:grpSpPr>
        <p:sp>
          <p:nvSpPr>
            <p:cNvPr id="60" name="椭圆 59"/>
            <p:cNvSpPr/>
            <p:nvPr/>
          </p:nvSpPr>
          <p:spPr>
            <a:xfrm>
              <a:off x="3782859" y="3684983"/>
              <a:ext cx="563884" cy="563961"/>
            </a:xfrm>
            <a:prstGeom prst="ellipse">
              <a:avLst/>
            </a:prstGeom>
            <a:solidFill>
              <a:srgbClr val="00B0F0"/>
            </a:solidFill>
            <a:ln w="44450" cap="flat" cmpd="sng" algn="ctr">
              <a:solidFill>
                <a:sysClr val="window" lastClr="FFFFFF"/>
              </a:solidFill>
              <a:prstDash val="solid"/>
            </a:ln>
            <a:effectLst>
              <a:outerShdw blurRad="88900" dist="63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nvGrpSpPr>
            <p:cNvPr id="61" name="组合 60"/>
            <p:cNvGrpSpPr/>
            <p:nvPr/>
          </p:nvGrpSpPr>
          <p:grpSpPr>
            <a:xfrm>
              <a:off x="3936848" y="3834339"/>
              <a:ext cx="282468" cy="240378"/>
              <a:chOff x="7909299" y="3772690"/>
              <a:chExt cx="667095" cy="567616"/>
            </a:xfrm>
            <a:solidFill>
              <a:sysClr val="window" lastClr="FFFFFF"/>
            </a:solidFill>
          </p:grpSpPr>
          <p:sp>
            <p:nvSpPr>
              <p:cNvPr id="62"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63"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grpSp>
        <p:nvGrpSpPr>
          <p:cNvPr id="64" name="组合 63"/>
          <p:cNvGrpSpPr/>
          <p:nvPr/>
        </p:nvGrpSpPr>
        <p:grpSpPr>
          <a:xfrm>
            <a:off x="4903387" y="2286017"/>
            <a:ext cx="563884" cy="563961"/>
            <a:chOff x="4798846" y="3684983"/>
            <a:chExt cx="563884" cy="563961"/>
          </a:xfrm>
        </p:grpSpPr>
        <p:sp>
          <p:nvSpPr>
            <p:cNvPr id="65" name="椭圆 64"/>
            <p:cNvSpPr/>
            <p:nvPr/>
          </p:nvSpPr>
          <p:spPr>
            <a:xfrm>
              <a:off x="4798846" y="3684983"/>
              <a:ext cx="563884" cy="563961"/>
            </a:xfrm>
            <a:prstGeom prst="ellipse">
              <a:avLst/>
            </a:prstGeom>
            <a:solidFill>
              <a:srgbClr val="00B0F0"/>
            </a:solidFill>
            <a:ln w="44450" cap="flat" cmpd="sng" algn="ctr">
              <a:solidFill>
                <a:sysClr val="window" lastClr="FFFFFF"/>
              </a:solidFill>
              <a:prstDash val="solid"/>
            </a:ln>
            <a:effectLst>
              <a:outerShdw blurRad="88900" dist="63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nvGrpSpPr>
            <p:cNvPr id="66" name="组合 65"/>
            <p:cNvGrpSpPr/>
            <p:nvPr/>
          </p:nvGrpSpPr>
          <p:grpSpPr>
            <a:xfrm>
              <a:off x="4986263" y="3800231"/>
              <a:ext cx="203290" cy="270481"/>
              <a:chOff x="7976594" y="2279040"/>
              <a:chExt cx="528116" cy="702571"/>
            </a:xfrm>
            <a:solidFill>
              <a:sysClr val="window" lastClr="FFFFFF"/>
            </a:solidFill>
          </p:grpSpPr>
          <p:sp>
            <p:nvSpPr>
              <p:cNvPr id="67"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68" name="Freeform 24"/>
              <p:cNvSpPr>
                <a:spLocks/>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grpSp>
        <p:nvGrpSpPr>
          <p:cNvPr id="69" name="组合 68"/>
          <p:cNvGrpSpPr/>
          <p:nvPr/>
        </p:nvGrpSpPr>
        <p:grpSpPr>
          <a:xfrm>
            <a:off x="5919375" y="2286017"/>
            <a:ext cx="563884" cy="563961"/>
            <a:chOff x="5814834" y="3684983"/>
            <a:chExt cx="563884" cy="563961"/>
          </a:xfrm>
        </p:grpSpPr>
        <p:sp>
          <p:nvSpPr>
            <p:cNvPr id="70" name="椭圆 69"/>
            <p:cNvSpPr/>
            <p:nvPr/>
          </p:nvSpPr>
          <p:spPr>
            <a:xfrm>
              <a:off x="5814834" y="3684983"/>
              <a:ext cx="563884" cy="563961"/>
            </a:xfrm>
            <a:prstGeom prst="ellipse">
              <a:avLst/>
            </a:prstGeom>
            <a:solidFill>
              <a:srgbClr val="00B0F0"/>
            </a:solidFill>
            <a:ln w="44450" cap="flat" cmpd="sng" algn="ctr">
              <a:solidFill>
                <a:sysClr val="window" lastClr="FFFFFF"/>
              </a:solidFill>
              <a:prstDash val="solid"/>
            </a:ln>
            <a:effectLst>
              <a:outerShdw blurRad="88900" dist="63500" dir="5400000" algn="t"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nvGrpSpPr>
            <p:cNvPr id="71" name="组合 70"/>
            <p:cNvGrpSpPr/>
            <p:nvPr/>
          </p:nvGrpSpPr>
          <p:grpSpPr>
            <a:xfrm>
              <a:off x="5961456" y="3800091"/>
              <a:ext cx="272556" cy="270762"/>
              <a:chOff x="6463926" y="2278309"/>
              <a:chExt cx="708057" cy="703302"/>
            </a:xfrm>
            <a:solidFill>
              <a:sysClr val="window" lastClr="FFFFFF"/>
            </a:solidFill>
          </p:grpSpPr>
          <p:sp>
            <p:nvSpPr>
              <p:cNvPr id="72"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73"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74"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75"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grpSp>
        <p:nvGrpSpPr>
          <p:cNvPr id="76" name="组合 75"/>
          <p:cNvGrpSpPr/>
          <p:nvPr/>
        </p:nvGrpSpPr>
        <p:grpSpPr>
          <a:xfrm>
            <a:off x="1076316" y="3250733"/>
            <a:ext cx="7004040" cy="927892"/>
            <a:chOff x="1562866" y="1644652"/>
            <a:chExt cx="7004040" cy="927892"/>
          </a:xfrm>
        </p:grpSpPr>
        <p:grpSp>
          <p:nvGrpSpPr>
            <p:cNvPr id="77" name="组合 76"/>
            <p:cNvGrpSpPr/>
            <p:nvPr/>
          </p:nvGrpSpPr>
          <p:grpSpPr>
            <a:xfrm>
              <a:off x="1562866" y="1649164"/>
              <a:ext cx="793712" cy="916656"/>
              <a:chOff x="1562866" y="1353344"/>
              <a:chExt cx="793712" cy="916656"/>
            </a:xfrm>
          </p:grpSpPr>
          <p:sp>
            <p:nvSpPr>
              <p:cNvPr id="96" name="Freeform 27"/>
              <p:cNvSpPr>
                <a:spLocks/>
              </p:cNvSpPr>
              <p:nvPr/>
            </p:nvSpPr>
            <p:spPr bwMode="auto">
              <a:xfrm>
                <a:off x="1562866" y="1353344"/>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7" name="TextBox 96"/>
              <p:cNvSpPr txBox="1"/>
              <p:nvPr/>
            </p:nvSpPr>
            <p:spPr>
              <a:xfrm>
                <a:off x="1600994" y="1429544"/>
                <a:ext cx="72390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200" b="0" i="0" u="none" strike="noStrike" kern="2500" cap="none" spc="14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商</a:t>
                </a:r>
              </a:p>
            </p:txBody>
          </p:sp>
        </p:grpSp>
        <p:grpSp>
          <p:nvGrpSpPr>
            <p:cNvPr id="78" name="组合 77"/>
            <p:cNvGrpSpPr/>
            <p:nvPr/>
          </p:nvGrpSpPr>
          <p:grpSpPr>
            <a:xfrm>
              <a:off x="2600033" y="1644652"/>
              <a:ext cx="793712" cy="916656"/>
              <a:chOff x="2600033" y="1348832"/>
              <a:chExt cx="793712" cy="916656"/>
            </a:xfrm>
          </p:grpSpPr>
          <p:sp>
            <p:nvSpPr>
              <p:cNvPr id="94" name="Freeform 27"/>
              <p:cNvSpPr>
                <a:spLocks/>
              </p:cNvSpPr>
              <p:nvPr/>
            </p:nvSpPr>
            <p:spPr bwMode="auto">
              <a:xfrm>
                <a:off x="2600033" y="1348832"/>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5" name="TextBox 94"/>
              <p:cNvSpPr txBox="1"/>
              <p:nvPr/>
            </p:nvSpPr>
            <p:spPr>
              <a:xfrm>
                <a:off x="2629694" y="1429544"/>
                <a:ext cx="72390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200" b="0" i="0" u="none" strike="noStrike" kern="2500" cap="none" spc="14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业</a:t>
                </a:r>
                <a:endParaRPr kumimoji="0" lang="zh-CN" altLang="en-US" sz="4200" b="0" i="0" u="none" strike="noStrike" kern="2500" cap="none" spc="14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3643750" y="1646908"/>
              <a:ext cx="793712" cy="916656"/>
              <a:chOff x="3643750" y="1351088"/>
              <a:chExt cx="793712" cy="916656"/>
            </a:xfrm>
          </p:grpSpPr>
          <p:sp>
            <p:nvSpPr>
              <p:cNvPr id="92" name="Freeform 27"/>
              <p:cNvSpPr>
                <a:spLocks/>
              </p:cNvSpPr>
              <p:nvPr/>
            </p:nvSpPr>
            <p:spPr bwMode="auto">
              <a:xfrm>
                <a:off x="3643750"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3" name="TextBox 92"/>
              <p:cNvSpPr txBox="1"/>
              <p:nvPr/>
            </p:nvSpPr>
            <p:spPr>
              <a:xfrm>
                <a:off x="3696494" y="1437828"/>
                <a:ext cx="72390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200" b="0" i="0" u="none" strike="noStrike" kern="2500" cap="none" spc="14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策</a:t>
                </a:r>
                <a:endParaRPr kumimoji="0" lang="zh-CN" altLang="en-US" sz="4200" b="0" i="0" u="none" strike="noStrike" kern="2500" cap="none" spc="14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80" name="组合 79"/>
            <p:cNvGrpSpPr/>
            <p:nvPr/>
          </p:nvGrpSpPr>
          <p:grpSpPr>
            <a:xfrm>
              <a:off x="4683932" y="1646908"/>
              <a:ext cx="793712" cy="916656"/>
              <a:chOff x="4683932" y="1351088"/>
              <a:chExt cx="793712" cy="916656"/>
            </a:xfrm>
          </p:grpSpPr>
          <p:sp>
            <p:nvSpPr>
              <p:cNvPr id="90" name="Freeform 27"/>
              <p:cNvSpPr>
                <a:spLocks/>
              </p:cNvSpPr>
              <p:nvPr/>
            </p:nvSpPr>
            <p:spPr bwMode="auto">
              <a:xfrm>
                <a:off x="4683932"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1" name="TextBox 90"/>
              <p:cNvSpPr txBox="1"/>
              <p:nvPr/>
            </p:nvSpPr>
            <p:spPr>
              <a:xfrm>
                <a:off x="4725194" y="1425198"/>
                <a:ext cx="72390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200" b="0" i="0" u="none" strike="noStrike" kern="2500" cap="none" spc="14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划</a:t>
                </a:r>
                <a:endParaRPr kumimoji="0" lang="zh-CN" altLang="en-US" sz="4200" b="0" i="0" u="none" strike="noStrike" kern="2500" cap="none" spc="14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81" name="组合 80"/>
            <p:cNvGrpSpPr/>
            <p:nvPr/>
          </p:nvGrpSpPr>
          <p:grpSpPr>
            <a:xfrm>
              <a:off x="5731184" y="1646908"/>
              <a:ext cx="793712" cy="916656"/>
              <a:chOff x="5731184" y="1351088"/>
              <a:chExt cx="793712" cy="916656"/>
            </a:xfrm>
          </p:grpSpPr>
          <p:sp>
            <p:nvSpPr>
              <p:cNvPr id="88" name="Freeform 27"/>
              <p:cNvSpPr>
                <a:spLocks/>
              </p:cNvSpPr>
              <p:nvPr/>
            </p:nvSpPr>
            <p:spPr bwMode="auto">
              <a:xfrm>
                <a:off x="5731184"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9" name="TextBox 88"/>
              <p:cNvSpPr txBox="1"/>
              <p:nvPr/>
            </p:nvSpPr>
            <p:spPr>
              <a:xfrm>
                <a:off x="5791994" y="1425198"/>
                <a:ext cx="72390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200" b="0" i="0" u="none" strike="noStrike" kern="2500" cap="none" spc="14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计</a:t>
                </a:r>
                <a:endParaRPr kumimoji="0" lang="zh-CN" altLang="en-US" sz="4200" b="0" i="0" u="none" strike="noStrike" kern="2500" cap="none" spc="14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82" name="组合 81"/>
            <p:cNvGrpSpPr/>
            <p:nvPr/>
          </p:nvGrpSpPr>
          <p:grpSpPr>
            <a:xfrm>
              <a:off x="6759606" y="1646908"/>
              <a:ext cx="793712" cy="916656"/>
              <a:chOff x="6759606" y="1351088"/>
              <a:chExt cx="793712" cy="916656"/>
            </a:xfrm>
          </p:grpSpPr>
          <p:sp>
            <p:nvSpPr>
              <p:cNvPr id="86" name="Freeform 27"/>
              <p:cNvSpPr>
                <a:spLocks/>
              </p:cNvSpPr>
              <p:nvPr/>
            </p:nvSpPr>
            <p:spPr bwMode="auto">
              <a:xfrm>
                <a:off x="6759606"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7" name="TextBox 86"/>
              <p:cNvSpPr txBox="1"/>
              <p:nvPr/>
            </p:nvSpPr>
            <p:spPr>
              <a:xfrm>
                <a:off x="6794512" y="1425198"/>
                <a:ext cx="72390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200" b="0" i="0" u="none" strike="noStrike" kern="2500" cap="none" spc="14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划</a:t>
                </a:r>
                <a:endParaRPr kumimoji="0" lang="zh-CN" altLang="en-US" sz="4200" b="0" i="0" u="none" strike="noStrike" kern="2500" cap="none" spc="14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7773194" y="1655888"/>
              <a:ext cx="793712" cy="916656"/>
              <a:chOff x="6759606" y="1351088"/>
              <a:chExt cx="793712" cy="916656"/>
            </a:xfrm>
          </p:grpSpPr>
          <p:sp>
            <p:nvSpPr>
              <p:cNvPr id="84" name="Freeform 27"/>
              <p:cNvSpPr>
                <a:spLocks/>
              </p:cNvSpPr>
              <p:nvPr/>
            </p:nvSpPr>
            <p:spPr bwMode="auto">
              <a:xfrm>
                <a:off x="6759606"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5" name="TextBox 84"/>
              <p:cNvSpPr txBox="1"/>
              <p:nvPr/>
            </p:nvSpPr>
            <p:spPr>
              <a:xfrm>
                <a:off x="6794512" y="1425198"/>
                <a:ext cx="72390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4200" b="0" i="0" u="none" strike="noStrike" kern="2500" cap="none" spc="14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书</a:t>
                </a:r>
              </a:p>
            </p:txBody>
          </p:sp>
        </p:gr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900"/>
                                  </p:stCondLst>
                                  <p:childTnLst>
                                    <p:set>
                                      <p:cBhvr>
                                        <p:cTn id="6" dur="1" fill="hold">
                                          <p:stCondLst>
                                            <p:cond delay="0"/>
                                          </p:stCondLst>
                                        </p:cTn>
                                        <p:tgtEl>
                                          <p:spTgt spid="50"/>
                                        </p:tgtEl>
                                        <p:attrNameLst>
                                          <p:attrName>style.visibility</p:attrName>
                                        </p:attrNameLst>
                                      </p:cBhvr>
                                      <p:to>
                                        <p:strVal val="visible"/>
                                      </p:to>
                                    </p:set>
                                    <p:animEffect transition="in" filter="barn(inVertical)">
                                      <p:cBhvr>
                                        <p:cTn id="7" dur="900"/>
                                        <p:tgtEl>
                                          <p:spTgt spid="50"/>
                                        </p:tgtEl>
                                      </p:cBhvr>
                                    </p:animEffect>
                                  </p:childTnLst>
                                </p:cTn>
                              </p:par>
                            </p:childTnLst>
                          </p:cTn>
                        </p:par>
                        <p:par>
                          <p:cTn id="8" fill="hold">
                            <p:stCondLst>
                              <p:cond delay="1800"/>
                            </p:stCondLst>
                            <p:childTnLst>
                              <p:par>
                                <p:cTn id="9" presetID="42" presetClass="entr" presetSubtype="0"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600"/>
                                        <p:tgtEl>
                                          <p:spTgt spid="54"/>
                                        </p:tgtEl>
                                      </p:cBhvr>
                                    </p:animEffect>
                                    <p:anim calcmode="lin" valueType="num">
                                      <p:cBhvr>
                                        <p:cTn id="12" dur="600" fill="hold"/>
                                        <p:tgtEl>
                                          <p:spTgt spid="54"/>
                                        </p:tgtEl>
                                        <p:attrNameLst>
                                          <p:attrName>ppt_x</p:attrName>
                                        </p:attrNameLst>
                                      </p:cBhvr>
                                      <p:tavLst>
                                        <p:tav tm="0">
                                          <p:val>
                                            <p:strVal val="#ppt_x"/>
                                          </p:val>
                                        </p:tav>
                                        <p:tav tm="100000">
                                          <p:val>
                                            <p:strVal val="#ppt_x"/>
                                          </p:val>
                                        </p:tav>
                                      </p:tavLst>
                                    </p:anim>
                                    <p:anim calcmode="lin" valueType="num">
                                      <p:cBhvr>
                                        <p:cTn id="13" dur="600" fill="hold"/>
                                        <p:tgtEl>
                                          <p:spTgt spid="54"/>
                                        </p:tgtEl>
                                        <p:attrNameLst>
                                          <p:attrName>ppt_y</p:attrName>
                                        </p:attrNameLst>
                                      </p:cBhvr>
                                      <p:tavLst>
                                        <p:tav tm="0">
                                          <p:val>
                                            <p:strVal val="#ppt_y+.1"/>
                                          </p:val>
                                        </p:tav>
                                        <p:tav tm="100000">
                                          <p:val>
                                            <p:strVal val="#ppt_y"/>
                                          </p:val>
                                        </p:tav>
                                      </p:tavLst>
                                    </p:anim>
                                  </p:childTnLst>
                                </p:cTn>
                              </p:par>
                            </p:childTnLst>
                          </p:cTn>
                        </p:par>
                        <p:par>
                          <p:cTn id="14" fill="hold">
                            <p:stCondLst>
                              <p:cond delay="2400"/>
                            </p:stCondLst>
                            <p:childTnLst>
                              <p:par>
                                <p:cTn id="15" presetID="42" presetClass="entr" presetSubtype="0" fill="hold" nodeType="afterEffect">
                                  <p:stCondLst>
                                    <p:cond delay="0"/>
                                  </p:stCondLst>
                                  <p:childTnLst>
                                    <p:set>
                                      <p:cBhvr>
                                        <p:cTn id="16" dur="1" fill="hold">
                                          <p:stCondLst>
                                            <p:cond delay="0"/>
                                          </p:stCondLst>
                                        </p:cTn>
                                        <p:tgtEl>
                                          <p:spTgt spid="59"/>
                                        </p:tgtEl>
                                        <p:attrNameLst>
                                          <p:attrName>style.visibility</p:attrName>
                                        </p:attrNameLst>
                                      </p:cBhvr>
                                      <p:to>
                                        <p:strVal val="visible"/>
                                      </p:to>
                                    </p:set>
                                    <p:animEffect transition="in" filter="fade">
                                      <p:cBhvr>
                                        <p:cTn id="17" dur="700"/>
                                        <p:tgtEl>
                                          <p:spTgt spid="59"/>
                                        </p:tgtEl>
                                      </p:cBhvr>
                                    </p:animEffect>
                                    <p:anim calcmode="lin" valueType="num">
                                      <p:cBhvr>
                                        <p:cTn id="18" dur="700" fill="hold"/>
                                        <p:tgtEl>
                                          <p:spTgt spid="59"/>
                                        </p:tgtEl>
                                        <p:attrNameLst>
                                          <p:attrName>ppt_x</p:attrName>
                                        </p:attrNameLst>
                                      </p:cBhvr>
                                      <p:tavLst>
                                        <p:tav tm="0">
                                          <p:val>
                                            <p:strVal val="#ppt_x"/>
                                          </p:val>
                                        </p:tav>
                                        <p:tav tm="100000">
                                          <p:val>
                                            <p:strVal val="#ppt_x"/>
                                          </p:val>
                                        </p:tav>
                                      </p:tavLst>
                                    </p:anim>
                                    <p:anim calcmode="lin" valueType="num">
                                      <p:cBhvr>
                                        <p:cTn id="19" dur="700" fill="hold"/>
                                        <p:tgtEl>
                                          <p:spTgt spid="59"/>
                                        </p:tgtEl>
                                        <p:attrNameLst>
                                          <p:attrName>ppt_y</p:attrName>
                                        </p:attrNameLst>
                                      </p:cBhvr>
                                      <p:tavLst>
                                        <p:tav tm="0">
                                          <p:val>
                                            <p:strVal val="#ppt_y+.1"/>
                                          </p:val>
                                        </p:tav>
                                        <p:tav tm="100000">
                                          <p:val>
                                            <p:strVal val="#ppt_y"/>
                                          </p:val>
                                        </p:tav>
                                      </p:tavLst>
                                    </p:anim>
                                  </p:childTnLst>
                                </p:cTn>
                              </p:par>
                            </p:childTnLst>
                          </p:cTn>
                        </p:par>
                        <p:par>
                          <p:cTn id="20" fill="hold">
                            <p:stCondLst>
                              <p:cond delay="3100"/>
                            </p:stCondLst>
                            <p:childTnLst>
                              <p:par>
                                <p:cTn id="21" presetID="42" presetClass="entr" presetSubtype="0" fill="hold" nodeType="afterEffect">
                                  <p:stCondLst>
                                    <p:cond delay="0"/>
                                  </p:stCondLst>
                                  <p:childTnLst>
                                    <p:set>
                                      <p:cBhvr>
                                        <p:cTn id="22" dur="1" fill="hold">
                                          <p:stCondLst>
                                            <p:cond delay="0"/>
                                          </p:stCondLst>
                                        </p:cTn>
                                        <p:tgtEl>
                                          <p:spTgt spid="64"/>
                                        </p:tgtEl>
                                        <p:attrNameLst>
                                          <p:attrName>style.visibility</p:attrName>
                                        </p:attrNameLst>
                                      </p:cBhvr>
                                      <p:to>
                                        <p:strVal val="visible"/>
                                      </p:to>
                                    </p:set>
                                    <p:animEffect transition="in" filter="fade">
                                      <p:cBhvr>
                                        <p:cTn id="23" dur="700"/>
                                        <p:tgtEl>
                                          <p:spTgt spid="64"/>
                                        </p:tgtEl>
                                      </p:cBhvr>
                                    </p:animEffect>
                                    <p:anim calcmode="lin" valueType="num">
                                      <p:cBhvr>
                                        <p:cTn id="24" dur="700" fill="hold"/>
                                        <p:tgtEl>
                                          <p:spTgt spid="64"/>
                                        </p:tgtEl>
                                        <p:attrNameLst>
                                          <p:attrName>ppt_x</p:attrName>
                                        </p:attrNameLst>
                                      </p:cBhvr>
                                      <p:tavLst>
                                        <p:tav tm="0">
                                          <p:val>
                                            <p:strVal val="#ppt_x"/>
                                          </p:val>
                                        </p:tav>
                                        <p:tav tm="100000">
                                          <p:val>
                                            <p:strVal val="#ppt_x"/>
                                          </p:val>
                                        </p:tav>
                                      </p:tavLst>
                                    </p:anim>
                                    <p:anim calcmode="lin" valueType="num">
                                      <p:cBhvr>
                                        <p:cTn id="25" dur="700" fill="hold"/>
                                        <p:tgtEl>
                                          <p:spTgt spid="64"/>
                                        </p:tgtEl>
                                        <p:attrNameLst>
                                          <p:attrName>ppt_y</p:attrName>
                                        </p:attrNameLst>
                                      </p:cBhvr>
                                      <p:tavLst>
                                        <p:tav tm="0">
                                          <p:val>
                                            <p:strVal val="#ppt_y+.1"/>
                                          </p:val>
                                        </p:tav>
                                        <p:tav tm="100000">
                                          <p:val>
                                            <p:strVal val="#ppt_y"/>
                                          </p:val>
                                        </p:tav>
                                      </p:tavLst>
                                    </p:anim>
                                  </p:childTnLst>
                                </p:cTn>
                              </p:par>
                            </p:childTnLst>
                          </p:cTn>
                        </p:par>
                        <p:par>
                          <p:cTn id="26" fill="hold">
                            <p:stCondLst>
                              <p:cond delay="3800"/>
                            </p:stCondLst>
                            <p:childTnLst>
                              <p:par>
                                <p:cTn id="27" presetID="42" presetClass="entr" presetSubtype="0" fill="hold" nodeType="after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fade">
                                      <p:cBhvr>
                                        <p:cTn id="29" dur="800"/>
                                        <p:tgtEl>
                                          <p:spTgt spid="69"/>
                                        </p:tgtEl>
                                      </p:cBhvr>
                                    </p:animEffect>
                                    <p:anim calcmode="lin" valueType="num">
                                      <p:cBhvr>
                                        <p:cTn id="30" dur="800" fill="hold"/>
                                        <p:tgtEl>
                                          <p:spTgt spid="69"/>
                                        </p:tgtEl>
                                        <p:attrNameLst>
                                          <p:attrName>ppt_x</p:attrName>
                                        </p:attrNameLst>
                                      </p:cBhvr>
                                      <p:tavLst>
                                        <p:tav tm="0">
                                          <p:val>
                                            <p:strVal val="#ppt_x"/>
                                          </p:val>
                                        </p:tav>
                                        <p:tav tm="100000">
                                          <p:val>
                                            <p:strVal val="#ppt_x"/>
                                          </p:val>
                                        </p:tav>
                                      </p:tavLst>
                                    </p:anim>
                                    <p:anim calcmode="lin" valueType="num">
                                      <p:cBhvr>
                                        <p:cTn id="31" dur="8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rot="635756">
            <a:off x="3172076" y="2244498"/>
            <a:ext cx="1077642" cy="1385911"/>
            <a:chOff x="3102484" y="1163896"/>
            <a:chExt cx="1077642" cy="1385911"/>
          </a:xfrm>
          <a:solidFill>
            <a:srgbClr val="00B0F0"/>
          </a:solidFill>
        </p:grpSpPr>
        <p:sp>
          <p:nvSpPr>
            <p:cNvPr id="39"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w="28575"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0" name="椭圆 39"/>
            <p:cNvSpPr/>
            <p:nvPr/>
          </p:nvSpPr>
          <p:spPr>
            <a:xfrm rot="16200000">
              <a:off x="3123442" y="1198146"/>
              <a:ext cx="967866" cy="967866"/>
            </a:xfrm>
            <a:prstGeom prst="ellipse">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41" name="组合 40"/>
          <p:cNvGrpSpPr/>
          <p:nvPr/>
        </p:nvGrpSpPr>
        <p:grpSpPr>
          <a:xfrm rot="635756">
            <a:off x="6805918" y="2244499"/>
            <a:ext cx="1077642" cy="1385911"/>
            <a:chOff x="3102484" y="1163896"/>
            <a:chExt cx="1077642" cy="1385911"/>
          </a:xfrm>
          <a:solidFill>
            <a:srgbClr val="00B0F0"/>
          </a:solidFill>
        </p:grpSpPr>
        <p:sp>
          <p:nvSpPr>
            <p:cNvPr id="42"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grpFill/>
            <a:ln w="28575"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3" name="椭圆 42"/>
            <p:cNvSpPr/>
            <p:nvPr/>
          </p:nvSpPr>
          <p:spPr>
            <a:xfrm rot="16200000">
              <a:off x="3123442" y="1198146"/>
              <a:ext cx="967866" cy="967866"/>
            </a:xfrm>
            <a:prstGeom prst="ellipse">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44" name="组合 43"/>
          <p:cNvGrpSpPr/>
          <p:nvPr/>
        </p:nvGrpSpPr>
        <p:grpSpPr>
          <a:xfrm>
            <a:off x="8266914" y="822076"/>
            <a:ext cx="649280" cy="762000"/>
            <a:chOff x="8266914" y="-18254"/>
            <a:chExt cx="649280" cy="762000"/>
          </a:xfrm>
        </p:grpSpPr>
        <p:sp>
          <p:nvSpPr>
            <p:cNvPr id="45"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46" name="组合 45"/>
            <p:cNvGrpSpPr/>
            <p:nvPr/>
          </p:nvGrpSpPr>
          <p:grpSpPr>
            <a:xfrm>
              <a:off x="8266914" y="134144"/>
              <a:ext cx="649280" cy="475558"/>
              <a:chOff x="235091" y="185120"/>
              <a:chExt cx="649280" cy="475558"/>
            </a:xfrm>
          </p:grpSpPr>
          <p:sp>
            <p:nvSpPr>
              <p:cNvPr id="47" name="矩形 46"/>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48" name="矩形 47"/>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grpSp>
        <p:nvGrpSpPr>
          <p:cNvPr id="49" name="组合 48"/>
          <p:cNvGrpSpPr/>
          <p:nvPr/>
        </p:nvGrpSpPr>
        <p:grpSpPr>
          <a:xfrm rot="10800000">
            <a:off x="1372395" y="2263851"/>
            <a:ext cx="1061672" cy="1379360"/>
            <a:chOff x="4020870" y="2194485"/>
            <a:chExt cx="1102258" cy="1432090"/>
          </a:xfrm>
          <a:effectLst>
            <a:outerShdw blurRad="444500" dist="254000" dir="8100000" algn="tr" rotWithShape="0">
              <a:prstClr val="black">
                <a:alpha val="50000"/>
              </a:prstClr>
            </a:outerShdw>
          </a:effectLst>
        </p:grpSpPr>
        <p:sp>
          <p:nvSpPr>
            <p:cNvPr id="50"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51"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52" name="矩形 51"/>
          <p:cNvSpPr>
            <a:spLocks noChangeArrowheads="1"/>
          </p:cNvSpPr>
          <p:nvPr/>
        </p:nvSpPr>
        <p:spPr bwMode="auto">
          <a:xfrm>
            <a:off x="1213538" y="2641576"/>
            <a:ext cx="1378056" cy="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Calibri" pitchFamily="34" charset="0"/>
              </a:rPr>
              <a:t>线下门店</a:t>
            </a:r>
            <a:endParaRPr kumimoji="0" lang="zh-CN" altLang="en-US" sz="12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Calibri" pitchFamily="34" charset="0"/>
            </a:endParaRPr>
          </a:p>
        </p:txBody>
      </p:sp>
      <p:sp>
        <p:nvSpPr>
          <p:cNvPr id="53" name="文本框 13"/>
          <p:cNvSpPr txBox="1"/>
          <p:nvPr/>
        </p:nvSpPr>
        <p:spPr>
          <a:xfrm>
            <a:off x="991394" y="3870074"/>
            <a:ext cx="1676400" cy="1359126"/>
          </a:xfrm>
          <a:prstGeom prst="rect">
            <a:avLst/>
          </a:prstGeom>
          <a:noFill/>
        </p:spPr>
        <p:txBody>
          <a:bodyPr wrap="square" lIns="65824" tIns="32911" rIns="65824" bIns="3291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54" name="矩形 53"/>
          <p:cNvSpPr>
            <a:spLocks noChangeArrowheads="1"/>
          </p:cNvSpPr>
          <p:nvPr/>
        </p:nvSpPr>
        <p:spPr bwMode="auto">
          <a:xfrm>
            <a:off x="3042338" y="2569498"/>
            <a:ext cx="1378056" cy="453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公交站牌</a:t>
            </a:r>
            <a:endParaRPr kumimoji="0" lang="en-US" altLang="zh-CN"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电梯广告</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endParaRPr>
          </a:p>
        </p:txBody>
      </p:sp>
      <p:sp>
        <p:nvSpPr>
          <p:cNvPr id="55" name="文本框 13"/>
          <p:cNvSpPr txBox="1"/>
          <p:nvPr/>
        </p:nvSpPr>
        <p:spPr>
          <a:xfrm>
            <a:off x="2820194" y="3870074"/>
            <a:ext cx="1676400" cy="1359126"/>
          </a:xfrm>
          <a:prstGeom prst="rect">
            <a:avLst/>
          </a:prstGeom>
          <a:noFill/>
        </p:spPr>
        <p:txBody>
          <a:bodyPr wrap="square" lIns="65824" tIns="32911" rIns="65824" bIns="3291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56" name="组合 55"/>
          <p:cNvGrpSpPr/>
          <p:nvPr/>
        </p:nvGrpSpPr>
        <p:grpSpPr>
          <a:xfrm rot="10800000">
            <a:off x="5001407" y="2263851"/>
            <a:ext cx="1061672" cy="1379360"/>
            <a:chOff x="4020870" y="2194485"/>
            <a:chExt cx="1102258" cy="1432090"/>
          </a:xfrm>
          <a:effectLst>
            <a:outerShdw blurRad="444500" dist="254000" dir="8100000" algn="tr" rotWithShape="0">
              <a:prstClr val="black">
                <a:alpha val="50000"/>
              </a:prstClr>
            </a:outerShdw>
          </a:effectLst>
        </p:grpSpPr>
        <p:sp>
          <p:nvSpPr>
            <p:cNvPr id="57"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ysClr val="window" lastClr="FFFFFF"/>
                </a:gs>
                <a:gs pos="55000">
                  <a:sysClr val="window" lastClr="FFFFFF">
                    <a:lumMod val="95000"/>
                  </a:sysClr>
                </a:gs>
                <a:gs pos="100000">
                  <a:sysClr val="window" lastClr="FFFFFF">
                    <a:lumMod val="65000"/>
                  </a:sysClr>
                </a:gs>
              </a:gsLst>
              <a:lin ang="27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58"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ysClr val="window" lastClr="FFFFFF"/>
                </a:gs>
                <a:gs pos="43000">
                  <a:sysClr val="window" lastClr="FFFFFF">
                    <a:lumMod val="95000"/>
                  </a:sysClr>
                </a:gs>
                <a:gs pos="100000">
                  <a:sysClr val="window" lastClr="FFFFFF">
                    <a:lumMod val="75000"/>
                  </a:sysClr>
                </a:gs>
              </a:gsLst>
              <a:lin ang="14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59" name="矩形 58"/>
          <p:cNvSpPr>
            <a:spLocks noChangeArrowheads="1"/>
          </p:cNvSpPr>
          <p:nvPr/>
        </p:nvSpPr>
        <p:spPr bwMode="auto">
          <a:xfrm>
            <a:off x="4877594" y="2565376"/>
            <a:ext cx="1378056" cy="4530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Calibri" pitchFamily="34" charset="0"/>
              </a:rPr>
              <a:t>电视广告</a:t>
            </a:r>
            <a:endParaRPr kumimoji="0" lang="en-US" altLang="zh-CN"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Calibri" pitchFamily="34" charset="0"/>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Calibri" pitchFamily="34" charset="0"/>
              </a:rPr>
              <a:t>广播电台</a:t>
            </a:r>
            <a:endParaRPr kumimoji="0" lang="zh-CN" altLang="en-US" sz="12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Calibri" pitchFamily="34" charset="0"/>
            </a:endParaRPr>
          </a:p>
        </p:txBody>
      </p:sp>
      <p:sp>
        <p:nvSpPr>
          <p:cNvPr id="60" name="文本框 13"/>
          <p:cNvSpPr txBox="1"/>
          <p:nvPr/>
        </p:nvSpPr>
        <p:spPr>
          <a:xfrm>
            <a:off x="4687094" y="3870074"/>
            <a:ext cx="1676400" cy="1359126"/>
          </a:xfrm>
          <a:prstGeom prst="rect">
            <a:avLst/>
          </a:prstGeom>
          <a:noFill/>
        </p:spPr>
        <p:txBody>
          <a:bodyPr wrap="square" lIns="65824" tIns="32911" rIns="65824" bIns="3291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61" name="矩形 60"/>
          <p:cNvSpPr>
            <a:spLocks noChangeArrowheads="1"/>
          </p:cNvSpPr>
          <p:nvPr/>
        </p:nvSpPr>
        <p:spPr bwMode="auto">
          <a:xfrm>
            <a:off x="6699938" y="2641576"/>
            <a:ext cx="1378056" cy="268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超市终端</a:t>
            </a:r>
            <a:endParaRPr kumimoji="0" lang="zh-CN" altLang="en-US" sz="1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endParaRPr>
          </a:p>
        </p:txBody>
      </p:sp>
      <p:sp>
        <p:nvSpPr>
          <p:cNvPr id="62" name="文本框 13"/>
          <p:cNvSpPr txBox="1"/>
          <p:nvPr/>
        </p:nvSpPr>
        <p:spPr>
          <a:xfrm>
            <a:off x="6477794" y="3870074"/>
            <a:ext cx="1676400" cy="1359126"/>
          </a:xfrm>
          <a:prstGeom prst="rect">
            <a:avLst/>
          </a:prstGeom>
          <a:noFill/>
        </p:spPr>
        <p:txBody>
          <a:bodyPr wrap="square" lIns="65824" tIns="32911" rIns="65824" bIns="3291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63" name="组合 62"/>
          <p:cNvGrpSpPr/>
          <p:nvPr/>
        </p:nvGrpSpPr>
        <p:grpSpPr>
          <a:xfrm>
            <a:off x="903370" y="1090273"/>
            <a:ext cx="3363829" cy="679699"/>
            <a:chOff x="903371" y="249943"/>
            <a:chExt cx="2831223" cy="679699"/>
          </a:xfrm>
        </p:grpSpPr>
        <p:sp>
          <p:nvSpPr>
            <p:cNvPr id="64" name="任意多边形 63"/>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65" name="任意多边形 64"/>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66" name="组合 65"/>
          <p:cNvGrpSpPr/>
          <p:nvPr/>
        </p:nvGrpSpPr>
        <p:grpSpPr>
          <a:xfrm rot="16200000">
            <a:off x="574523" y="998492"/>
            <a:ext cx="765103" cy="863262"/>
            <a:chOff x="8439634" y="3544648"/>
            <a:chExt cx="1611146" cy="1817848"/>
          </a:xfrm>
        </p:grpSpPr>
        <p:sp>
          <p:nvSpPr>
            <p:cNvPr id="6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68"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69" name="Group 17"/>
          <p:cNvGrpSpPr>
            <a:grpSpLocks noChangeAspect="1"/>
          </p:cNvGrpSpPr>
          <p:nvPr/>
        </p:nvGrpSpPr>
        <p:grpSpPr bwMode="auto">
          <a:xfrm>
            <a:off x="827405" y="1295985"/>
            <a:ext cx="259340" cy="278386"/>
            <a:chOff x="231" y="1205"/>
            <a:chExt cx="640" cy="687"/>
          </a:xfrm>
          <a:solidFill>
            <a:srgbClr val="00B0F0"/>
          </a:solidFill>
          <a:effectLst/>
        </p:grpSpPr>
        <p:sp>
          <p:nvSpPr>
            <p:cNvPr id="70"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7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72" name="矩形 3"/>
          <p:cNvSpPr>
            <a:spLocks noChangeArrowheads="1"/>
          </p:cNvSpPr>
          <p:nvPr/>
        </p:nvSpPr>
        <p:spPr bwMode="auto">
          <a:xfrm>
            <a:off x="1372394" y="1283244"/>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线下推广方案</a:t>
            </a:r>
          </a:p>
        </p:txBody>
      </p:sp>
      <p:sp>
        <p:nvSpPr>
          <p:cNvPr id="73" name="文本框 37"/>
          <p:cNvSpPr>
            <a:spLocks noChangeArrowheads="1"/>
          </p:cNvSpPr>
          <p:nvPr/>
        </p:nvSpPr>
        <p:spPr bwMode="auto">
          <a:xfrm>
            <a:off x="2972594" y="1314021"/>
            <a:ext cx="1731469"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LINE </a:t>
            </a:r>
            <a:r>
              <a:rPr kumimoji="0" lang="en-US" altLang="zh-CN" sz="1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EXTENSION</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SCHEME</a:t>
            </a:r>
            <a:endParaRPr kumimoji="0" lang="zh-CN" altLang="en-US" sz="8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367164893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22" presetClass="entr" presetSubtype="8" fill="hold" nodeType="withEffect">
                                      <p:stCondLst>
                                        <p:cond delay="0"/>
                                      </p:stCondLst>
                                      <p:childTnLst>
                                        <p:set>
                                          <p:cBhvr>
                                            <p:cTn id="9" dur="1" fill="hold">
                                              <p:stCondLst>
                                                <p:cond delay="0"/>
                                              </p:stCondLst>
                                            </p:cTn>
                                            <p:tgtEl>
                                              <p:spTgt spid="63"/>
                                            </p:tgtEl>
                                            <p:attrNameLst>
                                              <p:attrName>style.visibility</p:attrName>
                                            </p:attrNameLst>
                                          </p:cBhvr>
                                          <p:to>
                                            <p:strVal val="visible"/>
                                          </p:to>
                                        </p:set>
                                        <p:animEffect transition="in" filter="wipe(left)">
                                          <p:cBhvr>
                                            <p:cTn id="10" dur="500"/>
                                            <p:tgtEl>
                                              <p:spTgt spid="63"/>
                                            </p:tgtEl>
                                          </p:cBhvr>
                                        </p:animEffect>
                                      </p:childTnLst>
                                    </p:cTn>
                                  </p:par>
                                  <p:par>
                                    <p:cTn id="11" presetID="53" presetClass="entr" presetSubtype="16" fill="hold" nodeType="with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ipe(left)">
                                          <p:cBhvr>
                                            <p:cTn id="19" dur="500"/>
                                            <p:tgtEl>
                                              <p:spTgt spid="72"/>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73"/>
                                            </p:tgtEl>
                                            <p:attrNameLst>
                                              <p:attrName>style.visibility</p:attrName>
                                            </p:attrNameLst>
                                          </p:cBhvr>
                                          <p:to>
                                            <p:strVal val="visible"/>
                                          </p:to>
                                        </p:set>
                                        <p:animEffect transition="in" filter="wipe(left)">
                                          <p:cBhvr>
                                            <p:cTn id="22" dur="500"/>
                                            <p:tgtEl>
                                              <p:spTgt spid="73"/>
                                            </p:tgtEl>
                                          </p:cBhvr>
                                        </p:animEffect>
                                      </p:childTnLst>
                                    </p:cTn>
                                  </p:par>
                                  <p:par>
                                    <p:cTn id="23" presetID="47"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anim calcmode="lin" valueType="num">
                                          <p:cBhvr>
                                            <p:cTn id="26" dur="500" fill="hold"/>
                                            <p:tgtEl>
                                              <p:spTgt spid="44"/>
                                            </p:tgtEl>
                                            <p:attrNameLst>
                                              <p:attrName>ppt_x</p:attrName>
                                            </p:attrNameLst>
                                          </p:cBhvr>
                                          <p:tavLst>
                                            <p:tav tm="0">
                                              <p:val>
                                                <p:strVal val="#ppt_x"/>
                                              </p:val>
                                            </p:tav>
                                            <p:tav tm="100000">
                                              <p:val>
                                                <p:strVal val="#ppt_x"/>
                                              </p:val>
                                            </p:tav>
                                          </p:tavLst>
                                        </p:anim>
                                        <p:anim calcmode="lin" valueType="num">
                                          <p:cBhvr>
                                            <p:cTn id="27" dur="500" fill="hold"/>
                                            <p:tgtEl>
                                              <p:spTgt spid="44"/>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2" presetClass="entr" presetSubtype="1" fill="hold" nodeType="afterEffect" p14:presetBounceEnd="54000">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14:bounceEnd="54000">
                                          <p:cBhvr additive="base">
                                            <p:cTn id="31" dur="500" fill="hold"/>
                                            <p:tgtEl>
                                              <p:spTgt spid="49"/>
                                            </p:tgtEl>
                                            <p:attrNameLst>
                                              <p:attrName>ppt_x</p:attrName>
                                            </p:attrNameLst>
                                          </p:cBhvr>
                                          <p:tavLst>
                                            <p:tav tm="0">
                                              <p:val>
                                                <p:strVal val="#ppt_x"/>
                                              </p:val>
                                            </p:tav>
                                            <p:tav tm="100000">
                                              <p:val>
                                                <p:strVal val="#ppt_x"/>
                                              </p:val>
                                            </p:tav>
                                          </p:tavLst>
                                        </p:anim>
                                        <p:anim calcmode="lin" valueType="num" p14:bounceEnd="54000">
                                          <p:cBhvr additive="base">
                                            <p:cTn id="32" dur="500" fill="hold"/>
                                            <p:tgtEl>
                                              <p:spTgt spid="49"/>
                                            </p:tgtEl>
                                            <p:attrNameLst>
                                              <p:attrName>ppt_y</p:attrName>
                                            </p:attrNameLst>
                                          </p:cBhvr>
                                          <p:tavLst>
                                            <p:tav tm="0">
                                              <p:val>
                                                <p:strVal val="0-#ppt_h/2"/>
                                              </p:val>
                                            </p:tav>
                                            <p:tav tm="100000">
                                              <p:val>
                                                <p:strVal val="#ppt_y"/>
                                              </p:val>
                                            </p:tav>
                                          </p:tavLst>
                                        </p:anim>
                                      </p:childTnLst>
                                    </p:cTn>
                                  </p:par>
                                </p:childTnLst>
                              </p:cTn>
                            </p:par>
                            <p:par>
                              <p:cTn id="33" fill="hold">
                                <p:stCondLst>
                                  <p:cond delay="1600"/>
                                </p:stCondLst>
                                <p:childTnLst>
                                  <p:par>
                                    <p:cTn id="34" presetID="22" presetClass="entr" presetSubtype="2" fill="hold" grpId="0" nodeType="after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ipe(right)">
                                          <p:cBhvr>
                                            <p:cTn id="36" dur="500"/>
                                            <p:tgtEl>
                                              <p:spTgt spid="52"/>
                                            </p:tgtEl>
                                          </p:cBhvr>
                                        </p:animEffect>
                                      </p:childTnLst>
                                    </p:cTn>
                                  </p:par>
                                </p:childTnLst>
                              </p:cTn>
                            </p:par>
                            <p:par>
                              <p:cTn id="37" fill="hold">
                                <p:stCondLst>
                                  <p:cond delay="2100"/>
                                </p:stCondLst>
                                <p:childTnLst>
                                  <p:par>
                                    <p:cTn id="38" presetID="22" presetClass="entr" presetSubtype="2"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right)">
                                          <p:cBhvr>
                                            <p:cTn id="40" dur="750"/>
                                            <p:tgtEl>
                                              <p:spTgt spid="53"/>
                                            </p:tgtEl>
                                          </p:cBhvr>
                                        </p:animEffect>
                                      </p:childTnLst>
                                    </p:cTn>
                                  </p:par>
                                </p:childTnLst>
                              </p:cTn>
                            </p:par>
                            <p:par>
                              <p:cTn id="41" fill="hold">
                                <p:stCondLst>
                                  <p:cond delay="2850"/>
                                </p:stCondLst>
                                <p:childTnLst>
                                  <p:par>
                                    <p:cTn id="42" presetID="2" presetClass="entr" presetSubtype="1" fill="hold" nodeType="afterEffect" p14:presetBounceEnd="54000">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14:bounceEnd="54000">
                                          <p:cBhvr additive="base">
                                            <p:cTn id="44" dur="500" fill="hold"/>
                                            <p:tgtEl>
                                              <p:spTgt spid="38"/>
                                            </p:tgtEl>
                                            <p:attrNameLst>
                                              <p:attrName>ppt_x</p:attrName>
                                            </p:attrNameLst>
                                          </p:cBhvr>
                                          <p:tavLst>
                                            <p:tav tm="0">
                                              <p:val>
                                                <p:strVal val="#ppt_x"/>
                                              </p:val>
                                            </p:tav>
                                            <p:tav tm="100000">
                                              <p:val>
                                                <p:strVal val="#ppt_x"/>
                                              </p:val>
                                            </p:tav>
                                          </p:tavLst>
                                        </p:anim>
                                        <p:anim calcmode="lin" valueType="num" p14:bounceEnd="54000">
                                          <p:cBhvr additive="base">
                                            <p:cTn id="45" dur="500" fill="hold"/>
                                            <p:tgtEl>
                                              <p:spTgt spid="38"/>
                                            </p:tgtEl>
                                            <p:attrNameLst>
                                              <p:attrName>ppt_y</p:attrName>
                                            </p:attrNameLst>
                                          </p:cBhvr>
                                          <p:tavLst>
                                            <p:tav tm="0">
                                              <p:val>
                                                <p:strVal val="0-#ppt_h/2"/>
                                              </p:val>
                                            </p:tav>
                                            <p:tav tm="100000">
                                              <p:val>
                                                <p:strVal val="#ppt_y"/>
                                              </p:val>
                                            </p:tav>
                                          </p:tavLst>
                                        </p:anim>
                                      </p:childTnLst>
                                    </p:cTn>
                                  </p:par>
                                </p:childTnLst>
                              </p:cTn>
                            </p:par>
                            <p:par>
                              <p:cTn id="46" fill="hold">
                                <p:stCondLst>
                                  <p:cond delay="3350"/>
                                </p:stCondLst>
                                <p:childTnLst>
                                  <p:par>
                                    <p:cTn id="47" presetID="22" presetClass="entr" presetSubtype="2"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right)">
                                          <p:cBhvr>
                                            <p:cTn id="49" dur="500"/>
                                            <p:tgtEl>
                                              <p:spTgt spid="54"/>
                                            </p:tgtEl>
                                          </p:cBhvr>
                                        </p:animEffect>
                                      </p:childTnLst>
                                    </p:cTn>
                                  </p:par>
                                </p:childTnLst>
                              </p:cTn>
                            </p:par>
                            <p:par>
                              <p:cTn id="50" fill="hold">
                                <p:stCondLst>
                                  <p:cond delay="3850"/>
                                </p:stCondLst>
                                <p:childTnLst>
                                  <p:par>
                                    <p:cTn id="51" presetID="22" presetClass="entr" presetSubtype="2"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right)">
                                          <p:cBhvr>
                                            <p:cTn id="53" dur="750"/>
                                            <p:tgtEl>
                                              <p:spTgt spid="55"/>
                                            </p:tgtEl>
                                          </p:cBhvr>
                                        </p:animEffect>
                                      </p:childTnLst>
                                    </p:cTn>
                                  </p:par>
                                </p:childTnLst>
                              </p:cTn>
                            </p:par>
                            <p:par>
                              <p:cTn id="54" fill="hold">
                                <p:stCondLst>
                                  <p:cond delay="4600"/>
                                </p:stCondLst>
                                <p:childTnLst>
                                  <p:par>
                                    <p:cTn id="55" presetID="2" presetClass="entr" presetSubtype="1" fill="hold" nodeType="afterEffect" p14:presetBounceEnd="54000">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14:bounceEnd="54000">
                                          <p:cBhvr additive="base">
                                            <p:cTn id="57" dur="500" fill="hold"/>
                                            <p:tgtEl>
                                              <p:spTgt spid="56"/>
                                            </p:tgtEl>
                                            <p:attrNameLst>
                                              <p:attrName>ppt_x</p:attrName>
                                            </p:attrNameLst>
                                          </p:cBhvr>
                                          <p:tavLst>
                                            <p:tav tm="0">
                                              <p:val>
                                                <p:strVal val="#ppt_x"/>
                                              </p:val>
                                            </p:tav>
                                            <p:tav tm="100000">
                                              <p:val>
                                                <p:strVal val="#ppt_x"/>
                                              </p:val>
                                            </p:tav>
                                          </p:tavLst>
                                        </p:anim>
                                        <p:anim calcmode="lin" valueType="num" p14:bounceEnd="54000">
                                          <p:cBhvr additive="base">
                                            <p:cTn id="58" dur="500" fill="hold"/>
                                            <p:tgtEl>
                                              <p:spTgt spid="56"/>
                                            </p:tgtEl>
                                            <p:attrNameLst>
                                              <p:attrName>ppt_y</p:attrName>
                                            </p:attrNameLst>
                                          </p:cBhvr>
                                          <p:tavLst>
                                            <p:tav tm="0">
                                              <p:val>
                                                <p:strVal val="0-#ppt_h/2"/>
                                              </p:val>
                                            </p:tav>
                                            <p:tav tm="100000">
                                              <p:val>
                                                <p:strVal val="#ppt_y"/>
                                              </p:val>
                                            </p:tav>
                                          </p:tavLst>
                                        </p:anim>
                                      </p:childTnLst>
                                    </p:cTn>
                                  </p:par>
                                </p:childTnLst>
                              </p:cTn>
                            </p:par>
                            <p:par>
                              <p:cTn id="59" fill="hold">
                                <p:stCondLst>
                                  <p:cond delay="5100"/>
                                </p:stCondLst>
                                <p:childTnLst>
                                  <p:par>
                                    <p:cTn id="60" presetID="22" presetClass="entr" presetSubtype="2"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right)">
                                          <p:cBhvr>
                                            <p:cTn id="62" dur="500"/>
                                            <p:tgtEl>
                                              <p:spTgt spid="59"/>
                                            </p:tgtEl>
                                          </p:cBhvr>
                                        </p:animEffect>
                                      </p:childTnLst>
                                    </p:cTn>
                                  </p:par>
                                </p:childTnLst>
                              </p:cTn>
                            </p:par>
                            <p:par>
                              <p:cTn id="63" fill="hold">
                                <p:stCondLst>
                                  <p:cond delay="5600"/>
                                </p:stCondLst>
                                <p:childTnLst>
                                  <p:par>
                                    <p:cTn id="64" presetID="22" presetClass="entr" presetSubtype="2"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wipe(right)">
                                          <p:cBhvr>
                                            <p:cTn id="66" dur="750"/>
                                            <p:tgtEl>
                                              <p:spTgt spid="60"/>
                                            </p:tgtEl>
                                          </p:cBhvr>
                                        </p:animEffect>
                                      </p:childTnLst>
                                    </p:cTn>
                                  </p:par>
                                </p:childTnLst>
                              </p:cTn>
                            </p:par>
                            <p:par>
                              <p:cTn id="67" fill="hold">
                                <p:stCondLst>
                                  <p:cond delay="6350"/>
                                </p:stCondLst>
                                <p:childTnLst>
                                  <p:par>
                                    <p:cTn id="68" presetID="2" presetClass="entr" presetSubtype="1" fill="hold" nodeType="afterEffect" p14:presetBounceEnd="54000">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14:bounceEnd="54000">
                                          <p:cBhvr additive="base">
                                            <p:cTn id="70" dur="500" fill="hold"/>
                                            <p:tgtEl>
                                              <p:spTgt spid="41"/>
                                            </p:tgtEl>
                                            <p:attrNameLst>
                                              <p:attrName>ppt_x</p:attrName>
                                            </p:attrNameLst>
                                          </p:cBhvr>
                                          <p:tavLst>
                                            <p:tav tm="0">
                                              <p:val>
                                                <p:strVal val="#ppt_x"/>
                                              </p:val>
                                            </p:tav>
                                            <p:tav tm="100000">
                                              <p:val>
                                                <p:strVal val="#ppt_x"/>
                                              </p:val>
                                            </p:tav>
                                          </p:tavLst>
                                        </p:anim>
                                        <p:anim calcmode="lin" valueType="num" p14:bounceEnd="54000">
                                          <p:cBhvr additive="base">
                                            <p:cTn id="71" dur="500" fill="hold"/>
                                            <p:tgtEl>
                                              <p:spTgt spid="41"/>
                                            </p:tgtEl>
                                            <p:attrNameLst>
                                              <p:attrName>ppt_y</p:attrName>
                                            </p:attrNameLst>
                                          </p:cBhvr>
                                          <p:tavLst>
                                            <p:tav tm="0">
                                              <p:val>
                                                <p:strVal val="0-#ppt_h/2"/>
                                              </p:val>
                                            </p:tav>
                                            <p:tav tm="100000">
                                              <p:val>
                                                <p:strVal val="#ppt_y"/>
                                              </p:val>
                                            </p:tav>
                                          </p:tavLst>
                                        </p:anim>
                                      </p:childTnLst>
                                    </p:cTn>
                                  </p:par>
                                </p:childTnLst>
                              </p:cTn>
                            </p:par>
                            <p:par>
                              <p:cTn id="72" fill="hold">
                                <p:stCondLst>
                                  <p:cond delay="6850"/>
                                </p:stCondLst>
                                <p:childTnLst>
                                  <p:par>
                                    <p:cTn id="73" presetID="22" presetClass="entr" presetSubtype="2" fill="hold" grpId="0"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wipe(right)">
                                          <p:cBhvr>
                                            <p:cTn id="75" dur="500"/>
                                            <p:tgtEl>
                                              <p:spTgt spid="61"/>
                                            </p:tgtEl>
                                          </p:cBhvr>
                                        </p:animEffect>
                                      </p:childTnLst>
                                    </p:cTn>
                                  </p:par>
                                </p:childTnLst>
                              </p:cTn>
                            </p:par>
                            <p:par>
                              <p:cTn id="76" fill="hold">
                                <p:stCondLst>
                                  <p:cond delay="7350"/>
                                </p:stCondLst>
                                <p:childTnLst>
                                  <p:par>
                                    <p:cTn id="77" presetID="22" presetClass="entr" presetSubtype="2" fill="hold" grpId="0" nodeType="after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wipe(right)">
                                          <p:cBhvr>
                                            <p:cTn id="79"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9" grpId="0"/>
          <p:bldP spid="60" grpId="0"/>
          <p:bldP spid="61" grpId="0"/>
          <p:bldP spid="62" grpId="0"/>
          <p:bldP spid="72" grpId="0"/>
          <p:bldP spid="7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22" presetClass="entr" presetSubtype="8" fill="hold" nodeType="withEffect">
                                      <p:stCondLst>
                                        <p:cond delay="0"/>
                                      </p:stCondLst>
                                      <p:childTnLst>
                                        <p:set>
                                          <p:cBhvr>
                                            <p:cTn id="9" dur="1" fill="hold">
                                              <p:stCondLst>
                                                <p:cond delay="0"/>
                                              </p:stCondLst>
                                            </p:cTn>
                                            <p:tgtEl>
                                              <p:spTgt spid="63"/>
                                            </p:tgtEl>
                                            <p:attrNameLst>
                                              <p:attrName>style.visibility</p:attrName>
                                            </p:attrNameLst>
                                          </p:cBhvr>
                                          <p:to>
                                            <p:strVal val="visible"/>
                                          </p:to>
                                        </p:set>
                                        <p:animEffect transition="in" filter="wipe(left)">
                                          <p:cBhvr>
                                            <p:cTn id="10" dur="500"/>
                                            <p:tgtEl>
                                              <p:spTgt spid="63"/>
                                            </p:tgtEl>
                                          </p:cBhvr>
                                        </p:animEffect>
                                      </p:childTnLst>
                                    </p:cTn>
                                  </p:par>
                                  <p:par>
                                    <p:cTn id="11" presetID="53" presetClass="entr" presetSubtype="16" fill="hold" nodeType="with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ipe(left)">
                                          <p:cBhvr>
                                            <p:cTn id="19" dur="500"/>
                                            <p:tgtEl>
                                              <p:spTgt spid="72"/>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73"/>
                                            </p:tgtEl>
                                            <p:attrNameLst>
                                              <p:attrName>style.visibility</p:attrName>
                                            </p:attrNameLst>
                                          </p:cBhvr>
                                          <p:to>
                                            <p:strVal val="visible"/>
                                          </p:to>
                                        </p:set>
                                        <p:animEffect transition="in" filter="wipe(left)">
                                          <p:cBhvr>
                                            <p:cTn id="22" dur="500"/>
                                            <p:tgtEl>
                                              <p:spTgt spid="73"/>
                                            </p:tgtEl>
                                          </p:cBhvr>
                                        </p:animEffect>
                                      </p:childTnLst>
                                    </p:cTn>
                                  </p:par>
                                  <p:par>
                                    <p:cTn id="23" presetID="47"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anim calcmode="lin" valueType="num">
                                          <p:cBhvr>
                                            <p:cTn id="26" dur="500" fill="hold"/>
                                            <p:tgtEl>
                                              <p:spTgt spid="44"/>
                                            </p:tgtEl>
                                            <p:attrNameLst>
                                              <p:attrName>ppt_x</p:attrName>
                                            </p:attrNameLst>
                                          </p:cBhvr>
                                          <p:tavLst>
                                            <p:tav tm="0">
                                              <p:val>
                                                <p:strVal val="#ppt_x"/>
                                              </p:val>
                                            </p:tav>
                                            <p:tav tm="100000">
                                              <p:val>
                                                <p:strVal val="#ppt_x"/>
                                              </p:val>
                                            </p:tav>
                                          </p:tavLst>
                                        </p:anim>
                                        <p:anim calcmode="lin" valueType="num">
                                          <p:cBhvr>
                                            <p:cTn id="27" dur="500" fill="hold"/>
                                            <p:tgtEl>
                                              <p:spTgt spid="44"/>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2" presetClass="entr" presetSubtype="1" fill="hold" nodeType="afterEffect">
                                      <p:stCondLst>
                                        <p:cond delay="0"/>
                                      </p:stCondLst>
                                      <p:childTnLst>
                                        <p:set>
                                          <p:cBhvr>
                                            <p:cTn id="30" dur="1" fill="hold">
                                              <p:stCondLst>
                                                <p:cond delay="0"/>
                                              </p:stCondLst>
                                            </p:cTn>
                                            <p:tgtEl>
                                              <p:spTgt spid="49"/>
                                            </p:tgtEl>
                                            <p:attrNameLst>
                                              <p:attrName>style.visibility</p:attrName>
                                            </p:attrNameLst>
                                          </p:cBhvr>
                                          <p:to>
                                            <p:strVal val="visible"/>
                                          </p:to>
                                        </p:set>
                                        <p:anim calcmode="lin" valueType="num">
                                          <p:cBhvr additive="base">
                                            <p:cTn id="31" dur="500" fill="hold"/>
                                            <p:tgtEl>
                                              <p:spTgt spid="49"/>
                                            </p:tgtEl>
                                            <p:attrNameLst>
                                              <p:attrName>ppt_x</p:attrName>
                                            </p:attrNameLst>
                                          </p:cBhvr>
                                          <p:tavLst>
                                            <p:tav tm="0">
                                              <p:val>
                                                <p:strVal val="#ppt_x"/>
                                              </p:val>
                                            </p:tav>
                                            <p:tav tm="100000">
                                              <p:val>
                                                <p:strVal val="#ppt_x"/>
                                              </p:val>
                                            </p:tav>
                                          </p:tavLst>
                                        </p:anim>
                                        <p:anim calcmode="lin" valueType="num">
                                          <p:cBhvr additive="base">
                                            <p:cTn id="32" dur="500" fill="hold"/>
                                            <p:tgtEl>
                                              <p:spTgt spid="49"/>
                                            </p:tgtEl>
                                            <p:attrNameLst>
                                              <p:attrName>ppt_y</p:attrName>
                                            </p:attrNameLst>
                                          </p:cBhvr>
                                          <p:tavLst>
                                            <p:tav tm="0">
                                              <p:val>
                                                <p:strVal val="0-#ppt_h/2"/>
                                              </p:val>
                                            </p:tav>
                                            <p:tav tm="100000">
                                              <p:val>
                                                <p:strVal val="#ppt_y"/>
                                              </p:val>
                                            </p:tav>
                                          </p:tavLst>
                                        </p:anim>
                                      </p:childTnLst>
                                    </p:cTn>
                                  </p:par>
                                </p:childTnLst>
                              </p:cTn>
                            </p:par>
                            <p:par>
                              <p:cTn id="33" fill="hold">
                                <p:stCondLst>
                                  <p:cond delay="1600"/>
                                </p:stCondLst>
                                <p:childTnLst>
                                  <p:par>
                                    <p:cTn id="34" presetID="22" presetClass="entr" presetSubtype="2" fill="hold" grpId="0" nodeType="after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ipe(right)">
                                          <p:cBhvr>
                                            <p:cTn id="36" dur="500"/>
                                            <p:tgtEl>
                                              <p:spTgt spid="52"/>
                                            </p:tgtEl>
                                          </p:cBhvr>
                                        </p:animEffect>
                                      </p:childTnLst>
                                    </p:cTn>
                                  </p:par>
                                </p:childTnLst>
                              </p:cTn>
                            </p:par>
                            <p:par>
                              <p:cTn id="37" fill="hold">
                                <p:stCondLst>
                                  <p:cond delay="2100"/>
                                </p:stCondLst>
                                <p:childTnLst>
                                  <p:par>
                                    <p:cTn id="38" presetID="22" presetClass="entr" presetSubtype="2"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wipe(right)">
                                          <p:cBhvr>
                                            <p:cTn id="40" dur="750"/>
                                            <p:tgtEl>
                                              <p:spTgt spid="53"/>
                                            </p:tgtEl>
                                          </p:cBhvr>
                                        </p:animEffect>
                                      </p:childTnLst>
                                    </p:cTn>
                                  </p:par>
                                </p:childTnLst>
                              </p:cTn>
                            </p:par>
                            <p:par>
                              <p:cTn id="41" fill="hold">
                                <p:stCondLst>
                                  <p:cond delay="2850"/>
                                </p:stCondLst>
                                <p:childTnLst>
                                  <p:par>
                                    <p:cTn id="42" presetID="2" presetClass="entr" presetSubtype="1" fill="hold" nodeType="after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additive="base">
                                            <p:cTn id="44" dur="500" fill="hold"/>
                                            <p:tgtEl>
                                              <p:spTgt spid="38"/>
                                            </p:tgtEl>
                                            <p:attrNameLst>
                                              <p:attrName>ppt_x</p:attrName>
                                            </p:attrNameLst>
                                          </p:cBhvr>
                                          <p:tavLst>
                                            <p:tav tm="0">
                                              <p:val>
                                                <p:strVal val="#ppt_x"/>
                                              </p:val>
                                            </p:tav>
                                            <p:tav tm="100000">
                                              <p:val>
                                                <p:strVal val="#ppt_x"/>
                                              </p:val>
                                            </p:tav>
                                          </p:tavLst>
                                        </p:anim>
                                        <p:anim calcmode="lin" valueType="num">
                                          <p:cBhvr additive="base">
                                            <p:cTn id="45" dur="500" fill="hold"/>
                                            <p:tgtEl>
                                              <p:spTgt spid="38"/>
                                            </p:tgtEl>
                                            <p:attrNameLst>
                                              <p:attrName>ppt_y</p:attrName>
                                            </p:attrNameLst>
                                          </p:cBhvr>
                                          <p:tavLst>
                                            <p:tav tm="0">
                                              <p:val>
                                                <p:strVal val="0-#ppt_h/2"/>
                                              </p:val>
                                            </p:tav>
                                            <p:tav tm="100000">
                                              <p:val>
                                                <p:strVal val="#ppt_y"/>
                                              </p:val>
                                            </p:tav>
                                          </p:tavLst>
                                        </p:anim>
                                      </p:childTnLst>
                                    </p:cTn>
                                  </p:par>
                                </p:childTnLst>
                              </p:cTn>
                            </p:par>
                            <p:par>
                              <p:cTn id="46" fill="hold">
                                <p:stCondLst>
                                  <p:cond delay="3350"/>
                                </p:stCondLst>
                                <p:childTnLst>
                                  <p:par>
                                    <p:cTn id="47" presetID="22" presetClass="entr" presetSubtype="2" fill="hold" grpId="0" nodeType="afterEffect">
                                      <p:stCondLst>
                                        <p:cond delay="0"/>
                                      </p:stCondLst>
                                      <p:childTnLst>
                                        <p:set>
                                          <p:cBhvr>
                                            <p:cTn id="48" dur="1" fill="hold">
                                              <p:stCondLst>
                                                <p:cond delay="0"/>
                                              </p:stCondLst>
                                            </p:cTn>
                                            <p:tgtEl>
                                              <p:spTgt spid="54"/>
                                            </p:tgtEl>
                                            <p:attrNameLst>
                                              <p:attrName>style.visibility</p:attrName>
                                            </p:attrNameLst>
                                          </p:cBhvr>
                                          <p:to>
                                            <p:strVal val="visible"/>
                                          </p:to>
                                        </p:set>
                                        <p:animEffect transition="in" filter="wipe(right)">
                                          <p:cBhvr>
                                            <p:cTn id="49" dur="500"/>
                                            <p:tgtEl>
                                              <p:spTgt spid="54"/>
                                            </p:tgtEl>
                                          </p:cBhvr>
                                        </p:animEffect>
                                      </p:childTnLst>
                                    </p:cTn>
                                  </p:par>
                                </p:childTnLst>
                              </p:cTn>
                            </p:par>
                            <p:par>
                              <p:cTn id="50" fill="hold">
                                <p:stCondLst>
                                  <p:cond delay="3850"/>
                                </p:stCondLst>
                                <p:childTnLst>
                                  <p:par>
                                    <p:cTn id="51" presetID="22" presetClass="entr" presetSubtype="2" fill="hold" grpId="0" nodeType="afterEffect">
                                      <p:stCondLst>
                                        <p:cond delay="0"/>
                                      </p:stCondLst>
                                      <p:childTnLst>
                                        <p:set>
                                          <p:cBhvr>
                                            <p:cTn id="52" dur="1" fill="hold">
                                              <p:stCondLst>
                                                <p:cond delay="0"/>
                                              </p:stCondLst>
                                            </p:cTn>
                                            <p:tgtEl>
                                              <p:spTgt spid="55"/>
                                            </p:tgtEl>
                                            <p:attrNameLst>
                                              <p:attrName>style.visibility</p:attrName>
                                            </p:attrNameLst>
                                          </p:cBhvr>
                                          <p:to>
                                            <p:strVal val="visible"/>
                                          </p:to>
                                        </p:set>
                                        <p:animEffect transition="in" filter="wipe(right)">
                                          <p:cBhvr>
                                            <p:cTn id="53" dur="750"/>
                                            <p:tgtEl>
                                              <p:spTgt spid="55"/>
                                            </p:tgtEl>
                                          </p:cBhvr>
                                        </p:animEffect>
                                      </p:childTnLst>
                                    </p:cTn>
                                  </p:par>
                                </p:childTnLst>
                              </p:cTn>
                            </p:par>
                            <p:par>
                              <p:cTn id="54" fill="hold">
                                <p:stCondLst>
                                  <p:cond delay="4600"/>
                                </p:stCondLst>
                                <p:childTnLst>
                                  <p:par>
                                    <p:cTn id="55" presetID="2" presetClass="entr" presetSubtype="1" fill="hold" nodeType="afterEffect">
                                      <p:stCondLst>
                                        <p:cond delay="0"/>
                                      </p:stCondLst>
                                      <p:childTnLst>
                                        <p:set>
                                          <p:cBhvr>
                                            <p:cTn id="56" dur="1" fill="hold">
                                              <p:stCondLst>
                                                <p:cond delay="0"/>
                                              </p:stCondLst>
                                            </p:cTn>
                                            <p:tgtEl>
                                              <p:spTgt spid="56"/>
                                            </p:tgtEl>
                                            <p:attrNameLst>
                                              <p:attrName>style.visibility</p:attrName>
                                            </p:attrNameLst>
                                          </p:cBhvr>
                                          <p:to>
                                            <p:strVal val="visible"/>
                                          </p:to>
                                        </p:set>
                                        <p:anim calcmode="lin" valueType="num">
                                          <p:cBhvr additive="base">
                                            <p:cTn id="57" dur="500" fill="hold"/>
                                            <p:tgtEl>
                                              <p:spTgt spid="56"/>
                                            </p:tgtEl>
                                            <p:attrNameLst>
                                              <p:attrName>ppt_x</p:attrName>
                                            </p:attrNameLst>
                                          </p:cBhvr>
                                          <p:tavLst>
                                            <p:tav tm="0">
                                              <p:val>
                                                <p:strVal val="#ppt_x"/>
                                              </p:val>
                                            </p:tav>
                                            <p:tav tm="100000">
                                              <p:val>
                                                <p:strVal val="#ppt_x"/>
                                              </p:val>
                                            </p:tav>
                                          </p:tavLst>
                                        </p:anim>
                                        <p:anim calcmode="lin" valueType="num">
                                          <p:cBhvr additive="base">
                                            <p:cTn id="58" dur="500" fill="hold"/>
                                            <p:tgtEl>
                                              <p:spTgt spid="56"/>
                                            </p:tgtEl>
                                            <p:attrNameLst>
                                              <p:attrName>ppt_y</p:attrName>
                                            </p:attrNameLst>
                                          </p:cBhvr>
                                          <p:tavLst>
                                            <p:tav tm="0">
                                              <p:val>
                                                <p:strVal val="0-#ppt_h/2"/>
                                              </p:val>
                                            </p:tav>
                                            <p:tav tm="100000">
                                              <p:val>
                                                <p:strVal val="#ppt_y"/>
                                              </p:val>
                                            </p:tav>
                                          </p:tavLst>
                                        </p:anim>
                                      </p:childTnLst>
                                    </p:cTn>
                                  </p:par>
                                </p:childTnLst>
                              </p:cTn>
                            </p:par>
                            <p:par>
                              <p:cTn id="59" fill="hold">
                                <p:stCondLst>
                                  <p:cond delay="5100"/>
                                </p:stCondLst>
                                <p:childTnLst>
                                  <p:par>
                                    <p:cTn id="60" presetID="22" presetClass="entr" presetSubtype="2"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right)">
                                          <p:cBhvr>
                                            <p:cTn id="62" dur="500"/>
                                            <p:tgtEl>
                                              <p:spTgt spid="59"/>
                                            </p:tgtEl>
                                          </p:cBhvr>
                                        </p:animEffect>
                                      </p:childTnLst>
                                    </p:cTn>
                                  </p:par>
                                </p:childTnLst>
                              </p:cTn>
                            </p:par>
                            <p:par>
                              <p:cTn id="63" fill="hold">
                                <p:stCondLst>
                                  <p:cond delay="5600"/>
                                </p:stCondLst>
                                <p:childTnLst>
                                  <p:par>
                                    <p:cTn id="64" presetID="22" presetClass="entr" presetSubtype="2"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wipe(right)">
                                          <p:cBhvr>
                                            <p:cTn id="66" dur="750"/>
                                            <p:tgtEl>
                                              <p:spTgt spid="60"/>
                                            </p:tgtEl>
                                          </p:cBhvr>
                                        </p:animEffect>
                                      </p:childTnLst>
                                    </p:cTn>
                                  </p:par>
                                </p:childTnLst>
                              </p:cTn>
                            </p:par>
                            <p:par>
                              <p:cTn id="67" fill="hold">
                                <p:stCondLst>
                                  <p:cond delay="6350"/>
                                </p:stCondLst>
                                <p:childTnLst>
                                  <p:par>
                                    <p:cTn id="68" presetID="2" presetClass="entr" presetSubtype="1"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500" fill="hold"/>
                                            <p:tgtEl>
                                              <p:spTgt spid="41"/>
                                            </p:tgtEl>
                                            <p:attrNameLst>
                                              <p:attrName>ppt_x</p:attrName>
                                            </p:attrNameLst>
                                          </p:cBhvr>
                                          <p:tavLst>
                                            <p:tav tm="0">
                                              <p:val>
                                                <p:strVal val="#ppt_x"/>
                                              </p:val>
                                            </p:tav>
                                            <p:tav tm="100000">
                                              <p:val>
                                                <p:strVal val="#ppt_x"/>
                                              </p:val>
                                            </p:tav>
                                          </p:tavLst>
                                        </p:anim>
                                        <p:anim calcmode="lin" valueType="num">
                                          <p:cBhvr additive="base">
                                            <p:cTn id="71" dur="500" fill="hold"/>
                                            <p:tgtEl>
                                              <p:spTgt spid="41"/>
                                            </p:tgtEl>
                                            <p:attrNameLst>
                                              <p:attrName>ppt_y</p:attrName>
                                            </p:attrNameLst>
                                          </p:cBhvr>
                                          <p:tavLst>
                                            <p:tav tm="0">
                                              <p:val>
                                                <p:strVal val="0-#ppt_h/2"/>
                                              </p:val>
                                            </p:tav>
                                            <p:tav tm="100000">
                                              <p:val>
                                                <p:strVal val="#ppt_y"/>
                                              </p:val>
                                            </p:tav>
                                          </p:tavLst>
                                        </p:anim>
                                      </p:childTnLst>
                                    </p:cTn>
                                  </p:par>
                                </p:childTnLst>
                              </p:cTn>
                            </p:par>
                            <p:par>
                              <p:cTn id="72" fill="hold">
                                <p:stCondLst>
                                  <p:cond delay="6850"/>
                                </p:stCondLst>
                                <p:childTnLst>
                                  <p:par>
                                    <p:cTn id="73" presetID="22" presetClass="entr" presetSubtype="2" fill="hold" grpId="0" nodeType="afterEffect">
                                      <p:stCondLst>
                                        <p:cond delay="0"/>
                                      </p:stCondLst>
                                      <p:childTnLst>
                                        <p:set>
                                          <p:cBhvr>
                                            <p:cTn id="74" dur="1" fill="hold">
                                              <p:stCondLst>
                                                <p:cond delay="0"/>
                                              </p:stCondLst>
                                            </p:cTn>
                                            <p:tgtEl>
                                              <p:spTgt spid="61"/>
                                            </p:tgtEl>
                                            <p:attrNameLst>
                                              <p:attrName>style.visibility</p:attrName>
                                            </p:attrNameLst>
                                          </p:cBhvr>
                                          <p:to>
                                            <p:strVal val="visible"/>
                                          </p:to>
                                        </p:set>
                                        <p:animEffect transition="in" filter="wipe(right)">
                                          <p:cBhvr>
                                            <p:cTn id="75" dur="500"/>
                                            <p:tgtEl>
                                              <p:spTgt spid="61"/>
                                            </p:tgtEl>
                                          </p:cBhvr>
                                        </p:animEffect>
                                      </p:childTnLst>
                                    </p:cTn>
                                  </p:par>
                                </p:childTnLst>
                              </p:cTn>
                            </p:par>
                            <p:par>
                              <p:cTn id="76" fill="hold">
                                <p:stCondLst>
                                  <p:cond delay="7350"/>
                                </p:stCondLst>
                                <p:childTnLst>
                                  <p:par>
                                    <p:cTn id="77" presetID="22" presetClass="entr" presetSubtype="2" fill="hold" grpId="0" nodeType="afterEffect">
                                      <p:stCondLst>
                                        <p:cond delay="0"/>
                                      </p:stCondLst>
                                      <p:childTnLst>
                                        <p:set>
                                          <p:cBhvr>
                                            <p:cTn id="78" dur="1" fill="hold">
                                              <p:stCondLst>
                                                <p:cond delay="0"/>
                                              </p:stCondLst>
                                            </p:cTn>
                                            <p:tgtEl>
                                              <p:spTgt spid="62"/>
                                            </p:tgtEl>
                                            <p:attrNameLst>
                                              <p:attrName>style.visibility</p:attrName>
                                            </p:attrNameLst>
                                          </p:cBhvr>
                                          <p:to>
                                            <p:strVal val="visible"/>
                                          </p:to>
                                        </p:set>
                                        <p:animEffect transition="in" filter="wipe(right)">
                                          <p:cBhvr>
                                            <p:cTn id="79"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9" grpId="0"/>
          <p:bldP spid="60" grpId="0"/>
          <p:bldP spid="61" grpId="0"/>
          <p:bldP spid="62" grpId="0"/>
          <p:bldP spid="72" grpId="0"/>
          <p:bldP spid="7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直接连接符 72"/>
          <p:cNvCxnSpPr>
            <a:cxnSpLocks noChangeShapeType="1"/>
          </p:cNvCxnSpPr>
          <p:nvPr/>
        </p:nvCxnSpPr>
        <p:spPr bwMode="auto">
          <a:xfrm>
            <a:off x="6908676" y="2762486"/>
            <a:ext cx="559718" cy="184693"/>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56" name="直接连接符 20"/>
          <p:cNvCxnSpPr>
            <a:cxnSpLocks noChangeShapeType="1"/>
          </p:cNvCxnSpPr>
          <p:nvPr/>
        </p:nvCxnSpPr>
        <p:spPr bwMode="auto">
          <a:xfrm flipV="1">
            <a:off x="4915214" y="3099804"/>
            <a:ext cx="683924" cy="622217"/>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grpSp>
        <p:nvGrpSpPr>
          <p:cNvPr id="57" name="组合 56"/>
          <p:cNvGrpSpPr/>
          <p:nvPr/>
        </p:nvGrpSpPr>
        <p:grpSpPr>
          <a:xfrm>
            <a:off x="5364309" y="1751110"/>
            <a:ext cx="1656509" cy="1555091"/>
            <a:chOff x="5252030" y="2008764"/>
            <a:chExt cx="809336" cy="809336"/>
          </a:xfrm>
          <a:solidFill>
            <a:srgbClr val="00B0F0"/>
          </a:solidFill>
        </p:grpSpPr>
        <p:sp>
          <p:nvSpPr>
            <p:cNvPr id="58" name="椭圆 41"/>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椭圆 42"/>
            <p:cNvSpPr/>
            <p:nvPr/>
          </p:nvSpPr>
          <p:spPr>
            <a:xfrm>
              <a:off x="5269270" y="2029388"/>
              <a:ext cx="769580" cy="769580"/>
            </a:xfrm>
            <a:prstGeom prst="hexagon">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60" name="组合 59"/>
          <p:cNvGrpSpPr/>
          <p:nvPr/>
        </p:nvGrpSpPr>
        <p:grpSpPr>
          <a:xfrm>
            <a:off x="3366390" y="4807443"/>
            <a:ext cx="515519" cy="483957"/>
            <a:chOff x="5252030" y="2008764"/>
            <a:chExt cx="809336" cy="809336"/>
          </a:xfrm>
          <a:solidFill>
            <a:srgbClr val="00B0F0"/>
          </a:solidFill>
        </p:grpSpPr>
        <p:sp>
          <p:nvSpPr>
            <p:cNvPr id="61" name="椭圆 53"/>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2" name="椭圆 54"/>
            <p:cNvSpPr/>
            <p:nvPr/>
          </p:nvSpPr>
          <p:spPr>
            <a:xfrm>
              <a:off x="5269270" y="2029388"/>
              <a:ext cx="769580" cy="769580"/>
            </a:xfrm>
            <a:prstGeom prst="hexagon">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63" name="组合 62"/>
          <p:cNvGrpSpPr/>
          <p:nvPr/>
        </p:nvGrpSpPr>
        <p:grpSpPr>
          <a:xfrm>
            <a:off x="2252257" y="2351337"/>
            <a:ext cx="1244798" cy="1168586"/>
            <a:chOff x="5252030" y="2008764"/>
            <a:chExt cx="809336" cy="809336"/>
          </a:xfrm>
          <a:solidFill>
            <a:srgbClr val="00B0F0"/>
          </a:solidFill>
        </p:grpSpPr>
        <p:sp>
          <p:nvSpPr>
            <p:cNvPr id="64" name="椭圆 47"/>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65" name="椭圆 48"/>
            <p:cNvSpPr/>
            <p:nvPr/>
          </p:nvSpPr>
          <p:spPr>
            <a:xfrm>
              <a:off x="5269270" y="2029388"/>
              <a:ext cx="769580" cy="769580"/>
            </a:xfrm>
            <a:prstGeom prst="hexagon">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66" name="组合 65"/>
          <p:cNvGrpSpPr/>
          <p:nvPr/>
        </p:nvGrpSpPr>
        <p:grpSpPr>
          <a:xfrm>
            <a:off x="8266914" y="836712"/>
            <a:ext cx="649280" cy="762000"/>
            <a:chOff x="8266914" y="-18254"/>
            <a:chExt cx="649280" cy="762000"/>
          </a:xfrm>
        </p:grpSpPr>
        <p:sp>
          <p:nvSpPr>
            <p:cNvPr id="67"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68" name="组合 67"/>
            <p:cNvGrpSpPr/>
            <p:nvPr/>
          </p:nvGrpSpPr>
          <p:grpSpPr>
            <a:xfrm>
              <a:off x="8266914" y="134144"/>
              <a:ext cx="649280" cy="475558"/>
              <a:chOff x="235091" y="185120"/>
              <a:chExt cx="649280" cy="475558"/>
            </a:xfrm>
          </p:grpSpPr>
          <p:sp>
            <p:nvSpPr>
              <p:cNvPr id="69" name="矩形 68"/>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70" name="矩形 69"/>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cxnSp>
        <p:nvCxnSpPr>
          <p:cNvPr id="71" name="直接连接符 13"/>
          <p:cNvCxnSpPr>
            <a:cxnSpLocks noChangeShapeType="1"/>
          </p:cNvCxnSpPr>
          <p:nvPr/>
        </p:nvCxnSpPr>
        <p:spPr bwMode="auto">
          <a:xfrm flipV="1">
            <a:off x="2017615" y="3367316"/>
            <a:ext cx="413953" cy="322088"/>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72" name="直接连接符 17"/>
          <p:cNvCxnSpPr>
            <a:cxnSpLocks noChangeShapeType="1"/>
          </p:cNvCxnSpPr>
          <p:nvPr/>
        </p:nvCxnSpPr>
        <p:spPr bwMode="auto">
          <a:xfrm>
            <a:off x="3407040" y="3230050"/>
            <a:ext cx="681323" cy="491172"/>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73" name="直接连接符 23"/>
          <p:cNvCxnSpPr>
            <a:cxnSpLocks noChangeShapeType="1"/>
            <a:endCxn id="83" idx="1"/>
          </p:cNvCxnSpPr>
          <p:nvPr/>
        </p:nvCxnSpPr>
        <p:spPr bwMode="auto">
          <a:xfrm>
            <a:off x="1044841" y="3542450"/>
            <a:ext cx="877196" cy="898004"/>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cxnSp>
        <p:nvCxnSpPr>
          <p:cNvPr id="74" name="直接连接符 43"/>
          <p:cNvCxnSpPr>
            <a:cxnSpLocks noChangeShapeType="1"/>
          </p:cNvCxnSpPr>
          <p:nvPr/>
        </p:nvCxnSpPr>
        <p:spPr bwMode="auto">
          <a:xfrm flipV="1">
            <a:off x="3786841" y="4549780"/>
            <a:ext cx="301521" cy="278300"/>
          </a:xfrm>
          <a:prstGeom prst="line">
            <a:avLst/>
          </a:prstGeom>
          <a:noFill/>
          <a:ln w="28575">
            <a:solidFill>
              <a:srgbClr val="7F7F7F">
                <a:lumMod val="50000"/>
              </a:srgbClr>
            </a:solidFill>
            <a:miter lim="800000"/>
            <a:headEnd/>
            <a:tailEnd/>
          </a:ln>
          <a:extLst>
            <a:ext uri="{909E8E84-426E-40DD-AFC4-6F175D3DCCD1}">
              <a14:hiddenFill xmlns:a14="http://schemas.microsoft.com/office/drawing/2010/main">
                <a:noFill/>
              </a14:hiddenFill>
            </a:ext>
          </a:extLst>
        </p:spPr>
      </p:cxnSp>
      <p:grpSp>
        <p:nvGrpSpPr>
          <p:cNvPr id="75" name="组合 74"/>
          <p:cNvGrpSpPr/>
          <p:nvPr/>
        </p:nvGrpSpPr>
        <p:grpSpPr>
          <a:xfrm>
            <a:off x="7327456" y="2795535"/>
            <a:ext cx="630230" cy="591644"/>
            <a:chOff x="304800" y="673100"/>
            <a:chExt cx="4000500" cy="4000500"/>
          </a:xfrm>
          <a:effectLst>
            <a:outerShdw blurRad="444500" dist="254000" dir="8100000" algn="tr" rotWithShape="0">
              <a:prstClr val="black">
                <a:alpha val="50000"/>
              </a:prstClr>
            </a:outerShdw>
          </a:effectLst>
        </p:grpSpPr>
        <p:sp>
          <p:nvSpPr>
            <p:cNvPr id="76" name="同心圆 1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77" name="椭圆 2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Palatino Linotype"/>
                <a:ea typeface="宋体"/>
                <a:cs typeface="+mn-cs"/>
              </a:endParaRPr>
            </a:p>
          </p:txBody>
        </p:sp>
      </p:grpSp>
      <p:grpSp>
        <p:nvGrpSpPr>
          <p:cNvPr id="78" name="组合 77"/>
          <p:cNvGrpSpPr/>
          <p:nvPr/>
        </p:nvGrpSpPr>
        <p:grpSpPr>
          <a:xfrm>
            <a:off x="3888910" y="3576742"/>
            <a:ext cx="1226559" cy="1151464"/>
            <a:chOff x="304800" y="673100"/>
            <a:chExt cx="4000500" cy="4000500"/>
          </a:xfrm>
          <a:effectLst>
            <a:outerShdw blurRad="444500" dist="254000" dir="8100000" algn="tr" rotWithShape="0">
              <a:prstClr val="black">
                <a:alpha val="50000"/>
              </a:prstClr>
            </a:outerShdw>
          </a:effectLst>
        </p:grpSpPr>
        <p:sp>
          <p:nvSpPr>
            <p:cNvPr id="79"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80"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81" name="组合 80"/>
          <p:cNvGrpSpPr/>
          <p:nvPr/>
        </p:nvGrpSpPr>
        <p:grpSpPr>
          <a:xfrm>
            <a:off x="1268453" y="3644172"/>
            <a:ext cx="867139" cy="814049"/>
            <a:chOff x="304800" y="673100"/>
            <a:chExt cx="4000500" cy="4000500"/>
          </a:xfrm>
          <a:effectLst>
            <a:outerShdw blurRad="444500" dist="254000" dir="8100000" algn="tr" rotWithShape="0">
              <a:prstClr val="black">
                <a:alpha val="50000"/>
              </a:prstClr>
            </a:outerShdw>
          </a:effectLst>
        </p:grpSpPr>
        <p:sp>
          <p:nvSpPr>
            <p:cNvPr id="82" name="同心圆 2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Palatino Linotype"/>
                <a:ea typeface="宋体"/>
                <a:cs typeface="+mn-cs"/>
              </a:endParaRPr>
            </a:p>
          </p:txBody>
        </p:sp>
        <p:sp>
          <p:nvSpPr>
            <p:cNvPr id="83" name="椭圆 2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84" name="文本框 37"/>
          <p:cNvSpPr>
            <a:spLocks noChangeArrowheads="1"/>
          </p:cNvSpPr>
          <p:nvPr/>
        </p:nvSpPr>
        <p:spPr bwMode="auto">
          <a:xfrm>
            <a:off x="5843544" y="2124669"/>
            <a:ext cx="748923"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高端</a:t>
            </a:r>
            <a:endParaRPr kumimoji="0" lang="en-US" altLang="zh-CN" sz="2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2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市场</a:t>
            </a:r>
            <a:endParaRPr kumimoji="0" lang="zh-CN" altLang="en-US" sz="22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
        <p:nvSpPr>
          <p:cNvPr id="85" name="文本框 37"/>
          <p:cNvSpPr>
            <a:spLocks noChangeArrowheads="1"/>
          </p:cNvSpPr>
          <p:nvPr/>
        </p:nvSpPr>
        <p:spPr bwMode="auto">
          <a:xfrm>
            <a:off x="4166200" y="3817202"/>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细分</a:t>
            </a:r>
            <a:endParaRPr kumimoji="0" lang="en-US" altLang="zh-CN"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市场</a:t>
            </a:r>
            <a:endParaRPr kumimoji="0" lang="zh-CN" altLang="en-US" sz="19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p:txBody>
      </p:sp>
      <p:sp>
        <p:nvSpPr>
          <p:cNvPr id="86" name="文本框 37"/>
          <p:cNvSpPr>
            <a:spLocks noChangeArrowheads="1"/>
          </p:cNvSpPr>
          <p:nvPr/>
        </p:nvSpPr>
        <p:spPr bwMode="auto">
          <a:xfrm>
            <a:off x="2535704" y="2608625"/>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周边</a:t>
            </a:r>
            <a:endParaRPr kumimoji="0" lang="en-US" altLang="zh-CN" sz="19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sym typeface="微软雅黑" pitchFamily="34" charset="-122"/>
              </a:rPr>
              <a:t>市场</a:t>
            </a:r>
            <a:endParaRPr kumimoji="0" lang="zh-CN" altLang="en-US" sz="1900" b="0" i="0" u="none" strike="noStrike" kern="0" cap="none" spc="0" normalizeH="0" baseline="0" noProof="0" dirty="0">
              <a:ln>
                <a:noFill/>
              </a:ln>
              <a:solidFill>
                <a:sysClr val="window" lastClr="FFFFFF">
                  <a:lumMod val="95000"/>
                </a:sysClr>
              </a:solidFill>
              <a:effectLst/>
              <a:uLnTx/>
              <a:uFillTx/>
              <a:latin typeface="微软雅黑" pitchFamily="34" charset="-122"/>
              <a:ea typeface="微软雅黑" pitchFamily="34" charset="-122"/>
              <a:sym typeface="微软雅黑" pitchFamily="34" charset="-122"/>
            </a:endParaRPr>
          </a:p>
        </p:txBody>
      </p:sp>
      <p:sp>
        <p:nvSpPr>
          <p:cNvPr id="87" name="文本框 37"/>
          <p:cNvSpPr>
            <a:spLocks noChangeArrowheads="1"/>
          </p:cNvSpPr>
          <p:nvPr/>
        </p:nvSpPr>
        <p:spPr bwMode="auto">
          <a:xfrm>
            <a:off x="1455801" y="3804045"/>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本地</a:t>
            </a:r>
            <a:endParaRPr kumimoji="0" lang="en-US" altLang="zh-CN"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市场</a:t>
            </a:r>
            <a:endParaRPr kumimoji="0" lang="zh-CN" altLang="en-US" sz="12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p:txBody>
      </p:sp>
      <p:sp>
        <p:nvSpPr>
          <p:cNvPr id="88" name="矩形 76"/>
          <p:cNvSpPr>
            <a:spLocks noChangeArrowheads="1"/>
          </p:cNvSpPr>
          <p:nvPr/>
        </p:nvSpPr>
        <p:spPr bwMode="auto">
          <a:xfrm>
            <a:off x="959142" y="4532528"/>
            <a:ext cx="1366485" cy="24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点击添加描述总结</a:t>
            </a:r>
            <a:r>
              <a:rPr kumimoji="0" lang="en-US" altLang="zh-CN"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 </a:t>
            </a:r>
            <a:endParaRPr kumimoji="0" lang="zh-CN" altLang="en-US"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89" name="矩形 80"/>
          <p:cNvSpPr>
            <a:spLocks noChangeArrowheads="1"/>
          </p:cNvSpPr>
          <p:nvPr/>
        </p:nvSpPr>
        <p:spPr bwMode="auto">
          <a:xfrm>
            <a:off x="2145016" y="3634084"/>
            <a:ext cx="1366485" cy="24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点击添加描述总结</a:t>
            </a:r>
            <a:r>
              <a:rPr kumimoji="0" lang="en-US" altLang="zh-CN"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 </a:t>
            </a:r>
            <a:endParaRPr kumimoji="0" lang="zh-CN" altLang="en-US"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90" name="矩形 81"/>
          <p:cNvSpPr>
            <a:spLocks noChangeArrowheads="1"/>
          </p:cNvSpPr>
          <p:nvPr/>
        </p:nvSpPr>
        <p:spPr bwMode="auto">
          <a:xfrm>
            <a:off x="3848923" y="4776411"/>
            <a:ext cx="1366485" cy="24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点击添加描述总结</a:t>
            </a:r>
            <a:r>
              <a:rPr kumimoji="0" lang="en-US" altLang="zh-CN"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 </a:t>
            </a:r>
            <a:endParaRPr kumimoji="0" lang="zh-CN" altLang="en-US"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91" name="矩形 82"/>
          <p:cNvSpPr>
            <a:spLocks noChangeArrowheads="1"/>
          </p:cNvSpPr>
          <p:nvPr/>
        </p:nvSpPr>
        <p:spPr bwMode="auto">
          <a:xfrm>
            <a:off x="5482823" y="3467290"/>
            <a:ext cx="1366485" cy="257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7409" tIns="38705" rIns="77409" bIns="38705">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354"/>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点击添加描述总结</a:t>
            </a:r>
          </a:p>
        </p:txBody>
      </p:sp>
      <p:sp>
        <p:nvSpPr>
          <p:cNvPr id="92" name="矩形 91"/>
          <p:cNvSpPr>
            <a:spLocks noChangeArrowheads="1"/>
          </p:cNvSpPr>
          <p:nvPr/>
        </p:nvSpPr>
        <p:spPr bwMode="auto">
          <a:xfrm>
            <a:off x="6252011" y="4170882"/>
            <a:ext cx="2323291" cy="329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charset="0"/>
              <a:buNone/>
              <a:tabLst/>
              <a:defRPr/>
            </a:pPr>
            <a:r>
              <a:rPr kumimoji="0" lang="zh-CN" altLang="en-US" sz="1600" b="1" i="0" u="none" strike="noStrike" kern="0" cap="none" spc="0" normalizeH="0" baseline="0" noProof="0" dirty="0">
                <a:ln>
                  <a:noFill/>
                </a:ln>
                <a:solidFill>
                  <a:srgbClr val="00B0F0"/>
                </a:solidFill>
                <a:effectLst/>
                <a:uLnTx/>
                <a:uFillTx/>
                <a:latin typeface="微软雅黑" pitchFamily="34" charset="-122"/>
                <a:ea typeface="微软雅黑" pitchFamily="34" charset="-122"/>
                <a:sym typeface="微软雅黑" pitchFamily="34" charset="-122"/>
              </a:rPr>
              <a:t>添加</a:t>
            </a:r>
            <a:r>
              <a:rPr kumimoji="0" lang="zh-CN" altLang="en-US" sz="1600" b="1" i="0" u="none" strike="noStrike" kern="0" cap="none" spc="0" normalizeH="0" baseline="0" noProof="0" dirty="0" smtClean="0">
                <a:ln>
                  <a:noFill/>
                </a:ln>
                <a:solidFill>
                  <a:srgbClr val="00B0F0"/>
                </a:solidFill>
                <a:effectLst/>
                <a:uLnTx/>
                <a:uFillTx/>
                <a:latin typeface="微软雅黑" pitchFamily="34" charset="-122"/>
                <a:ea typeface="微软雅黑" pitchFamily="34" charset="-122"/>
                <a:sym typeface="微软雅黑" pitchFamily="34" charset="-122"/>
              </a:rPr>
              <a:t>主要标题内容</a:t>
            </a:r>
            <a:endParaRPr kumimoji="0" lang="zh-CN" altLang="en-US" sz="1600" b="0" i="0" u="none" strike="noStrike" kern="0" cap="none" spc="0" normalizeH="0" baseline="0" noProof="0" dirty="0">
              <a:ln>
                <a:noFill/>
              </a:ln>
              <a:solidFill>
                <a:srgbClr val="00B0F0"/>
              </a:solidFill>
              <a:effectLst/>
              <a:uLnTx/>
              <a:uFillTx/>
              <a:latin typeface="微软雅黑" pitchFamily="34" charset="-122"/>
              <a:ea typeface="宋体" pitchFamily="2" charset="-122"/>
              <a:sym typeface="Calibri" pitchFamily="34" charset="0"/>
            </a:endParaRPr>
          </a:p>
        </p:txBody>
      </p:sp>
      <p:sp>
        <p:nvSpPr>
          <p:cNvPr id="93" name="文本框 13"/>
          <p:cNvSpPr txBox="1"/>
          <p:nvPr/>
        </p:nvSpPr>
        <p:spPr>
          <a:xfrm>
            <a:off x="5870768" y="4527381"/>
            <a:ext cx="2740626" cy="805129"/>
          </a:xfrm>
          <a:prstGeom prst="rect">
            <a:avLst/>
          </a:prstGeom>
          <a:noFill/>
        </p:spPr>
        <p:txBody>
          <a:bodyPr wrap="square" lIns="65824" tIns="32911" rIns="65824" bIns="32911" rtlCol="0">
            <a:spAutoFit/>
          </a:bodyPr>
          <a:lstStyle/>
          <a:p>
            <a:pPr>
              <a:lnSpc>
                <a:spcPct val="120000"/>
              </a:lnSpc>
              <a:spcBef>
                <a:spcPct val="0"/>
              </a:spcBef>
              <a:buNone/>
            </a:pPr>
            <a:r>
              <a:rPr lang="zh-CN" altLang="en-US" sz="1000" dirty="0">
                <a:solidFill>
                  <a:srgbClr val="FFFFFF"/>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94" name="组合 93"/>
          <p:cNvGrpSpPr/>
          <p:nvPr/>
        </p:nvGrpSpPr>
        <p:grpSpPr>
          <a:xfrm>
            <a:off x="665688" y="3211297"/>
            <a:ext cx="420958" cy="395186"/>
            <a:chOff x="5252030" y="2008764"/>
            <a:chExt cx="809336" cy="809336"/>
          </a:xfrm>
          <a:solidFill>
            <a:srgbClr val="00B0F0"/>
          </a:solidFill>
        </p:grpSpPr>
        <p:sp>
          <p:nvSpPr>
            <p:cNvPr id="95" name="椭圆 50"/>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96" name="椭圆 51"/>
            <p:cNvSpPr/>
            <p:nvPr/>
          </p:nvSpPr>
          <p:spPr>
            <a:xfrm>
              <a:off x="5269270" y="2029388"/>
              <a:ext cx="769580" cy="769580"/>
            </a:xfrm>
            <a:prstGeom prst="hexagon">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97" name="组合 96"/>
          <p:cNvGrpSpPr/>
          <p:nvPr/>
        </p:nvGrpSpPr>
        <p:grpSpPr>
          <a:xfrm>
            <a:off x="695901" y="1104909"/>
            <a:ext cx="3541831" cy="679699"/>
            <a:chOff x="903371" y="249943"/>
            <a:chExt cx="2831223" cy="679699"/>
          </a:xfrm>
        </p:grpSpPr>
        <p:sp>
          <p:nvSpPr>
            <p:cNvPr id="98" name="任意多边形 97"/>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99" name="任意多边形 98"/>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00" name="组合 99"/>
          <p:cNvGrpSpPr/>
          <p:nvPr/>
        </p:nvGrpSpPr>
        <p:grpSpPr>
          <a:xfrm rot="16200000">
            <a:off x="367054" y="1013128"/>
            <a:ext cx="765103" cy="863262"/>
            <a:chOff x="8439634" y="3544648"/>
            <a:chExt cx="1611146" cy="1817848"/>
          </a:xfrm>
        </p:grpSpPr>
        <p:sp>
          <p:nvSpPr>
            <p:cNvPr id="10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0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03" name="Group 17"/>
          <p:cNvGrpSpPr>
            <a:grpSpLocks noChangeAspect="1"/>
          </p:cNvGrpSpPr>
          <p:nvPr/>
        </p:nvGrpSpPr>
        <p:grpSpPr bwMode="auto">
          <a:xfrm>
            <a:off x="619936" y="1310621"/>
            <a:ext cx="259340" cy="278386"/>
            <a:chOff x="231" y="1205"/>
            <a:chExt cx="640" cy="687"/>
          </a:xfrm>
          <a:solidFill>
            <a:srgbClr val="00B0F0"/>
          </a:solidFill>
          <a:effectLst/>
        </p:grpSpPr>
        <p:sp>
          <p:nvSpPr>
            <p:cNvPr id="10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10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106" name="矩形 3"/>
          <p:cNvSpPr>
            <a:spLocks noChangeArrowheads="1"/>
          </p:cNvSpPr>
          <p:nvPr/>
        </p:nvSpPr>
        <p:spPr bwMode="auto">
          <a:xfrm>
            <a:off x="1219994" y="1297880"/>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市场开拓计划</a:t>
            </a:r>
          </a:p>
        </p:txBody>
      </p:sp>
      <p:sp>
        <p:nvSpPr>
          <p:cNvPr id="107" name="文本框 37"/>
          <p:cNvSpPr>
            <a:spLocks noChangeArrowheads="1"/>
          </p:cNvSpPr>
          <p:nvPr/>
        </p:nvSpPr>
        <p:spPr bwMode="auto">
          <a:xfrm>
            <a:off x="2820194" y="1293910"/>
            <a:ext cx="1731469"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MARKET </a:t>
            </a:r>
            <a:endParaRPr kumimoji="0" lang="en-US" altLang="zh-CN" sz="1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DEVELOPMENT </a:t>
            </a:r>
            <a:r>
              <a:rPr kumimoji="0" lang="en-US" altLang="zh-CN" sz="8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PLAN</a:t>
            </a:r>
            <a:endParaRPr kumimoji="0" lang="zh-CN" altLang="en-US" sz="8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500"/>
                                        <p:tgtEl>
                                          <p:spTgt spid="103"/>
                                        </p:tgtEl>
                                      </p:cBhvr>
                                    </p:animEffect>
                                  </p:childTnLst>
                                </p:cTn>
                              </p:par>
                              <p:par>
                                <p:cTn id="8" presetID="22" presetClass="entr" presetSubtype="8" fill="hold" nodeType="withEffect">
                                  <p:stCondLst>
                                    <p:cond delay="0"/>
                                  </p:stCondLst>
                                  <p:childTnLst>
                                    <p:set>
                                      <p:cBhvr>
                                        <p:cTn id="9" dur="1" fill="hold">
                                          <p:stCondLst>
                                            <p:cond delay="0"/>
                                          </p:stCondLst>
                                        </p:cTn>
                                        <p:tgtEl>
                                          <p:spTgt spid="97"/>
                                        </p:tgtEl>
                                        <p:attrNameLst>
                                          <p:attrName>style.visibility</p:attrName>
                                        </p:attrNameLst>
                                      </p:cBhvr>
                                      <p:to>
                                        <p:strVal val="visible"/>
                                      </p:to>
                                    </p:set>
                                    <p:animEffect transition="in" filter="wipe(left)">
                                      <p:cBhvr>
                                        <p:cTn id="10" dur="500"/>
                                        <p:tgtEl>
                                          <p:spTgt spid="97"/>
                                        </p:tgtEl>
                                      </p:cBhvr>
                                    </p:animEffect>
                                  </p:childTnLst>
                                </p:cTn>
                              </p:par>
                              <p:par>
                                <p:cTn id="11" presetID="53" presetClass="entr" presetSubtype="16" fill="hold" nodeType="with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06"/>
                                        </p:tgtEl>
                                        <p:attrNameLst>
                                          <p:attrName>style.visibility</p:attrName>
                                        </p:attrNameLst>
                                      </p:cBhvr>
                                      <p:to>
                                        <p:strVal val="visible"/>
                                      </p:to>
                                    </p:set>
                                    <p:animEffect transition="in" filter="wipe(left)">
                                      <p:cBhvr>
                                        <p:cTn id="19" dur="500"/>
                                        <p:tgtEl>
                                          <p:spTgt spid="10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07"/>
                                        </p:tgtEl>
                                        <p:attrNameLst>
                                          <p:attrName>style.visibility</p:attrName>
                                        </p:attrNameLst>
                                      </p:cBhvr>
                                      <p:to>
                                        <p:strVal val="visible"/>
                                      </p:to>
                                    </p:set>
                                    <p:animEffect transition="in" filter="wipe(left)">
                                      <p:cBhvr>
                                        <p:cTn id="22" dur="500"/>
                                        <p:tgtEl>
                                          <p:spTgt spid="107"/>
                                        </p:tgtEl>
                                      </p:cBhvr>
                                    </p:animEffect>
                                  </p:childTnLst>
                                </p:cTn>
                              </p:par>
                              <p:par>
                                <p:cTn id="23" presetID="47" presetClass="entr" presetSubtype="0" fill="hold" nodeType="with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fade">
                                      <p:cBhvr>
                                        <p:cTn id="25" dur="500"/>
                                        <p:tgtEl>
                                          <p:spTgt spid="66"/>
                                        </p:tgtEl>
                                      </p:cBhvr>
                                    </p:animEffect>
                                    <p:anim calcmode="lin" valueType="num">
                                      <p:cBhvr>
                                        <p:cTn id="26" dur="500" fill="hold"/>
                                        <p:tgtEl>
                                          <p:spTgt spid="66"/>
                                        </p:tgtEl>
                                        <p:attrNameLst>
                                          <p:attrName>ppt_x</p:attrName>
                                        </p:attrNameLst>
                                      </p:cBhvr>
                                      <p:tavLst>
                                        <p:tav tm="0">
                                          <p:val>
                                            <p:strVal val="#ppt_x"/>
                                          </p:val>
                                        </p:tav>
                                        <p:tav tm="100000">
                                          <p:val>
                                            <p:strVal val="#ppt_x"/>
                                          </p:val>
                                        </p:tav>
                                      </p:tavLst>
                                    </p:anim>
                                    <p:anim calcmode="lin" valueType="num">
                                      <p:cBhvr>
                                        <p:cTn id="27" dur="500" fill="hold"/>
                                        <p:tgtEl>
                                          <p:spTgt spid="66"/>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53" presetClass="entr" presetSubtype="16"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 calcmode="lin" valueType="num">
                                      <p:cBhvr>
                                        <p:cTn id="31" dur="500" fill="hold"/>
                                        <p:tgtEl>
                                          <p:spTgt spid="94"/>
                                        </p:tgtEl>
                                        <p:attrNameLst>
                                          <p:attrName>ppt_w</p:attrName>
                                        </p:attrNameLst>
                                      </p:cBhvr>
                                      <p:tavLst>
                                        <p:tav tm="0">
                                          <p:val>
                                            <p:fltVal val="0"/>
                                          </p:val>
                                        </p:tav>
                                        <p:tav tm="100000">
                                          <p:val>
                                            <p:strVal val="#ppt_w"/>
                                          </p:val>
                                        </p:tav>
                                      </p:tavLst>
                                    </p:anim>
                                    <p:anim calcmode="lin" valueType="num">
                                      <p:cBhvr>
                                        <p:cTn id="32" dur="500" fill="hold"/>
                                        <p:tgtEl>
                                          <p:spTgt spid="94"/>
                                        </p:tgtEl>
                                        <p:attrNameLst>
                                          <p:attrName>ppt_h</p:attrName>
                                        </p:attrNameLst>
                                      </p:cBhvr>
                                      <p:tavLst>
                                        <p:tav tm="0">
                                          <p:val>
                                            <p:fltVal val="0"/>
                                          </p:val>
                                        </p:tav>
                                        <p:tav tm="100000">
                                          <p:val>
                                            <p:strVal val="#ppt_h"/>
                                          </p:val>
                                        </p:tav>
                                      </p:tavLst>
                                    </p:anim>
                                    <p:animEffect transition="in" filter="fade">
                                      <p:cBhvr>
                                        <p:cTn id="33" dur="500"/>
                                        <p:tgtEl>
                                          <p:spTgt spid="94"/>
                                        </p:tgtEl>
                                      </p:cBhvr>
                                    </p:animEffect>
                                  </p:childTnLst>
                                </p:cTn>
                              </p:par>
                            </p:childTnLst>
                          </p:cTn>
                        </p:par>
                        <p:par>
                          <p:cTn id="34" fill="hold">
                            <p:stCondLst>
                              <p:cond delay="1600"/>
                            </p:stCondLst>
                            <p:childTnLst>
                              <p:par>
                                <p:cTn id="35" presetID="22" presetClass="entr" presetSubtype="8" fill="hold" nodeType="afterEffect">
                                  <p:stCondLst>
                                    <p:cond delay="0"/>
                                  </p:stCondLst>
                                  <p:childTnLst>
                                    <p:set>
                                      <p:cBhvr>
                                        <p:cTn id="36" dur="1" fill="hold">
                                          <p:stCondLst>
                                            <p:cond delay="0"/>
                                          </p:stCondLst>
                                        </p:cTn>
                                        <p:tgtEl>
                                          <p:spTgt spid="73"/>
                                        </p:tgtEl>
                                        <p:attrNameLst>
                                          <p:attrName>style.visibility</p:attrName>
                                        </p:attrNameLst>
                                      </p:cBhvr>
                                      <p:to>
                                        <p:strVal val="visible"/>
                                      </p:to>
                                    </p:set>
                                    <p:animEffect transition="in" filter="wipe(left)">
                                      <p:cBhvr>
                                        <p:cTn id="37" dur="500"/>
                                        <p:tgtEl>
                                          <p:spTgt spid="73"/>
                                        </p:tgtEl>
                                      </p:cBhvr>
                                    </p:animEffect>
                                  </p:childTnLst>
                                </p:cTn>
                              </p:par>
                            </p:childTnLst>
                          </p:cTn>
                        </p:par>
                        <p:par>
                          <p:cTn id="38" fill="hold">
                            <p:stCondLst>
                              <p:cond delay="2100"/>
                            </p:stCondLst>
                            <p:childTnLst>
                              <p:par>
                                <p:cTn id="39" presetID="53" presetClass="entr" presetSubtype="16" fill="hold" nodeType="afterEffect">
                                  <p:stCondLst>
                                    <p:cond delay="0"/>
                                  </p:stCondLst>
                                  <p:childTnLst>
                                    <p:set>
                                      <p:cBhvr>
                                        <p:cTn id="40" dur="1" fill="hold">
                                          <p:stCondLst>
                                            <p:cond delay="0"/>
                                          </p:stCondLst>
                                        </p:cTn>
                                        <p:tgtEl>
                                          <p:spTgt spid="81"/>
                                        </p:tgtEl>
                                        <p:attrNameLst>
                                          <p:attrName>style.visibility</p:attrName>
                                        </p:attrNameLst>
                                      </p:cBhvr>
                                      <p:to>
                                        <p:strVal val="visible"/>
                                      </p:to>
                                    </p:set>
                                    <p:anim calcmode="lin" valueType="num">
                                      <p:cBhvr>
                                        <p:cTn id="41" dur="500" fill="hold"/>
                                        <p:tgtEl>
                                          <p:spTgt spid="81"/>
                                        </p:tgtEl>
                                        <p:attrNameLst>
                                          <p:attrName>ppt_w</p:attrName>
                                        </p:attrNameLst>
                                      </p:cBhvr>
                                      <p:tavLst>
                                        <p:tav tm="0">
                                          <p:val>
                                            <p:fltVal val="0"/>
                                          </p:val>
                                        </p:tav>
                                        <p:tav tm="100000">
                                          <p:val>
                                            <p:strVal val="#ppt_w"/>
                                          </p:val>
                                        </p:tav>
                                      </p:tavLst>
                                    </p:anim>
                                    <p:anim calcmode="lin" valueType="num">
                                      <p:cBhvr>
                                        <p:cTn id="42" dur="500" fill="hold"/>
                                        <p:tgtEl>
                                          <p:spTgt spid="81"/>
                                        </p:tgtEl>
                                        <p:attrNameLst>
                                          <p:attrName>ppt_h</p:attrName>
                                        </p:attrNameLst>
                                      </p:cBhvr>
                                      <p:tavLst>
                                        <p:tav tm="0">
                                          <p:val>
                                            <p:fltVal val="0"/>
                                          </p:val>
                                        </p:tav>
                                        <p:tav tm="100000">
                                          <p:val>
                                            <p:strVal val="#ppt_h"/>
                                          </p:val>
                                        </p:tav>
                                      </p:tavLst>
                                    </p:anim>
                                    <p:animEffect transition="in" filter="fade">
                                      <p:cBhvr>
                                        <p:cTn id="43" dur="500"/>
                                        <p:tgtEl>
                                          <p:spTgt spid="81"/>
                                        </p:tgtEl>
                                      </p:cBhvr>
                                    </p:animEffect>
                                  </p:childTnLst>
                                </p:cTn>
                              </p:par>
                            </p:childTnLst>
                          </p:cTn>
                        </p:par>
                        <p:par>
                          <p:cTn id="44" fill="hold">
                            <p:stCondLst>
                              <p:cond delay="2600"/>
                            </p:stCondLst>
                            <p:childTnLst>
                              <p:par>
                                <p:cTn id="45" presetID="53" presetClass="entr" presetSubtype="16" fill="hold" grpId="0" nodeType="afterEffect">
                                  <p:stCondLst>
                                    <p:cond delay="0"/>
                                  </p:stCondLst>
                                  <p:childTnLst>
                                    <p:set>
                                      <p:cBhvr>
                                        <p:cTn id="46" dur="1" fill="hold">
                                          <p:stCondLst>
                                            <p:cond delay="0"/>
                                          </p:stCondLst>
                                        </p:cTn>
                                        <p:tgtEl>
                                          <p:spTgt spid="87"/>
                                        </p:tgtEl>
                                        <p:attrNameLst>
                                          <p:attrName>style.visibility</p:attrName>
                                        </p:attrNameLst>
                                      </p:cBhvr>
                                      <p:to>
                                        <p:strVal val="visible"/>
                                      </p:to>
                                    </p:set>
                                    <p:anim calcmode="lin" valueType="num">
                                      <p:cBhvr>
                                        <p:cTn id="47" dur="500" fill="hold"/>
                                        <p:tgtEl>
                                          <p:spTgt spid="87"/>
                                        </p:tgtEl>
                                        <p:attrNameLst>
                                          <p:attrName>ppt_w</p:attrName>
                                        </p:attrNameLst>
                                      </p:cBhvr>
                                      <p:tavLst>
                                        <p:tav tm="0">
                                          <p:val>
                                            <p:fltVal val="0"/>
                                          </p:val>
                                        </p:tav>
                                        <p:tav tm="100000">
                                          <p:val>
                                            <p:strVal val="#ppt_w"/>
                                          </p:val>
                                        </p:tav>
                                      </p:tavLst>
                                    </p:anim>
                                    <p:anim calcmode="lin" valueType="num">
                                      <p:cBhvr>
                                        <p:cTn id="48" dur="500" fill="hold"/>
                                        <p:tgtEl>
                                          <p:spTgt spid="87"/>
                                        </p:tgtEl>
                                        <p:attrNameLst>
                                          <p:attrName>ppt_h</p:attrName>
                                        </p:attrNameLst>
                                      </p:cBhvr>
                                      <p:tavLst>
                                        <p:tav tm="0">
                                          <p:val>
                                            <p:fltVal val="0"/>
                                          </p:val>
                                        </p:tav>
                                        <p:tav tm="100000">
                                          <p:val>
                                            <p:strVal val="#ppt_h"/>
                                          </p:val>
                                        </p:tav>
                                      </p:tavLst>
                                    </p:anim>
                                    <p:animEffect transition="in" filter="fade">
                                      <p:cBhvr>
                                        <p:cTn id="49" dur="500"/>
                                        <p:tgtEl>
                                          <p:spTgt spid="87"/>
                                        </p:tgtEl>
                                      </p:cBhvr>
                                    </p:animEffect>
                                  </p:childTnLst>
                                </p:cTn>
                              </p:par>
                            </p:childTnLst>
                          </p:cTn>
                        </p:par>
                        <p:par>
                          <p:cTn id="50" fill="hold">
                            <p:stCondLst>
                              <p:cond delay="3100"/>
                            </p:stCondLst>
                            <p:childTnLst>
                              <p:par>
                                <p:cTn id="51" presetID="22" presetClass="entr" presetSubtype="8" fill="hold" nodeType="afterEffect">
                                  <p:stCondLst>
                                    <p:cond delay="0"/>
                                  </p:stCondLst>
                                  <p:childTnLst>
                                    <p:set>
                                      <p:cBhvr>
                                        <p:cTn id="52" dur="1" fill="hold">
                                          <p:stCondLst>
                                            <p:cond delay="0"/>
                                          </p:stCondLst>
                                        </p:cTn>
                                        <p:tgtEl>
                                          <p:spTgt spid="71"/>
                                        </p:tgtEl>
                                        <p:attrNameLst>
                                          <p:attrName>style.visibility</p:attrName>
                                        </p:attrNameLst>
                                      </p:cBhvr>
                                      <p:to>
                                        <p:strVal val="visible"/>
                                      </p:to>
                                    </p:set>
                                    <p:animEffect transition="in" filter="wipe(left)">
                                      <p:cBhvr>
                                        <p:cTn id="53" dur="500"/>
                                        <p:tgtEl>
                                          <p:spTgt spid="71"/>
                                        </p:tgtEl>
                                      </p:cBhvr>
                                    </p:animEffect>
                                  </p:childTnLst>
                                </p:cTn>
                              </p:par>
                            </p:childTnLst>
                          </p:cTn>
                        </p:par>
                        <p:par>
                          <p:cTn id="54" fill="hold">
                            <p:stCondLst>
                              <p:cond delay="3600"/>
                            </p:stCondLst>
                            <p:childTnLst>
                              <p:par>
                                <p:cTn id="55" presetID="53" presetClass="entr" presetSubtype="16" fill="hold" nodeType="afterEffect">
                                  <p:stCondLst>
                                    <p:cond delay="0"/>
                                  </p:stCondLst>
                                  <p:childTnLst>
                                    <p:set>
                                      <p:cBhvr>
                                        <p:cTn id="56" dur="1" fill="hold">
                                          <p:stCondLst>
                                            <p:cond delay="0"/>
                                          </p:stCondLst>
                                        </p:cTn>
                                        <p:tgtEl>
                                          <p:spTgt spid="63"/>
                                        </p:tgtEl>
                                        <p:attrNameLst>
                                          <p:attrName>style.visibility</p:attrName>
                                        </p:attrNameLst>
                                      </p:cBhvr>
                                      <p:to>
                                        <p:strVal val="visible"/>
                                      </p:to>
                                    </p:set>
                                    <p:anim calcmode="lin" valueType="num">
                                      <p:cBhvr>
                                        <p:cTn id="57" dur="500" fill="hold"/>
                                        <p:tgtEl>
                                          <p:spTgt spid="63"/>
                                        </p:tgtEl>
                                        <p:attrNameLst>
                                          <p:attrName>ppt_w</p:attrName>
                                        </p:attrNameLst>
                                      </p:cBhvr>
                                      <p:tavLst>
                                        <p:tav tm="0">
                                          <p:val>
                                            <p:fltVal val="0"/>
                                          </p:val>
                                        </p:tav>
                                        <p:tav tm="100000">
                                          <p:val>
                                            <p:strVal val="#ppt_w"/>
                                          </p:val>
                                        </p:tav>
                                      </p:tavLst>
                                    </p:anim>
                                    <p:anim calcmode="lin" valueType="num">
                                      <p:cBhvr>
                                        <p:cTn id="58" dur="500" fill="hold"/>
                                        <p:tgtEl>
                                          <p:spTgt spid="63"/>
                                        </p:tgtEl>
                                        <p:attrNameLst>
                                          <p:attrName>ppt_h</p:attrName>
                                        </p:attrNameLst>
                                      </p:cBhvr>
                                      <p:tavLst>
                                        <p:tav tm="0">
                                          <p:val>
                                            <p:fltVal val="0"/>
                                          </p:val>
                                        </p:tav>
                                        <p:tav tm="100000">
                                          <p:val>
                                            <p:strVal val="#ppt_h"/>
                                          </p:val>
                                        </p:tav>
                                      </p:tavLst>
                                    </p:anim>
                                    <p:animEffect transition="in" filter="fade">
                                      <p:cBhvr>
                                        <p:cTn id="59" dur="500"/>
                                        <p:tgtEl>
                                          <p:spTgt spid="63"/>
                                        </p:tgtEl>
                                      </p:cBhvr>
                                    </p:animEffect>
                                  </p:childTnLst>
                                </p:cTn>
                              </p:par>
                            </p:childTnLst>
                          </p:cTn>
                        </p:par>
                        <p:par>
                          <p:cTn id="60" fill="hold">
                            <p:stCondLst>
                              <p:cond delay="4100"/>
                            </p:stCondLst>
                            <p:childTnLst>
                              <p:par>
                                <p:cTn id="61" presetID="53" presetClass="entr" presetSubtype="16" fill="hold" grpId="0" nodeType="afterEffect">
                                  <p:stCondLst>
                                    <p:cond delay="0"/>
                                  </p:stCondLst>
                                  <p:childTnLst>
                                    <p:set>
                                      <p:cBhvr>
                                        <p:cTn id="62" dur="1" fill="hold">
                                          <p:stCondLst>
                                            <p:cond delay="0"/>
                                          </p:stCondLst>
                                        </p:cTn>
                                        <p:tgtEl>
                                          <p:spTgt spid="86"/>
                                        </p:tgtEl>
                                        <p:attrNameLst>
                                          <p:attrName>style.visibility</p:attrName>
                                        </p:attrNameLst>
                                      </p:cBhvr>
                                      <p:to>
                                        <p:strVal val="visible"/>
                                      </p:to>
                                    </p:set>
                                    <p:anim calcmode="lin" valueType="num">
                                      <p:cBhvr>
                                        <p:cTn id="63" dur="500" fill="hold"/>
                                        <p:tgtEl>
                                          <p:spTgt spid="86"/>
                                        </p:tgtEl>
                                        <p:attrNameLst>
                                          <p:attrName>ppt_w</p:attrName>
                                        </p:attrNameLst>
                                      </p:cBhvr>
                                      <p:tavLst>
                                        <p:tav tm="0">
                                          <p:val>
                                            <p:fltVal val="0"/>
                                          </p:val>
                                        </p:tav>
                                        <p:tav tm="100000">
                                          <p:val>
                                            <p:strVal val="#ppt_w"/>
                                          </p:val>
                                        </p:tav>
                                      </p:tavLst>
                                    </p:anim>
                                    <p:anim calcmode="lin" valueType="num">
                                      <p:cBhvr>
                                        <p:cTn id="64" dur="500" fill="hold"/>
                                        <p:tgtEl>
                                          <p:spTgt spid="86"/>
                                        </p:tgtEl>
                                        <p:attrNameLst>
                                          <p:attrName>ppt_h</p:attrName>
                                        </p:attrNameLst>
                                      </p:cBhvr>
                                      <p:tavLst>
                                        <p:tav tm="0">
                                          <p:val>
                                            <p:fltVal val="0"/>
                                          </p:val>
                                        </p:tav>
                                        <p:tav tm="100000">
                                          <p:val>
                                            <p:strVal val="#ppt_h"/>
                                          </p:val>
                                        </p:tav>
                                      </p:tavLst>
                                    </p:anim>
                                    <p:animEffect transition="in" filter="fade">
                                      <p:cBhvr>
                                        <p:cTn id="65" dur="500"/>
                                        <p:tgtEl>
                                          <p:spTgt spid="86"/>
                                        </p:tgtEl>
                                      </p:cBhvr>
                                    </p:animEffect>
                                  </p:childTnLst>
                                </p:cTn>
                              </p:par>
                            </p:childTnLst>
                          </p:cTn>
                        </p:par>
                        <p:par>
                          <p:cTn id="66" fill="hold">
                            <p:stCondLst>
                              <p:cond delay="4600"/>
                            </p:stCondLst>
                            <p:childTnLst>
                              <p:par>
                                <p:cTn id="67" presetID="22" presetClass="entr" presetSubtype="8" fill="hold" nodeType="afterEffect">
                                  <p:stCondLst>
                                    <p:cond delay="0"/>
                                  </p:stCondLst>
                                  <p:childTnLst>
                                    <p:set>
                                      <p:cBhvr>
                                        <p:cTn id="68" dur="1" fill="hold">
                                          <p:stCondLst>
                                            <p:cond delay="0"/>
                                          </p:stCondLst>
                                        </p:cTn>
                                        <p:tgtEl>
                                          <p:spTgt spid="72"/>
                                        </p:tgtEl>
                                        <p:attrNameLst>
                                          <p:attrName>style.visibility</p:attrName>
                                        </p:attrNameLst>
                                      </p:cBhvr>
                                      <p:to>
                                        <p:strVal val="visible"/>
                                      </p:to>
                                    </p:set>
                                    <p:animEffect transition="in" filter="wipe(left)">
                                      <p:cBhvr>
                                        <p:cTn id="69" dur="500"/>
                                        <p:tgtEl>
                                          <p:spTgt spid="72"/>
                                        </p:tgtEl>
                                      </p:cBhvr>
                                    </p:animEffect>
                                  </p:childTnLst>
                                </p:cTn>
                              </p:par>
                            </p:childTnLst>
                          </p:cTn>
                        </p:par>
                        <p:par>
                          <p:cTn id="70" fill="hold">
                            <p:stCondLst>
                              <p:cond delay="5100"/>
                            </p:stCondLst>
                            <p:childTnLst>
                              <p:par>
                                <p:cTn id="71" presetID="53" presetClass="entr" presetSubtype="16" fill="hold" nodeType="afterEffect">
                                  <p:stCondLst>
                                    <p:cond delay="0"/>
                                  </p:stCondLst>
                                  <p:childTnLst>
                                    <p:set>
                                      <p:cBhvr>
                                        <p:cTn id="72" dur="1" fill="hold">
                                          <p:stCondLst>
                                            <p:cond delay="0"/>
                                          </p:stCondLst>
                                        </p:cTn>
                                        <p:tgtEl>
                                          <p:spTgt spid="78"/>
                                        </p:tgtEl>
                                        <p:attrNameLst>
                                          <p:attrName>style.visibility</p:attrName>
                                        </p:attrNameLst>
                                      </p:cBhvr>
                                      <p:to>
                                        <p:strVal val="visible"/>
                                      </p:to>
                                    </p:set>
                                    <p:anim calcmode="lin" valueType="num">
                                      <p:cBhvr>
                                        <p:cTn id="73" dur="500" fill="hold"/>
                                        <p:tgtEl>
                                          <p:spTgt spid="78"/>
                                        </p:tgtEl>
                                        <p:attrNameLst>
                                          <p:attrName>ppt_w</p:attrName>
                                        </p:attrNameLst>
                                      </p:cBhvr>
                                      <p:tavLst>
                                        <p:tav tm="0">
                                          <p:val>
                                            <p:fltVal val="0"/>
                                          </p:val>
                                        </p:tav>
                                        <p:tav tm="100000">
                                          <p:val>
                                            <p:strVal val="#ppt_w"/>
                                          </p:val>
                                        </p:tav>
                                      </p:tavLst>
                                    </p:anim>
                                    <p:anim calcmode="lin" valueType="num">
                                      <p:cBhvr>
                                        <p:cTn id="74" dur="500" fill="hold"/>
                                        <p:tgtEl>
                                          <p:spTgt spid="78"/>
                                        </p:tgtEl>
                                        <p:attrNameLst>
                                          <p:attrName>ppt_h</p:attrName>
                                        </p:attrNameLst>
                                      </p:cBhvr>
                                      <p:tavLst>
                                        <p:tav tm="0">
                                          <p:val>
                                            <p:fltVal val="0"/>
                                          </p:val>
                                        </p:tav>
                                        <p:tav tm="100000">
                                          <p:val>
                                            <p:strVal val="#ppt_h"/>
                                          </p:val>
                                        </p:tav>
                                      </p:tavLst>
                                    </p:anim>
                                    <p:animEffect transition="in" filter="fade">
                                      <p:cBhvr>
                                        <p:cTn id="75" dur="500"/>
                                        <p:tgtEl>
                                          <p:spTgt spid="78"/>
                                        </p:tgtEl>
                                      </p:cBhvr>
                                    </p:animEffect>
                                  </p:childTnLst>
                                </p:cTn>
                              </p:par>
                            </p:childTnLst>
                          </p:cTn>
                        </p:par>
                        <p:par>
                          <p:cTn id="76" fill="hold">
                            <p:stCondLst>
                              <p:cond delay="5600"/>
                            </p:stCondLst>
                            <p:childTnLst>
                              <p:par>
                                <p:cTn id="77" presetID="53" presetClass="entr" presetSubtype="16" fill="hold" grpId="0" nodeType="afterEffect">
                                  <p:stCondLst>
                                    <p:cond delay="0"/>
                                  </p:stCondLst>
                                  <p:childTnLst>
                                    <p:set>
                                      <p:cBhvr>
                                        <p:cTn id="78" dur="1" fill="hold">
                                          <p:stCondLst>
                                            <p:cond delay="0"/>
                                          </p:stCondLst>
                                        </p:cTn>
                                        <p:tgtEl>
                                          <p:spTgt spid="85"/>
                                        </p:tgtEl>
                                        <p:attrNameLst>
                                          <p:attrName>style.visibility</p:attrName>
                                        </p:attrNameLst>
                                      </p:cBhvr>
                                      <p:to>
                                        <p:strVal val="visible"/>
                                      </p:to>
                                    </p:set>
                                    <p:anim calcmode="lin" valueType="num">
                                      <p:cBhvr>
                                        <p:cTn id="79" dur="500" fill="hold"/>
                                        <p:tgtEl>
                                          <p:spTgt spid="85"/>
                                        </p:tgtEl>
                                        <p:attrNameLst>
                                          <p:attrName>ppt_w</p:attrName>
                                        </p:attrNameLst>
                                      </p:cBhvr>
                                      <p:tavLst>
                                        <p:tav tm="0">
                                          <p:val>
                                            <p:fltVal val="0"/>
                                          </p:val>
                                        </p:tav>
                                        <p:tav tm="100000">
                                          <p:val>
                                            <p:strVal val="#ppt_w"/>
                                          </p:val>
                                        </p:tav>
                                      </p:tavLst>
                                    </p:anim>
                                    <p:anim calcmode="lin" valueType="num">
                                      <p:cBhvr>
                                        <p:cTn id="80" dur="500" fill="hold"/>
                                        <p:tgtEl>
                                          <p:spTgt spid="85"/>
                                        </p:tgtEl>
                                        <p:attrNameLst>
                                          <p:attrName>ppt_h</p:attrName>
                                        </p:attrNameLst>
                                      </p:cBhvr>
                                      <p:tavLst>
                                        <p:tav tm="0">
                                          <p:val>
                                            <p:fltVal val="0"/>
                                          </p:val>
                                        </p:tav>
                                        <p:tav tm="100000">
                                          <p:val>
                                            <p:strVal val="#ppt_h"/>
                                          </p:val>
                                        </p:tav>
                                      </p:tavLst>
                                    </p:anim>
                                    <p:animEffect transition="in" filter="fade">
                                      <p:cBhvr>
                                        <p:cTn id="81" dur="500"/>
                                        <p:tgtEl>
                                          <p:spTgt spid="85"/>
                                        </p:tgtEl>
                                      </p:cBhvr>
                                    </p:animEffect>
                                  </p:childTnLst>
                                </p:cTn>
                              </p:par>
                            </p:childTnLst>
                          </p:cTn>
                        </p:par>
                        <p:par>
                          <p:cTn id="82" fill="hold">
                            <p:stCondLst>
                              <p:cond delay="6100"/>
                            </p:stCondLst>
                            <p:childTnLst>
                              <p:par>
                                <p:cTn id="83" presetID="22" presetClass="entr" presetSubtype="2" fill="hold" nodeType="afterEffect">
                                  <p:stCondLst>
                                    <p:cond delay="0"/>
                                  </p:stCondLst>
                                  <p:childTnLst>
                                    <p:set>
                                      <p:cBhvr>
                                        <p:cTn id="84" dur="1" fill="hold">
                                          <p:stCondLst>
                                            <p:cond delay="0"/>
                                          </p:stCondLst>
                                        </p:cTn>
                                        <p:tgtEl>
                                          <p:spTgt spid="74"/>
                                        </p:tgtEl>
                                        <p:attrNameLst>
                                          <p:attrName>style.visibility</p:attrName>
                                        </p:attrNameLst>
                                      </p:cBhvr>
                                      <p:to>
                                        <p:strVal val="visible"/>
                                      </p:to>
                                    </p:set>
                                    <p:animEffect transition="in" filter="wipe(right)">
                                      <p:cBhvr>
                                        <p:cTn id="85" dur="500"/>
                                        <p:tgtEl>
                                          <p:spTgt spid="74"/>
                                        </p:tgtEl>
                                      </p:cBhvr>
                                    </p:animEffect>
                                  </p:childTnLst>
                                </p:cTn>
                              </p:par>
                              <p:par>
                                <p:cTn id="86" presetID="22" presetClass="entr" presetSubtype="8" fill="hold" nodeType="withEffect">
                                  <p:stCondLst>
                                    <p:cond delay="0"/>
                                  </p:stCondLst>
                                  <p:childTnLst>
                                    <p:set>
                                      <p:cBhvr>
                                        <p:cTn id="87" dur="1" fill="hold">
                                          <p:stCondLst>
                                            <p:cond delay="0"/>
                                          </p:stCondLst>
                                        </p:cTn>
                                        <p:tgtEl>
                                          <p:spTgt spid="56"/>
                                        </p:tgtEl>
                                        <p:attrNameLst>
                                          <p:attrName>style.visibility</p:attrName>
                                        </p:attrNameLst>
                                      </p:cBhvr>
                                      <p:to>
                                        <p:strVal val="visible"/>
                                      </p:to>
                                    </p:set>
                                    <p:animEffect transition="in" filter="wipe(left)">
                                      <p:cBhvr>
                                        <p:cTn id="88" dur="500"/>
                                        <p:tgtEl>
                                          <p:spTgt spid="56"/>
                                        </p:tgtEl>
                                      </p:cBhvr>
                                    </p:animEffect>
                                  </p:childTnLst>
                                </p:cTn>
                              </p:par>
                            </p:childTnLst>
                          </p:cTn>
                        </p:par>
                        <p:par>
                          <p:cTn id="89" fill="hold">
                            <p:stCondLst>
                              <p:cond delay="6600"/>
                            </p:stCondLst>
                            <p:childTnLst>
                              <p:par>
                                <p:cTn id="90" presetID="53" presetClass="entr" presetSubtype="16" fill="hold" nodeType="afterEffect">
                                  <p:stCondLst>
                                    <p:cond delay="0"/>
                                  </p:stCondLst>
                                  <p:childTnLst>
                                    <p:set>
                                      <p:cBhvr>
                                        <p:cTn id="91" dur="1" fill="hold">
                                          <p:stCondLst>
                                            <p:cond delay="0"/>
                                          </p:stCondLst>
                                        </p:cTn>
                                        <p:tgtEl>
                                          <p:spTgt spid="60"/>
                                        </p:tgtEl>
                                        <p:attrNameLst>
                                          <p:attrName>style.visibility</p:attrName>
                                        </p:attrNameLst>
                                      </p:cBhvr>
                                      <p:to>
                                        <p:strVal val="visible"/>
                                      </p:to>
                                    </p:set>
                                    <p:anim calcmode="lin" valueType="num">
                                      <p:cBhvr>
                                        <p:cTn id="92" dur="500" fill="hold"/>
                                        <p:tgtEl>
                                          <p:spTgt spid="60"/>
                                        </p:tgtEl>
                                        <p:attrNameLst>
                                          <p:attrName>ppt_w</p:attrName>
                                        </p:attrNameLst>
                                      </p:cBhvr>
                                      <p:tavLst>
                                        <p:tav tm="0">
                                          <p:val>
                                            <p:fltVal val="0"/>
                                          </p:val>
                                        </p:tav>
                                        <p:tav tm="100000">
                                          <p:val>
                                            <p:strVal val="#ppt_w"/>
                                          </p:val>
                                        </p:tav>
                                      </p:tavLst>
                                    </p:anim>
                                    <p:anim calcmode="lin" valueType="num">
                                      <p:cBhvr>
                                        <p:cTn id="93" dur="500" fill="hold"/>
                                        <p:tgtEl>
                                          <p:spTgt spid="60"/>
                                        </p:tgtEl>
                                        <p:attrNameLst>
                                          <p:attrName>ppt_h</p:attrName>
                                        </p:attrNameLst>
                                      </p:cBhvr>
                                      <p:tavLst>
                                        <p:tav tm="0">
                                          <p:val>
                                            <p:fltVal val="0"/>
                                          </p:val>
                                        </p:tav>
                                        <p:tav tm="100000">
                                          <p:val>
                                            <p:strVal val="#ppt_h"/>
                                          </p:val>
                                        </p:tav>
                                      </p:tavLst>
                                    </p:anim>
                                    <p:animEffect transition="in" filter="fade">
                                      <p:cBhvr>
                                        <p:cTn id="94" dur="500"/>
                                        <p:tgtEl>
                                          <p:spTgt spid="60"/>
                                        </p:tgtEl>
                                      </p:cBhvr>
                                    </p:animEffect>
                                  </p:childTnLst>
                                </p:cTn>
                              </p:par>
                              <p:par>
                                <p:cTn id="95" presetID="53" presetClass="entr" presetSubtype="16" fill="hold" nodeType="withEffect">
                                  <p:stCondLst>
                                    <p:cond delay="0"/>
                                  </p:stCondLst>
                                  <p:childTnLst>
                                    <p:set>
                                      <p:cBhvr>
                                        <p:cTn id="96" dur="1" fill="hold">
                                          <p:stCondLst>
                                            <p:cond delay="0"/>
                                          </p:stCondLst>
                                        </p:cTn>
                                        <p:tgtEl>
                                          <p:spTgt spid="57"/>
                                        </p:tgtEl>
                                        <p:attrNameLst>
                                          <p:attrName>style.visibility</p:attrName>
                                        </p:attrNameLst>
                                      </p:cBhvr>
                                      <p:to>
                                        <p:strVal val="visible"/>
                                      </p:to>
                                    </p:set>
                                    <p:anim calcmode="lin" valueType="num">
                                      <p:cBhvr>
                                        <p:cTn id="97" dur="500" fill="hold"/>
                                        <p:tgtEl>
                                          <p:spTgt spid="57"/>
                                        </p:tgtEl>
                                        <p:attrNameLst>
                                          <p:attrName>ppt_w</p:attrName>
                                        </p:attrNameLst>
                                      </p:cBhvr>
                                      <p:tavLst>
                                        <p:tav tm="0">
                                          <p:val>
                                            <p:fltVal val="0"/>
                                          </p:val>
                                        </p:tav>
                                        <p:tav tm="100000">
                                          <p:val>
                                            <p:strVal val="#ppt_w"/>
                                          </p:val>
                                        </p:tav>
                                      </p:tavLst>
                                    </p:anim>
                                    <p:anim calcmode="lin" valueType="num">
                                      <p:cBhvr>
                                        <p:cTn id="98" dur="500" fill="hold"/>
                                        <p:tgtEl>
                                          <p:spTgt spid="57"/>
                                        </p:tgtEl>
                                        <p:attrNameLst>
                                          <p:attrName>ppt_h</p:attrName>
                                        </p:attrNameLst>
                                      </p:cBhvr>
                                      <p:tavLst>
                                        <p:tav tm="0">
                                          <p:val>
                                            <p:fltVal val="0"/>
                                          </p:val>
                                        </p:tav>
                                        <p:tav tm="100000">
                                          <p:val>
                                            <p:strVal val="#ppt_h"/>
                                          </p:val>
                                        </p:tav>
                                      </p:tavLst>
                                    </p:anim>
                                    <p:animEffect transition="in" filter="fade">
                                      <p:cBhvr>
                                        <p:cTn id="99" dur="500"/>
                                        <p:tgtEl>
                                          <p:spTgt spid="57"/>
                                        </p:tgtEl>
                                      </p:cBhvr>
                                    </p:animEffect>
                                  </p:childTnLst>
                                </p:cTn>
                              </p:par>
                            </p:childTnLst>
                          </p:cTn>
                        </p:par>
                        <p:par>
                          <p:cTn id="100" fill="hold">
                            <p:stCondLst>
                              <p:cond delay="7100"/>
                            </p:stCondLst>
                            <p:childTnLst>
                              <p:par>
                                <p:cTn id="101" presetID="53" presetClass="entr" presetSubtype="16" fill="hold" grpId="0" nodeType="afterEffect">
                                  <p:stCondLst>
                                    <p:cond delay="0"/>
                                  </p:stCondLst>
                                  <p:childTnLst>
                                    <p:set>
                                      <p:cBhvr>
                                        <p:cTn id="102" dur="1" fill="hold">
                                          <p:stCondLst>
                                            <p:cond delay="0"/>
                                          </p:stCondLst>
                                        </p:cTn>
                                        <p:tgtEl>
                                          <p:spTgt spid="84"/>
                                        </p:tgtEl>
                                        <p:attrNameLst>
                                          <p:attrName>style.visibility</p:attrName>
                                        </p:attrNameLst>
                                      </p:cBhvr>
                                      <p:to>
                                        <p:strVal val="visible"/>
                                      </p:to>
                                    </p:set>
                                    <p:anim calcmode="lin" valueType="num">
                                      <p:cBhvr>
                                        <p:cTn id="103" dur="500" fill="hold"/>
                                        <p:tgtEl>
                                          <p:spTgt spid="84"/>
                                        </p:tgtEl>
                                        <p:attrNameLst>
                                          <p:attrName>ppt_w</p:attrName>
                                        </p:attrNameLst>
                                      </p:cBhvr>
                                      <p:tavLst>
                                        <p:tav tm="0">
                                          <p:val>
                                            <p:fltVal val="0"/>
                                          </p:val>
                                        </p:tav>
                                        <p:tav tm="100000">
                                          <p:val>
                                            <p:strVal val="#ppt_w"/>
                                          </p:val>
                                        </p:tav>
                                      </p:tavLst>
                                    </p:anim>
                                    <p:anim calcmode="lin" valueType="num">
                                      <p:cBhvr>
                                        <p:cTn id="104" dur="500" fill="hold"/>
                                        <p:tgtEl>
                                          <p:spTgt spid="84"/>
                                        </p:tgtEl>
                                        <p:attrNameLst>
                                          <p:attrName>ppt_h</p:attrName>
                                        </p:attrNameLst>
                                      </p:cBhvr>
                                      <p:tavLst>
                                        <p:tav tm="0">
                                          <p:val>
                                            <p:fltVal val="0"/>
                                          </p:val>
                                        </p:tav>
                                        <p:tav tm="100000">
                                          <p:val>
                                            <p:strVal val="#ppt_h"/>
                                          </p:val>
                                        </p:tav>
                                      </p:tavLst>
                                    </p:anim>
                                    <p:animEffect transition="in" filter="fade">
                                      <p:cBhvr>
                                        <p:cTn id="105" dur="500"/>
                                        <p:tgtEl>
                                          <p:spTgt spid="84"/>
                                        </p:tgtEl>
                                      </p:cBhvr>
                                    </p:animEffect>
                                  </p:childTnLst>
                                </p:cTn>
                              </p:par>
                            </p:childTnLst>
                          </p:cTn>
                        </p:par>
                        <p:par>
                          <p:cTn id="106" fill="hold">
                            <p:stCondLst>
                              <p:cond delay="7600"/>
                            </p:stCondLst>
                            <p:childTnLst>
                              <p:par>
                                <p:cTn id="107" presetID="22" presetClass="entr" presetSubtype="8" fill="hold" nodeType="afterEffect">
                                  <p:stCondLst>
                                    <p:cond delay="0"/>
                                  </p:stCondLst>
                                  <p:childTnLst>
                                    <p:set>
                                      <p:cBhvr>
                                        <p:cTn id="108" dur="1" fill="hold">
                                          <p:stCondLst>
                                            <p:cond delay="0"/>
                                          </p:stCondLst>
                                        </p:cTn>
                                        <p:tgtEl>
                                          <p:spTgt spid="55"/>
                                        </p:tgtEl>
                                        <p:attrNameLst>
                                          <p:attrName>style.visibility</p:attrName>
                                        </p:attrNameLst>
                                      </p:cBhvr>
                                      <p:to>
                                        <p:strVal val="visible"/>
                                      </p:to>
                                    </p:set>
                                    <p:animEffect transition="in" filter="wipe(left)">
                                      <p:cBhvr>
                                        <p:cTn id="109" dur="500"/>
                                        <p:tgtEl>
                                          <p:spTgt spid="55"/>
                                        </p:tgtEl>
                                      </p:cBhvr>
                                    </p:animEffect>
                                  </p:childTnLst>
                                </p:cTn>
                              </p:par>
                            </p:childTnLst>
                          </p:cTn>
                        </p:par>
                        <p:par>
                          <p:cTn id="110" fill="hold">
                            <p:stCondLst>
                              <p:cond delay="8100"/>
                            </p:stCondLst>
                            <p:childTnLst>
                              <p:par>
                                <p:cTn id="111" presetID="53" presetClass="entr" presetSubtype="16" fill="hold" nodeType="afterEffect">
                                  <p:stCondLst>
                                    <p:cond delay="0"/>
                                  </p:stCondLst>
                                  <p:childTnLst>
                                    <p:set>
                                      <p:cBhvr>
                                        <p:cTn id="112" dur="1" fill="hold">
                                          <p:stCondLst>
                                            <p:cond delay="0"/>
                                          </p:stCondLst>
                                        </p:cTn>
                                        <p:tgtEl>
                                          <p:spTgt spid="75"/>
                                        </p:tgtEl>
                                        <p:attrNameLst>
                                          <p:attrName>style.visibility</p:attrName>
                                        </p:attrNameLst>
                                      </p:cBhvr>
                                      <p:to>
                                        <p:strVal val="visible"/>
                                      </p:to>
                                    </p:set>
                                    <p:anim calcmode="lin" valueType="num">
                                      <p:cBhvr>
                                        <p:cTn id="113" dur="500" fill="hold"/>
                                        <p:tgtEl>
                                          <p:spTgt spid="75"/>
                                        </p:tgtEl>
                                        <p:attrNameLst>
                                          <p:attrName>ppt_w</p:attrName>
                                        </p:attrNameLst>
                                      </p:cBhvr>
                                      <p:tavLst>
                                        <p:tav tm="0">
                                          <p:val>
                                            <p:fltVal val="0"/>
                                          </p:val>
                                        </p:tav>
                                        <p:tav tm="100000">
                                          <p:val>
                                            <p:strVal val="#ppt_w"/>
                                          </p:val>
                                        </p:tav>
                                      </p:tavLst>
                                    </p:anim>
                                    <p:anim calcmode="lin" valueType="num">
                                      <p:cBhvr>
                                        <p:cTn id="114" dur="500" fill="hold"/>
                                        <p:tgtEl>
                                          <p:spTgt spid="75"/>
                                        </p:tgtEl>
                                        <p:attrNameLst>
                                          <p:attrName>ppt_h</p:attrName>
                                        </p:attrNameLst>
                                      </p:cBhvr>
                                      <p:tavLst>
                                        <p:tav tm="0">
                                          <p:val>
                                            <p:fltVal val="0"/>
                                          </p:val>
                                        </p:tav>
                                        <p:tav tm="100000">
                                          <p:val>
                                            <p:strVal val="#ppt_h"/>
                                          </p:val>
                                        </p:tav>
                                      </p:tavLst>
                                    </p:anim>
                                    <p:animEffect transition="in" filter="fade">
                                      <p:cBhvr>
                                        <p:cTn id="115" dur="500"/>
                                        <p:tgtEl>
                                          <p:spTgt spid="75"/>
                                        </p:tgtEl>
                                      </p:cBhvr>
                                    </p:animEffect>
                                  </p:childTnLst>
                                </p:cTn>
                              </p:par>
                              <p:par>
                                <p:cTn id="116" presetID="10" presetClass="entr" presetSubtype="0" fill="hold" grpId="0" nodeType="withEffect">
                                  <p:stCondLst>
                                    <p:cond delay="250"/>
                                  </p:stCondLst>
                                  <p:childTnLst>
                                    <p:set>
                                      <p:cBhvr>
                                        <p:cTn id="117" dur="1" fill="hold">
                                          <p:stCondLst>
                                            <p:cond delay="0"/>
                                          </p:stCondLst>
                                        </p:cTn>
                                        <p:tgtEl>
                                          <p:spTgt spid="88"/>
                                        </p:tgtEl>
                                        <p:attrNameLst>
                                          <p:attrName>style.visibility</p:attrName>
                                        </p:attrNameLst>
                                      </p:cBhvr>
                                      <p:to>
                                        <p:strVal val="visible"/>
                                      </p:to>
                                    </p:set>
                                    <p:animEffect transition="in" filter="fade">
                                      <p:cBhvr>
                                        <p:cTn id="118" dur="400"/>
                                        <p:tgtEl>
                                          <p:spTgt spid="88"/>
                                        </p:tgtEl>
                                      </p:cBhvr>
                                    </p:animEffect>
                                  </p:childTnLst>
                                </p:cTn>
                              </p:par>
                              <p:par>
                                <p:cTn id="119" presetID="10" presetClass="entr" presetSubtype="0" fill="hold" grpId="0" nodeType="withEffect">
                                  <p:stCondLst>
                                    <p:cond delay="250"/>
                                  </p:stCondLst>
                                  <p:childTnLst>
                                    <p:set>
                                      <p:cBhvr>
                                        <p:cTn id="120" dur="1" fill="hold">
                                          <p:stCondLst>
                                            <p:cond delay="0"/>
                                          </p:stCondLst>
                                        </p:cTn>
                                        <p:tgtEl>
                                          <p:spTgt spid="89"/>
                                        </p:tgtEl>
                                        <p:attrNameLst>
                                          <p:attrName>style.visibility</p:attrName>
                                        </p:attrNameLst>
                                      </p:cBhvr>
                                      <p:to>
                                        <p:strVal val="visible"/>
                                      </p:to>
                                    </p:set>
                                    <p:animEffect transition="in" filter="fade">
                                      <p:cBhvr>
                                        <p:cTn id="121" dur="500"/>
                                        <p:tgtEl>
                                          <p:spTgt spid="89"/>
                                        </p:tgtEl>
                                      </p:cBhvr>
                                    </p:animEffect>
                                  </p:childTnLst>
                                </p:cTn>
                              </p:par>
                              <p:par>
                                <p:cTn id="122" presetID="10" presetClass="entr" presetSubtype="0" fill="hold" grpId="0" nodeType="withEffect">
                                  <p:stCondLst>
                                    <p:cond delay="25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400"/>
                                        <p:tgtEl>
                                          <p:spTgt spid="90"/>
                                        </p:tgtEl>
                                      </p:cBhvr>
                                    </p:animEffect>
                                  </p:childTnLst>
                                </p:cTn>
                              </p:par>
                              <p:par>
                                <p:cTn id="125" presetID="10" presetClass="entr" presetSubtype="0" fill="hold" grpId="0" nodeType="withEffect">
                                  <p:stCondLst>
                                    <p:cond delay="250"/>
                                  </p:stCondLst>
                                  <p:childTnLst>
                                    <p:set>
                                      <p:cBhvr>
                                        <p:cTn id="126" dur="1" fill="hold">
                                          <p:stCondLst>
                                            <p:cond delay="0"/>
                                          </p:stCondLst>
                                        </p:cTn>
                                        <p:tgtEl>
                                          <p:spTgt spid="91"/>
                                        </p:tgtEl>
                                        <p:attrNameLst>
                                          <p:attrName>style.visibility</p:attrName>
                                        </p:attrNameLst>
                                      </p:cBhvr>
                                      <p:to>
                                        <p:strVal val="visible"/>
                                      </p:to>
                                    </p:set>
                                    <p:animEffect transition="in" filter="fade">
                                      <p:cBhvr>
                                        <p:cTn id="127" dur="500"/>
                                        <p:tgtEl>
                                          <p:spTgt spid="91"/>
                                        </p:tgtEl>
                                      </p:cBhvr>
                                    </p:animEffect>
                                  </p:childTnLst>
                                </p:cTn>
                              </p:par>
                            </p:childTnLst>
                          </p:cTn>
                        </p:par>
                        <p:par>
                          <p:cTn id="128" fill="hold">
                            <p:stCondLst>
                              <p:cond delay="8850"/>
                            </p:stCondLst>
                            <p:childTnLst>
                              <p:par>
                                <p:cTn id="129" presetID="22" presetClass="entr" presetSubtype="2" fill="hold" grpId="0" nodeType="afterEffect">
                                  <p:stCondLst>
                                    <p:cond delay="0"/>
                                  </p:stCondLst>
                                  <p:childTnLst>
                                    <p:set>
                                      <p:cBhvr>
                                        <p:cTn id="130" dur="1" fill="hold">
                                          <p:stCondLst>
                                            <p:cond delay="0"/>
                                          </p:stCondLst>
                                        </p:cTn>
                                        <p:tgtEl>
                                          <p:spTgt spid="92"/>
                                        </p:tgtEl>
                                        <p:attrNameLst>
                                          <p:attrName>style.visibility</p:attrName>
                                        </p:attrNameLst>
                                      </p:cBhvr>
                                      <p:to>
                                        <p:strVal val="visible"/>
                                      </p:to>
                                    </p:set>
                                    <p:animEffect transition="in" filter="wipe(right)">
                                      <p:cBhvr>
                                        <p:cTn id="131" dur="500"/>
                                        <p:tgtEl>
                                          <p:spTgt spid="92"/>
                                        </p:tgtEl>
                                      </p:cBhvr>
                                    </p:animEffect>
                                  </p:childTnLst>
                                </p:cTn>
                              </p:par>
                              <p:par>
                                <p:cTn id="132" presetID="22" presetClass="entr" presetSubtype="2" fill="hold" grpId="0" nodeType="withEffect">
                                  <p:stCondLst>
                                    <p:cond delay="0"/>
                                  </p:stCondLst>
                                  <p:childTnLst>
                                    <p:set>
                                      <p:cBhvr>
                                        <p:cTn id="133" dur="1" fill="hold">
                                          <p:stCondLst>
                                            <p:cond delay="0"/>
                                          </p:stCondLst>
                                        </p:cTn>
                                        <p:tgtEl>
                                          <p:spTgt spid="93"/>
                                        </p:tgtEl>
                                        <p:attrNameLst>
                                          <p:attrName>style.visibility</p:attrName>
                                        </p:attrNameLst>
                                      </p:cBhvr>
                                      <p:to>
                                        <p:strVal val="visible"/>
                                      </p:to>
                                    </p:set>
                                    <p:animEffect transition="in" filter="wipe(right)">
                                      <p:cBhvr>
                                        <p:cTn id="134" dur="75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p:bldP spid="85" grpId="0"/>
      <p:bldP spid="86" grpId="0"/>
      <p:bldP spid="87" grpId="0"/>
      <p:bldP spid="88" grpId="0"/>
      <p:bldP spid="89" grpId="0"/>
      <p:bldP spid="90" grpId="0"/>
      <p:bldP spid="91" grpId="0"/>
      <p:bldP spid="92" grpId="0"/>
      <p:bldP spid="93" grpId="0"/>
      <p:bldP spid="106" grpId="0"/>
      <p:bldP spid="10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8266914" y="854173"/>
            <a:ext cx="649280" cy="762000"/>
            <a:chOff x="8266914" y="-18254"/>
            <a:chExt cx="649280" cy="762000"/>
          </a:xfrm>
        </p:grpSpPr>
        <p:sp>
          <p:nvSpPr>
            <p:cNvPr id="51"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52" name="组合 51"/>
            <p:cNvGrpSpPr/>
            <p:nvPr/>
          </p:nvGrpSpPr>
          <p:grpSpPr>
            <a:xfrm>
              <a:off x="8266914" y="134144"/>
              <a:ext cx="649280" cy="475558"/>
              <a:chOff x="235091" y="185120"/>
              <a:chExt cx="649280" cy="475558"/>
            </a:xfrm>
          </p:grpSpPr>
          <p:sp>
            <p:nvSpPr>
              <p:cNvPr id="53" name="矩形 52"/>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54" name="矩形 53"/>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grpSp>
        <p:nvGrpSpPr>
          <p:cNvPr id="55" name="组合 54"/>
          <p:cNvGrpSpPr/>
          <p:nvPr/>
        </p:nvGrpSpPr>
        <p:grpSpPr>
          <a:xfrm>
            <a:off x="4648994" y="2019790"/>
            <a:ext cx="3258470" cy="857132"/>
            <a:chOff x="4304043" y="1286668"/>
            <a:chExt cx="3837944" cy="2757793"/>
          </a:xfrm>
          <a:effectLst>
            <a:outerShdw blurRad="381000" dist="254000" dir="8100000" algn="tr" rotWithShape="0">
              <a:prstClr val="black">
                <a:alpha val="40000"/>
              </a:prstClr>
            </a:outerShdw>
          </a:effectLst>
        </p:grpSpPr>
        <p:sp>
          <p:nvSpPr>
            <p:cNvPr id="56" name="圆角矩形 55"/>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57" name="圆角矩形 56"/>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58" name="组合 57"/>
          <p:cNvGrpSpPr/>
          <p:nvPr/>
        </p:nvGrpSpPr>
        <p:grpSpPr>
          <a:xfrm>
            <a:off x="2554393" y="2606771"/>
            <a:ext cx="1005703" cy="1981199"/>
            <a:chOff x="2210594" y="1810545"/>
            <a:chExt cx="1005703" cy="1981199"/>
          </a:xfrm>
        </p:grpSpPr>
        <p:cxnSp>
          <p:nvCxnSpPr>
            <p:cNvPr id="59" name="直接连接符 58"/>
            <p:cNvCxnSpPr/>
            <p:nvPr/>
          </p:nvCxnSpPr>
          <p:spPr>
            <a:xfrm>
              <a:off x="2210594" y="3160810"/>
              <a:ext cx="1005703" cy="630934"/>
            </a:xfrm>
            <a:prstGeom prst="line">
              <a:avLst/>
            </a:prstGeom>
            <a:noFill/>
            <a:ln w="12700" cap="flat" cmpd="sng" algn="ctr">
              <a:solidFill>
                <a:srgbClr val="7F7F7F">
                  <a:lumMod val="75000"/>
                </a:srgbClr>
              </a:solidFill>
              <a:prstDash val="dash"/>
            </a:ln>
            <a:effectLst/>
          </p:spPr>
        </p:cxnSp>
        <p:cxnSp>
          <p:nvCxnSpPr>
            <p:cNvPr id="60" name="直接连接符 59"/>
            <p:cNvCxnSpPr/>
            <p:nvPr/>
          </p:nvCxnSpPr>
          <p:spPr>
            <a:xfrm flipV="1">
              <a:off x="2346670" y="2801144"/>
              <a:ext cx="777103" cy="1"/>
            </a:xfrm>
            <a:prstGeom prst="line">
              <a:avLst/>
            </a:prstGeom>
            <a:noFill/>
            <a:ln w="12700" cap="flat" cmpd="sng" algn="ctr">
              <a:solidFill>
                <a:srgbClr val="7F7F7F">
                  <a:lumMod val="75000"/>
                </a:srgbClr>
              </a:solidFill>
              <a:prstDash val="dash"/>
            </a:ln>
            <a:effectLst/>
          </p:spPr>
        </p:cxnSp>
        <p:cxnSp>
          <p:nvCxnSpPr>
            <p:cNvPr id="61" name="直接连接符 60"/>
            <p:cNvCxnSpPr/>
            <p:nvPr/>
          </p:nvCxnSpPr>
          <p:spPr>
            <a:xfrm flipV="1">
              <a:off x="2210594" y="1810545"/>
              <a:ext cx="943881" cy="581419"/>
            </a:xfrm>
            <a:prstGeom prst="line">
              <a:avLst/>
            </a:prstGeom>
            <a:noFill/>
            <a:ln w="12700" cap="flat" cmpd="sng" algn="ctr">
              <a:solidFill>
                <a:srgbClr val="7F7F7F">
                  <a:lumMod val="75000"/>
                </a:srgbClr>
              </a:solidFill>
              <a:prstDash val="dash"/>
            </a:ln>
            <a:effectLst/>
          </p:spPr>
        </p:cxnSp>
      </p:grpSp>
      <p:grpSp>
        <p:nvGrpSpPr>
          <p:cNvPr id="62" name="组合 61"/>
          <p:cNvGrpSpPr/>
          <p:nvPr/>
        </p:nvGrpSpPr>
        <p:grpSpPr>
          <a:xfrm>
            <a:off x="1182060" y="2867896"/>
            <a:ext cx="1702088" cy="1586008"/>
            <a:chOff x="304800" y="673100"/>
            <a:chExt cx="4000500" cy="4000500"/>
          </a:xfrm>
          <a:effectLst>
            <a:outerShdw blurRad="444500" dist="254000" dir="8100000" algn="tr" rotWithShape="0">
              <a:prstClr val="black">
                <a:alpha val="50000"/>
              </a:prstClr>
            </a:outerShdw>
          </a:effectLst>
        </p:grpSpPr>
        <p:sp>
          <p:nvSpPr>
            <p:cNvPr id="63" name="同心圆 1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4" name="椭圆 1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5" name="组合 64"/>
          <p:cNvGrpSpPr/>
          <p:nvPr/>
        </p:nvGrpSpPr>
        <p:grpSpPr>
          <a:xfrm>
            <a:off x="3249865" y="2019790"/>
            <a:ext cx="941929" cy="877690"/>
            <a:chOff x="304800" y="673100"/>
            <a:chExt cx="4000500" cy="4000500"/>
          </a:xfrm>
          <a:effectLst>
            <a:outerShdw blurRad="444500" dist="254000" dir="8100000" algn="tr" rotWithShape="0">
              <a:prstClr val="black">
                <a:alpha val="50000"/>
              </a:prstClr>
            </a:outerShdw>
          </a:effectLst>
        </p:grpSpPr>
        <p:sp>
          <p:nvSpPr>
            <p:cNvPr id="66" name="同心圆 2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7" name="椭圆 2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8" name="组合 67"/>
          <p:cNvGrpSpPr/>
          <p:nvPr/>
        </p:nvGrpSpPr>
        <p:grpSpPr>
          <a:xfrm>
            <a:off x="3249865" y="3208510"/>
            <a:ext cx="941929" cy="877690"/>
            <a:chOff x="304800" y="673100"/>
            <a:chExt cx="4000500" cy="4000500"/>
          </a:xfrm>
          <a:effectLst>
            <a:outerShdw blurRad="444500" dist="254000" dir="8100000" algn="tr" rotWithShape="0">
              <a:prstClr val="black">
                <a:alpha val="50000"/>
              </a:prstClr>
            </a:outerShdw>
          </a:effectLst>
        </p:grpSpPr>
        <p:sp>
          <p:nvSpPr>
            <p:cNvPr id="69" name="同心圆 2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0" name="椭圆 2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1" name="组合 70"/>
          <p:cNvGrpSpPr/>
          <p:nvPr/>
        </p:nvGrpSpPr>
        <p:grpSpPr>
          <a:xfrm>
            <a:off x="3249865" y="4351510"/>
            <a:ext cx="941929" cy="877690"/>
            <a:chOff x="304800" y="673100"/>
            <a:chExt cx="4000500" cy="4000500"/>
          </a:xfrm>
          <a:effectLst>
            <a:outerShdw blurRad="444500" dist="254000" dir="8100000" algn="tr" rotWithShape="0">
              <a:prstClr val="black">
                <a:alpha val="50000"/>
              </a:prstClr>
            </a:outerShdw>
          </a:effectLst>
        </p:grpSpPr>
        <p:sp>
          <p:nvSpPr>
            <p:cNvPr id="72" name="同心圆 2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3" name="椭圆 2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4" name="文本框 37"/>
          <p:cNvSpPr>
            <a:spLocks noChangeArrowheads="1"/>
          </p:cNvSpPr>
          <p:nvPr/>
        </p:nvSpPr>
        <p:spPr bwMode="auto">
          <a:xfrm>
            <a:off x="1697114" y="3321853"/>
            <a:ext cx="671979"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融资</a:t>
            </a:r>
            <a:endParaRPr kumimoji="0" lang="en-US" altLang="zh-CN"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9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计划</a:t>
            </a:r>
            <a:endParaRPr kumimoji="0" lang="zh-CN" altLang="en-US" sz="19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p:txBody>
      </p:sp>
      <p:sp>
        <p:nvSpPr>
          <p:cNvPr id="75" name="文本框 37"/>
          <p:cNvSpPr>
            <a:spLocks noChangeArrowheads="1"/>
          </p:cNvSpPr>
          <p:nvPr/>
        </p:nvSpPr>
        <p:spPr bwMode="auto">
          <a:xfrm>
            <a:off x="3474608" y="2221306"/>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内容</a:t>
            </a:r>
            <a:endParaRPr kumimoji="0" lang="zh-CN" altLang="en-US" sz="12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p:txBody>
      </p:sp>
      <p:sp>
        <p:nvSpPr>
          <p:cNvPr id="76" name="文本框 37"/>
          <p:cNvSpPr>
            <a:spLocks noChangeArrowheads="1"/>
          </p:cNvSpPr>
          <p:nvPr/>
        </p:nvSpPr>
        <p:spPr bwMode="auto">
          <a:xfrm>
            <a:off x="3474608" y="337512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内容</a:t>
            </a:r>
            <a:endParaRPr kumimoji="0" lang="zh-CN" altLang="en-US" sz="12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p:txBody>
      </p:sp>
      <p:sp>
        <p:nvSpPr>
          <p:cNvPr id="77" name="文本框 37"/>
          <p:cNvSpPr>
            <a:spLocks noChangeArrowheads="1"/>
          </p:cNvSpPr>
          <p:nvPr/>
        </p:nvSpPr>
        <p:spPr bwMode="auto">
          <a:xfrm>
            <a:off x="3474608" y="4524471"/>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文字</a:t>
            </a:r>
            <a:endParaRPr kumimoji="0" lang="en-US" altLang="zh-CN"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sym typeface="微软雅黑" pitchFamily="34" charset="-122"/>
              </a:rPr>
              <a:t>内容</a:t>
            </a:r>
            <a:endParaRPr kumimoji="0" lang="zh-CN" altLang="en-US" sz="12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sym typeface="微软雅黑" pitchFamily="34" charset="-122"/>
            </a:endParaRPr>
          </a:p>
        </p:txBody>
      </p:sp>
      <p:sp>
        <p:nvSpPr>
          <p:cNvPr id="78" name="文本1"/>
          <p:cNvSpPr>
            <a:spLocks noChangeArrowheads="1"/>
          </p:cNvSpPr>
          <p:nvPr/>
        </p:nvSpPr>
        <p:spPr bwMode="gray">
          <a:xfrm>
            <a:off x="4783264" y="1997171"/>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lumMod val="75000"/>
                  </a:srgb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rgbClr val="7F7F7F">
                  <a:lumMod val="75000"/>
                </a:srgbClr>
              </a:solidFill>
              <a:effectLst/>
              <a:uLnTx/>
              <a:uFillTx/>
              <a:latin typeface="微软雅黑" panose="020B0503020204020204" pitchFamily="34" charset="-122"/>
              <a:ea typeface="微软雅黑" panose="020B0503020204020204" pitchFamily="34" charset="-122"/>
              <a:cs typeface="+mn-cs"/>
            </a:endParaRPr>
          </a:p>
        </p:txBody>
      </p:sp>
      <p:grpSp>
        <p:nvGrpSpPr>
          <p:cNvPr id="79" name="组合 78"/>
          <p:cNvGrpSpPr/>
          <p:nvPr/>
        </p:nvGrpSpPr>
        <p:grpSpPr>
          <a:xfrm>
            <a:off x="4648994" y="3185410"/>
            <a:ext cx="3258470" cy="857132"/>
            <a:chOff x="4304043" y="1286668"/>
            <a:chExt cx="3837944" cy="2757793"/>
          </a:xfrm>
          <a:effectLst>
            <a:outerShdw blurRad="381000" dist="254000" dir="8100000" algn="tr" rotWithShape="0">
              <a:prstClr val="black">
                <a:alpha val="40000"/>
              </a:prstClr>
            </a:outerShdw>
          </a:effectLst>
        </p:grpSpPr>
        <p:sp>
          <p:nvSpPr>
            <p:cNvPr id="80" name="圆角矩形 7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81" name="圆角矩形 80"/>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82" name="文本1"/>
          <p:cNvSpPr>
            <a:spLocks noChangeArrowheads="1"/>
          </p:cNvSpPr>
          <p:nvPr/>
        </p:nvSpPr>
        <p:spPr bwMode="gray">
          <a:xfrm>
            <a:off x="4783264" y="3162791"/>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lumMod val="75000"/>
                  </a:srgb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rgbClr val="7F7F7F">
                  <a:lumMod val="75000"/>
                </a:srgbClr>
              </a:solidFill>
              <a:effectLst/>
              <a:uLnTx/>
              <a:uFillTx/>
              <a:latin typeface="微软雅黑" panose="020B0503020204020204" pitchFamily="34" charset="-122"/>
              <a:ea typeface="微软雅黑" panose="020B0503020204020204" pitchFamily="34" charset="-122"/>
              <a:cs typeface="+mn-cs"/>
            </a:endParaRPr>
          </a:p>
        </p:txBody>
      </p:sp>
      <p:grpSp>
        <p:nvGrpSpPr>
          <p:cNvPr id="83" name="组合 82"/>
          <p:cNvGrpSpPr/>
          <p:nvPr/>
        </p:nvGrpSpPr>
        <p:grpSpPr>
          <a:xfrm>
            <a:off x="4648994" y="4324840"/>
            <a:ext cx="3258470" cy="857132"/>
            <a:chOff x="4304043" y="1286668"/>
            <a:chExt cx="3837944" cy="2757793"/>
          </a:xfrm>
          <a:effectLst>
            <a:outerShdw blurRad="381000" dist="254000" dir="8100000" algn="tr" rotWithShape="0">
              <a:prstClr val="black">
                <a:alpha val="40000"/>
              </a:prstClr>
            </a:outerShdw>
          </a:effectLst>
        </p:grpSpPr>
        <p:sp>
          <p:nvSpPr>
            <p:cNvPr id="84" name="圆角矩形 83"/>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85" name="圆角矩形 84"/>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86" name="文本1"/>
          <p:cNvSpPr>
            <a:spLocks noChangeArrowheads="1"/>
          </p:cNvSpPr>
          <p:nvPr/>
        </p:nvSpPr>
        <p:spPr bwMode="gray">
          <a:xfrm>
            <a:off x="4783264" y="4302221"/>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000" b="0" i="0" u="none" strike="noStrike" kern="1200" cap="none" spc="0" normalizeH="0" baseline="0" noProof="0" dirty="0">
                <a:ln>
                  <a:noFill/>
                </a:ln>
                <a:solidFill>
                  <a:srgbClr val="7F7F7F">
                    <a:lumMod val="75000"/>
                  </a:srgbClr>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您的内容打在这里，或者通过复制您的文本后，在此框中选择粘贴，并选择只保留文字。在此录入上述图表的综合描述说明。</a:t>
            </a:r>
            <a:endParaRPr kumimoji="0" lang="zh-CN" altLang="zh-CN" sz="1000" b="0" i="0" u="none" strike="noStrike" kern="1200" cap="none" spc="0" normalizeH="0" baseline="0" noProof="0" dirty="0">
              <a:ln>
                <a:noFill/>
              </a:ln>
              <a:solidFill>
                <a:srgbClr val="7F7F7F">
                  <a:lumMod val="75000"/>
                </a:srgbClr>
              </a:solidFill>
              <a:effectLst/>
              <a:uLnTx/>
              <a:uFillTx/>
              <a:latin typeface="微软雅黑" panose="020B0503020204020204" pitchFamily="34" charset="-122"/>
              <a:ea typeface="微软雅黑" panose="020B0503020204020204" pitchFamily="34" charset="-122"/>
              <a:cs typeface="+mn-cs"/>
            </a:endParaRPr>
          </a:p>
        </p:txBody>
      </p:sp>
      <p:grpSp>
        <p:nvGrpSpPr>
          <p:cNvPr id="87" name="组合 86"/>
          <p:cNvGrpSpPr/>
          <p:nvPr/>
        </p:nvGrpSpPr>
        <p:grpSpPr>
          <a:xfrm>
            <a:off x="695901" y="1122370"/>
            <a:ext cx="3191093" cy="679699"/>
            <a:chOff x="903371" y="249943"/>
            <a:chExt cx="2831223" cy="679699"/>
          </a:xfrm>
        </p:grpSpPr>
        <p:sp>
          <p:nvSpPr>
            <p:cNvPr id="88" name="任意多边形 87"/>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89" name="任意多边形 88"/>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90" name="组合 89"/>
          <p:cNvGrpSpPr/>
          <p:nvPr/>
        </p:nvGrpSpPr>
        <p:grpSpPr>
          <a:xfrm rot="16200000">
            <a:off x="367054" y="1030589"/>
            <a:ext cx="765103" cy="863262"/>
            <a:chOff x="8439634" y="3544648"/>
            <a:chExt cx="1611146" cy="1817848"/>
          </a:xfrm>
        </p:grpSpPr>
        <p:sp>
          <p:nvSpPr>
            <p:cNvPr id="9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9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93" name="Group 17"/>
          <p:cNvGrpSpPr>
            <a:grpSpLocks noChangeAspect="1"/>
          </p:cNvGrpSpPr>
          <p:nvPr/>
        </p:nvGrpSpPr>
        <p:grpSpPr bwMode="auto">
          <a:xfrm>
            <a:off x="619936" y="1328082"/>
            <a:ext cx="259340" cy="278386"/>
            <a:chOff x="231" y="1205"/>
            <a:chExt cx="640" cy="687"/>
          </a:xfrm>
          <a:solidFill>
            <a:srgbClr val="00B0F0"/>
          </a:solidFill>
          <a:effectLst/>
        </p:grpSpPr>
        <p:sp>
          <p:nvSpPr>
            <p:cNvPr id="9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rgbClr val="92D050"/>
                </a:solidFill>
                <a:latin typeface="微软雅黑" panose="020B0503020204020204" pitchFamily="34" charset="-122"/>
              </a:endParaRPr>
            </a:p>
          </p:txBody>
        </p:sp>
        <p:sp>
          <p:nvSpPr>
            <p:cNvPr id="9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rgbClr val="92D050"/>
                </a:solidFill>
                <a:latin typeface="微软雅黑" panose="020B0503020204020204" pitchFamily="34" charset="-122"/>
              </a:endParaRPr>
            </a:p>
          </p:txBody>
        </p:sp>
      </p:grpSp>
      <p:sp>
        <p:nvSpPr>
          <p:cNvPr id="96" name="矩形 3"/>
          <p:cNvSpPr>
            <a:spLocks noChangeArrowheads="1"/>
          </p:cNvSpPr>
          <p:nvPr/>
        </p:nvSpPr>
        <p:spPr bwMode="auto">
          <a:xfrm>
            <a:off x="1219994" y="1315341"/>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融资计划</a:t>
            </a:r>
          </a:p>
        </p:txBody>
      </p:sp>
      <p:sp>
        <p:nvSpPr>
          <p:cNvPr id="97" name="文本框 37"/>
          <p:cNvSpPr>
            <a:spLocks noChangeArrowheads="1"/>
          </p:cNvSpPr>
          <p:nvPr/>
        </p:nvSpPr>
        <p:spPr bwMode="auto">
          <a:xfrm>
            <a:off x="2307925" y="1433709"/>
            <a:ext cx="17314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FINANCING PLAN</a:t>
            </a:r>
            <a:endParaRPr kumimoji="0" lang="zh-CN" altLang="en-US" sz="10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par>
                                <p:cTn id="8" presetID="22" presetClass="entr" presetSubtype="8" fill="hold" nodeType="withEffect">
                                  <p:stCondLst>
                                    <p:cond delay="0"/>
                                  </p:stCondLst>
                                  <p:childTnLst>
                                    <p:set>
                                      <p:cBhvr>
                                        <p:cTn id="9" dur="1" fill="hold">
                                          <p:stCondLst>
                                            <p:cond delay="0"/>
                                          </p:stCondLst>
                                        </p:cTn>
                                        <p:tgtEl>
                                          <p:spTgt spid="87"/>
                                        </p:tgtEl>
                                        <p:attrNameLst>
                                          <p:attrName>style.visibility</p:attrName>
                                        </p:attrNameLst>
                                      </p:cBhvr>
                                      <p:to>
                                        <p:strVal val="visible"/>
                                      </p:to>
                                    </p:set>
                                    <p:animEffect transition="in" filter="wipe(left)">
                                      <p:cBhvr>
                                        <p:cTn id="10" dur="500"/>
                                        <p:tgtEl>
                                          <p:spTgt spid="87"/>
                                        </p:tgtEl>
                                      </p:cBhvr>
                                    </p:animEffect>
                                  </p:childTnLst>
                                </p:cTn>
                              </p:par>
                              <p:par>
                                <p:cTn id="11" presetID="53" presetClass="entr" presetSubtype="16" fill="hold" nodeType="withEffect">
                                  <p:stCondLst>
                                    <p:cond delay="0"/>
                                  </p:stCondLst>
                                  <p:childTnLst>
                                    <p:set>
                                      <p:cBhvr>
                                        <p:cTn id="12" dur="1" fill="hold">
                                          <p:stCondLst>
                                            <p:cond delay="0"/>
                                          </p:stCondLst>
                                        </p:cTn>
                                        <p:tgtEl>
                                          <p:spTgt spid="90"/>
                                        </p:tgtEl>
                                        <p:attrNameLst>
                                          <p:attrName>style.visibility</p:attrName>
                                        </p:attrNameLst>
                                      </p:cBhvr>
                                      <p:to>
                                        <p:strVal val="visible"/>
                                      </p:to>
                                    </p:set>
                                    <p:anim calcmode="lin" valueType="num">
                                      <p:cBhvr>
                                        <p:cTn id="13" dur="500" fill="hold"/>
                                        <p:tgtEl>
                                          <p:spTgt spid="90"/>
                                        </p:tgtEl>
                                        <p:attrNameLst>
                                          <p:attrName>ppt_w</p:attrName>
                                        </p:attrNameLst>
                                      </p:cBhvr>
                                      <p:tavLst>
                                        <p:tav tm="0">
                                          <p:val>
                                            <p:fltVal val="0"/>
                                          </p:val>
                                        </p:tav>
                                        <p:tav tm="100000">
                                          <p:val>
                                            <p:strVal val="#ppt_w"/>
                                          </p:val>
                                        </p:tav>
                                      </p:tavLst>
                                    </p:anim>
                                    <p:anim calcmode="lin" valueType="num">
                                      <p:cBhvr>
                                        <p:cTn id="14" dur="500" fill="hold"/>
                                        <p:tgtEl>
                                          <p:spTgt spid="90"/>
                                        </p:tgtEl>
                                        <p:attrNameLst>
                                          <p:attrName>ppt_h</p:attrName>
                                        </p:attrNameLst>
                                      </p:cBhvr>
                                      <p:tavLst>
                                        <p:tav tm="0">
                                          <p:val>
                                            <p:fltVal val="0"/>
                                          </p:val>
                                        </p:tav>
                                        <p:tav tm="100000">
                                          <p:val>
                                            <p:strVal val="#ppt_h"/>
                                          </p:val>
                                        </p:tav>
                                      </p:tavLst>
                                    </p:anim>
                                    <p:animEffect transition="in" filter="fade">
                                      <p:cBhvr>
                                        <p:cTn id="15" dur="500"/>
                                        <p:tgtEl>
                                          <p:spTgt spid="9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left)">
                                      <p:cBhvr>
                                        <p:cTn id="19" dur="500"/>
                                        <p:tgtEl>
                                          <p:spTgt spid="9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par>
                                <p:cTn id="23" presetID="47"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anim calcmode="lin" valueType="num">
                                      <p:cBhvr>
                                        <p:cTn id="26" dur="500" fill="hold"/>
                                        <p:tgtEl>
                                          <p:spTgt spid="50"/>
                                        </p:tgtEl>
                                        <p:attrNameLst>
                                          <p:attrName>ppt_x</p:attrName>
                                        </p:attrNameLst>
                                      </p:cBhvr>
                                      <p:tavLst>
                                        <p:tav tm="0">
                                          <p:val>
                                            <p:strVal val="#ppt_x"/>
                                          </p:val>
                                        </p:tav>
                                        <p:tav tm="100000">
                                          <p:val>
                                            <p:strVal val="#ppt_x"/>
                                          </p:val>
                                        </p:tav>
                                      </p:tavLst>
                                    </p:anim>
                                    <p:anim calcmode="lin" valueType="num">
                                      <p:cBhvr>
                                        <p:cTn id="27" dur="500" fill="hold"/>
                                        <p:tgtEl>
                                          <p:spTgt spid="50"/>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2" presetClass="entr" presetSubtype="8" fill="hold" nodeType="after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0-#ppt_w/2"/>
                                          </p:val>
                                        </p:tav>
                                        <p:tav tm="100000">
                                          <p:val>
                                            <p:strVal val="#ppt_x"/>
                                          </p:val>
                                        </p:tav>
                                      </p:tavLst>
                                    </p:anim>
                                    <p:anim calcmode="lin" valueType="num">
                                      <p:cBhvr additive="base">
                                        <p:cTn id="32" dur="500" fill="hold"/>
                                        <p:tgtEl>
                                          <p:spTgt spid="62"/>
                                        </p:tgtEl>
                                        <p:attrNameLst>
                                          <p:attrName>ppt_y</p:attrName>
                                        </p:attrNameLst>
                                      </p:cBhvr>
                                      <p:tavLst>
                                        <p:tav tm="0">
                                          <p:val>
                                            <p:strVal val="#ppt_y"/>
                                          </p:val>
                                        </p:tav>
                                        <p:tav tm="100000">
                                          <p:val>
                                            <p:strVal val="#ppt_y"/>
                                          </p:val>
                                        </p:tav>
                                      </p:tavLst>
                                    </p:anim>
                                  </p:childTnLst>
                                </p:cTn>
                              </p:par>
                              <p:par>
                                <p:cTn id="33" presetID="2" presetClass="entr" presetSubtype="3" fill="hold" nodeType="withEffect">
                                  <p:stCondLst>
                                    <p:cond delay="0"/>
                                  </p:stCondLst>
                                  <p:childTnLst>
                                    <p:set>
                                      <p:cBhvr>
                                        <p:cTn id="34" dur="1" fill="hold">
                                          <p:stCondLst>
                                            <p:cond delay="0"/>
                                          </p:stCondLst>
                                        </p:cTn>
                                        <p:tgtEl>
                                          <p:spTgt spid="65"/>
                                        </p:tgtEl>
                                        <p:attrNameLst>
                                          <p:attrName>style.visibility</p:attrName>
                                        </p:attrNameLst>
                                      </p:cBhvr>
                                      <p:to>
                                        <p:strVal val="visible"/>
                                      </p:to>
                                    </p:set>
                                    <p:anim calcmode="lin" valueType="num">
                                      <p:cBhvr additive="base">
                                        <p:cTn id="35" dur="500" fill="hold"/>
                                        <p:tgtEl>
                                          <p:spTgt spid="65"/>
                                        </p:tgtEl>
                                        <p:attrNameLst>
                                          <p:attrName>ppt_x</p:attrName>
                                        </p:attrNameLst>
                                      </p:cBhvr>
                                      <p:tavLst>
                                        <p:tav tm="0">
                                          <p:val>
                                            <p:strVal val="1+#ppt_w/2"/>
                                          </p:val>
                                        </p:tav>
                                        <p:tav tm="100000">
                                          <p:val>
                                            <p:strVal val="#ppt_x"/>
                                          </p:val>
                                        </p:tav>
                                      </p:tavLst>
                                    </p:anim>
                                    <p:anim calcmode="lin" valueType="num">
                                      <p:cBhvr additive="base">
                                        <p:cTn id="36" dur="500" fill="hold"/>
                                        <p:tgtEl>
                                          <p:spTgt spid="65"/>
                                        </p:tgtEl>
                                        <p:attrNameLst>
                                          <p:attrName>ppt_y</p:attrName>
                                        </p:attrNameLst>
                                      </p:cBhvr>
                                      <p:tavLst>
                                        <p:tav tm="0">
                                          <p:val>
                                            <p:strVal val="0-#ppt_h/2"/>
                                          </p:val>
                                        </p:tav>
                                        <p:tav tm="100000">
                                          <p:val>
                                            <p:strVal val="#ppt_y"/>
                                          </p:val>
                                        </p:tav>
                                      </p:tavLst>
                                    </p:anim>
                                  </p:childTnLst>
                                </p:cTn>
                              </p:par>
                              <p:par>
                                <p:cTn id="37" presetID="2" presetClass="entr" presetSubtype="2" fill="hold" nodeType="withEffect">
                                  <p:stCondLst>
                                    <p:cond delay="200"/>
                                  </p:stCondLst>
                                  <p:childTnLst>
                                    <p:set>
                                      <p:cBhvr>
                                        <p:cTn id="38" dur="1" fill="hold">
                                          <p:stCondLst>
                                            <p:cond delay="0"/>
                                          </p:stCondLst>
                                        </p:cTn>
                                        <p:tgtEl>
                                          <p:spTgt spid="68"/>
                                        </p:tgtEl>
                                        <p:attrNameLst>
                                          <p:attrName>style.visibility</p:attrName>
                                        </p:attrNameLst>
                                      </p:cBhvr>
                                      <p:to>
                                        <p:strVal val="visible"/>
                                      </p:to>
                                    </p:set>
                                    <p:anim calcmode="lin" valueType="num">
                                      <p:cBhvr additive="base">
                                        <p:cTn id="39" dur="500" fill="hold"/>
                                        <p:tgtEl>
                                          <p:spTgt spid="68"/>
                                        </p:tgtEl>
                                        <p:attrNameLst>
                                          <p:attrName>ppt_x</p:attrName>
                                        </p:attrNameLst>
                                      </p:cBhvr>
                                      <p:tavLst>
                                        <p:tav tm="0">
                                          <p:val>
                                            <p:strVal val="1+#ppt_w/2"/>
                                          </p:val>
                                        </p:tav>
                                        <p:tav tm="100000">
                                          <p:val>
                                            <p:strVal val="#ppt_x"/>
                                          </p:val>
                                        </p:tav>
                                      </p:tavLst>
                                    </p:anim>
                                    <p:anim calcmode="lin" valueType="num">
                                      <p:cBhvr additive="base">
                                        <p:cTn id="40" dur="500" fill="hold"/>
                                        <p:tgtEl>
                                          <p:spTgt spid="68"/>
                                        </p:tgtEl>
                                        <p:attrNameLst>
                                          <p:attrName>ppt_y</p:attrName>
                                        </p:attrNameLst>
                                      </p:cBhvr>
                                      <p:tavLst>
                                        <p:tav tm="0">
                                          <p:val>
                                            <p:strVal val="#ppt_y"/>
                                          </p:val>
                                        </p:tav>
                                        <p:tav tm="100000">
                                          <p:val>
                                            <p:strVal val="#ppt_y"/>
                                          </p:val>
                                        </p:tav>
                                      </p:tavLst>
                                    </p:anim>
                                  </p:childTnLst>
                                </p:cTn>
                              </p:par>
                              <p:par>
                                <p:cTn id="41" presetID="2" presetClass="entr" presetSubtype="6" fill="hold" nodeType="withEffect">
                                  <p:stCondLst>
                                    <p:cond delay="400"/>
                                  </p:stCondLst>
                                  <p:childTnLst>
                                    <p:set>
                                      <p:cBhvr>
                                        <p:cTn id="42" dur="1" fill="hold">
                                          <p:stCondLst>
                                            <p:cond delay="0"/>
                                          </p:stCondLst>
                                        </p:cTn>
                                        <p:tgtEl>
                                          <p:spTgt spid="71"/>
                                        </p:tgtEl>
                                        <p:attrNameLst>
                                          <p:attrName>style.visibility</p:attrName>
                                        </p:attrNameLst>
                                      </p:cBhvr>
                                      <p:to>
                                        <p:strVal val="visible"/>
                                      </p:to>
                                    </p:set>
                                    <p:anim calcmode="lin" valueType="num">
                                      <p:cBhvr additive="base">
                                        <p:cTn id="43" dur="500" fill="hold"/>
                                        <p:tgtEl>
                                          <p:spTgt spid="71"/>
                                        </p:tgtEl>
                                        <p:attrNameLst>
                                          <p:attrName>ppt_x</p:attrName>
                                        </p:attrNameLst>
                                      </p:cBhvr>
                                      <p:tavLst>
                                        <p:tav tm="0">
                                          <p:val>
                                            <p:strVal val="1+#ppt_w/2"/>
                                          </p:val>
                                        </p:tav>
                                        <p:tav tm="100000">
                                          <p:val>
                                            <p:strVal val="#ppt_x"/>
                                          </p:val>
                                        </p:tav>
                                      </p:tavLst>
                                    </p:anim>
                                    <p:anim calcmode="lin" valueType="num">
                                      <p:cBhvr additive="base">
                                        <p:cTn id="44" dur="500" fill="hold"/>
                                        <p:tgtEl>
                                          <p:spTgt spid="71"/>
                                        </p:tgtEl>
                                        <p:attrNameLst>
                                          <p:attrName>ppt_y</p:attrName>
                                        </p:attrNameLst>
                                      </p:cBhvr>
                                      <p:tavLst>
                                        <p:tav tm="0">
                                          <p:val>
                                            <p:strVal val="1+#ppt_h/2"/>
                                          </p:val>
                                        </p:tav>
                                        <p:tav tm="100000">
                                          <p:val>
                                            <p:strVal val="#ppt_y"/>
                                          </p:val>
                                        </p:tav>
                                      </p:tavLst>
                                    </p:anim>
                                  </p:childTnLst>
                                </p:cTn>
                              </p:par>
                            </p:childTnLst>
                          </p:cTn>
                        </p:par>
                        <p:par>
                          <p:cTn id="45" fill="hold">
                            <p:stCondLst>
                              <p:cond delay="2000"/>
                            </p:stCondLst>
                            <p:childTnLst>
                              <p:par>
                                <p:cTn id="46" presetID="22" presetClass="entr" presetSubtype="8" fill="hold" nodeType="afterEffect">
                                  <p:stCondLst>
                                    <p:cond delay="0"/>
                                  </p:stCondLst>
                                  <p:childTnLst>
                                    <p:set>
                                      <p:cBhvr>
                                        <p:cTn id="47" dur="1" fill="hold">
                                          <p:stCondLst>
                                            <p:cond delay="0"/>
                                          </p:stCondLst>
                                        </p:cTn>
                                        <p:tgtEl>
                                          <p:spTgt spid="58"/>
                                        </p:tgtEl>
                                        <p:attrNameLst>
                                          <p:attrName>style.visibility</p:attrName>
                                        </p:attrNameLst>
                                      </p:cBhvr>
                                      <p:to>
                                        <p:strVal val="visible"/>
                                      </p:to>
                                    </p:set>
                                    <p:animEffect transition="in" filter="wipe(left)">
                                      <p:cBhvr>
                                        <p:cTn id="48" dur="500"/>
                                        <p:tgtEl>
                                          <p:spTgt spid="58"/>
                                        </p:tgtEl>
                                      </p:cBhvr>
                                    </p:animEffect>
                                  </p:childTnLst>
                                </p:cTn>
                              </p:par>
                            </p:childTnLst>
                          </p:cTn>
                        </p:par>
                        <p:par>
                          <p:cTn id="49" fill="hold">
                            <p:stCondLst>
                              <p:cond delay="2500"/>
                            </p:stCondLst>
                            <p:childTnLst>
                              <p:par>
                                <p:cTn id="50" presetID="53" presetClass="entr" presetSubtype="16" fill="hold" grpId="0" nodeType="afterEffect">
                                  <p:stCondLst>
                                    <p:cond delay="0"/>
                                  </p:stCondLst>
                                  <p:childTnLst>
                                    <p:set>
                                      <p:cBhvr>
                                        <p:cTn id="51" dur="1" fill="hold">
                                          <p:stCondLst>
                                            <p:cond delay="0"/>
                                          </p:stCondLst>
                                        </p:cTn>
                                        <p:tgtEl>
                                          <p:spTgt spid="74"/>
                                        </p:tgtEl>
                                        <p:attrNameLst>
                                          <p:attrName>style.visibility</p:attrName>
                                        </p:attrNameLst>
                                      </p:cBhvr>
                                      <p:to>
                                        <p:strVal val="visible"/>
                                      </p:to>
                                    </p:set>
                                    <p:anim calcmode="lin" valueType="num">
                                      <p:cBhvr>
                                        <p:cTn id="52" dur="500" fill="hold"/>
                                        <p:tgtEl>
                                          <p:spTgt spid="74"/>
                                        </p:tgtEl>
                                        <p:attrNameLst>
                                          <p:attrName>ppt_w</p:attrName>
                                        </p:attrNameLst>
                                      </p:cBhvr>
                                      <p:tavLst>
                                        <p:tav tm="0">
                                          <p:val>
                                            <p:fltVal val="0"/>
                                          </p:val>
                                        </p:tav>
                                        <p:tav tm="100000">
                                          <p:val>
                                            <p:strVal val="#ppt_w"/>
                                          </p:val>
                                        </p:tav>
                                      </p:tavLst>
                                    </p:anim>
                                    <p:anim calcmode="lin" valueType="num">
                                      <p:cBhvr>
                                        <p:cTn id="53" dur="500" fill="hold"/>
                                        <p:tgtEl>
                                          <p:spTgt spid="74"/>
                                        </p:tgtEl>
                                        <p:attrNameLst>
                                          <p:attrName>ppt_h</p:attrName>
                                        </p:attrNameLst>
                                      </p:cBhvr>
                                      <p:tavLst>
                                        <p:tav tm="0">
                                          <p:val>
                                            <p:fltVal val="0"/>
                                          </p:val>
                                        </p:tav>
                                        <p:tav tm="100000">
                                          <p:val>
                                            <p:strVal val="#ppt_h"/>
                                          </p:val>
                                        </p:tav>
                                      </p:tavLst>
                                    </p:anim>
                                    <p:animEffect transition="in" filter="fade">
                                      <p:cBhvr>
                                        <p:cTn id="54" dur="500"/>
                                        <p:tgtEl>
                                          <p:spTgt spid="74"/>
                                        </p:tgtEl>
                                      </p:cBhvr>
                                    </p:animEffect>
                                  </p:childTnLst>
                                </p:cTn>
                              </p:par>
                            </p:childTnLst>
                          </p:cTn>
                        </p:par>
                        <p:par>
                          <p:cTn id="55" fill="hold">
                            <p:stCondLst>
                              <p:cond delay="3000"/>
                            </p:stCondLst>
                            <p:childTnLst>
                              <p:par>
                                <p:cTn id="56" presetID="53" presetClass="entr" presetSubtype="16" fill="hold" grpId="0" nodeType="afterEffect">
                                  <p:stCondLst>
                                    <p:cond delay="0"/>
                                  </p:stCondLst>
                                  <p:childTnLst>
                                    <p:set>
                                      <p:cBhvr>
                                        <p:cTn id="57" dur="1" fill="hold">
                                          <p:stCondLst>
                                            <p:cond delay="0"/>
                                          </p:stCondLst>
                                        </p:cTn>
                                        <p:tgtEl>
                                          <p:spTgt spid="75"/>
                                        </p:tgtEl>
                                        <p:attrNameLst>
                                          <p:attrName>style.visibility</p:attrName>
                                        </p:attrNameLst>
                                      </p:cBhvr>
                                      <p:to>
                                        <p:strVal val="visible"/>
                                      </p:to>
                                    </p:set>
                                    <p:anim calcmode="lin" valueType="num">
                                      <p:cBhvr>
                                        <p:cTn id="58" dur="500" fill="hold"/>
                                        <p:tgtEl>
                                          <p:spTgt spid="75"/>
                                        </p:tgtEl>
                                        <p:attrNameLst>
                                          <p:attrName>ppt_w</p:attrName>
                                        </p:attrNameLst>
                                      </p:cBhvr>
                                      <p:tavLst>
                                        <p:tav tm="0">
                                          <p:val>
                                            <p:fltVal val="0"/>
                                          </p:val>
                                        </p:tav>
                                        <p:tav tm="100000">
                                          <p:val>
                                            <p:strVal val="#ppt_w"/>
                                          </p:val>
                                        </p:tav>
                                      </p:tavLst>
                                    </p:anim>
                                    <p:anim calcmode="lin" valueType="num">
                                      <p:cBhvr>
                                        <p:cTn id="59" dur="500" fill="hold"/>
                                        <p:tgtEl>
                                          <p:spTgt spid="75"/>
                                        </p:tgtEl>
                                        <p:attrNameLst>
                                          <p:attrName>ppt_h</p:attrName>
                                        </p:attrNameLst>
                                      </p:cBhvr>
                                      <p:tavLst>
                                        <p:tav tm="0">
                                          <p:val>
                                            <p:fltVal val="0"/>
                                          </p:val>
                                        </p:tav>
                                        <p:tav tm="100000">
                                          <p:val>
                                            <p:strVal val="#ppt_h"/>
                                          </p:val>
                                        </p:tav>
                                      </p:tavLst>
                                    </p:anim>
                                    <p:animEffect transition="in" filter="fade">
                                      <p:cBhvr>
                                        <p:cTn id="60" dur="500"/>
                                        <p:tgtEl>
                                          <p:spTgt spid="75"/>
                                        </p:tgtEl>
                                      </p:cBhvr>
                                    </p:animEffect>
                                  </p:childTnLst>
                                </p:cTn>
                              </p:par>
                            </p:childTnLst>
                          </p:cTn>
                        </p:par>
                        <p:par>
                          <p:cTn id="61" fill="hold">
                            <p:stCondLst>
                              <p:cond delay="3500"/>
                            </p:stCondLst>
                            <p:childTnLst>
                              <p:par>
                                <p:cTn id="62" presetID="53" presetClass="entr" presetSubtype="16" fill="hold" grpId="0" nodeType="afterEffect">
                                  <p:stCondLst>
                                    <p:cond delay="0"/>
                                  </p:stCondLst>
                                  <p:childTnLst>
                                    <p:set>
                                      <p:cBhvr>
                                        <p:cTn id="63" dur="1" fill="hold">
                                          <p:stCondLst>
                                            <p:cond delay="0"/>
                                          </p:stCondLst>
                                        </p:cTn>
                                        <p:tgtEl>
                                          <p:spTgt spid="76"/>
                                        </p:tgtEl>
                                        <p:attrNameLst>
                                          <p:attrName>style.visibility</p:attrName>
                                        </p:attrNameLst>
                                      </p:cBhvr>
                                      <p:to>
                                        <p:strVal val="visible"/>
                                      </p:to>
                                    </p:set>
                                    <p:anim calcmode="lin" valueType="num">
                                      <p:cBhvr>
                                        <p:cTn id="64" dur="500" fill="hold"/>
                                        <p:tgtEl>
                                          <p:spTgt spid="76"/>
                                        </p:tgtEl>
                                        <p:attrNameLst>
                                          <p:attrName>ppt_w</p:attrName>
                                        </p:attrNameLst>
                                      </p:cBhvr>
                                      <p:tavLst>
                                        <p:tav tm="0">
                                          <p:val>
                                            <p:fltVal val="0"/>
                                          </p:val>
                                        </p:tav>
                                        <p:tav tm="100000">
                                          <p:val>
                                            <p:strVal val="#ppt_w"/>
                                          </p:val>
                                        </p:tav>
                                      </p:tavLst>
                                    </p:anim>
                                    <p:anim calcmode="lin" valueType="num">
                                      <p:cBhvr>
                                        <p:cTn id="65" dur="500" fill="hold"/>
                                        <p:tgtEl>
                                          <p:spTgt spid="76"/>
                                        </p:tgtEl>
                                        <p:attrNameLst>
                                          <p:attrName>ppt_h</p:attrName>
                                        </p:attrNameLst>
                                      </p:cBhvr>
                                      <p:tavLst>
                                        <p:tav tm="0">
                                          <p:val>
                                            <p:fltVal val="0"/>
                                          </p:val>
                                        </p:tav>
                                        <p:tav tm="100000">
                                          <p:val>
                                            <p:strVal val="#ppt_h"/>
                                          </p:val>
                                        </p:tav>
                                      </p:tavLst>
                                    </p:anim>
                                    <p:animEffect transition="in" filter="fade">
                                      <p:cBhvr>
                                        <p:cTn id="66" dur="500"/>
                                        <p:tgtEl>
                                          <p:spTgt spid="76"/>
                                        </p:tgtEl>
                                      </p:cBhvr>
                                    </p:animEffect>
                                  </p:childTnLst>
                                </p:cTn>
                              </p:par>
                            </p:childTnLst>
                          </p:cTn>
                        </p:par>
                        <p:par>
                          <p:cTn id="67" fill="hold">
                            <p:stCondLst>
                              <p:cond delay="4000"/>
                            </p:stCondLst>
                            <p:childTnLst>
                              <p:par>
                                <p:cTn id="68" presetID="53" presetClass="entr" presetSubtype="16" fill="hold" grpId="0" nodeType="afterEffect">
                                  <p:stCondLst>
                                    <p:cond delay="0"/>
                                  </p:stCondLst>
                                  <p:childTnLst>
                                    <p:set>
                                      <p:cBhvr>
                                        <p:cTn id="69" dur="1" fill="hold">
                                          <p:stCondLst>
                                            <p:cond delay="0"/>
                                          </p:stCondLst>
                                        </p:cTn>
                                        <p:tgtEl>
                                          <p:spTgt spid="77"/>
                                        </p:tgtEl>
                                        <p:attrNameLst>
                                          <p:attrName>style.visibility</p:attrName>
                                        </p:attrNameLst>
                                      </p:cBhvr>
                                      <p:to>
                                        <p:strVal val="visible"/>
                                      </p:to>
                                    </p:set>
                                    <p:anim calcmode="lin" valueType="num">
                                      <p:cBhvr>
                                        <p:cTn id="70" dur="500" fill="hold"/>
                                        <p:tgtEl>
                                          <p:spTgt spid="77"/>
                                        </p:tgtEl>
                                        <p:attrNameLst>
                                          <p:attrName>ppt_w</p:attrName>
                                        </p:attrNameLst>
                                      </p:cBhvr>
                                      <p:tavLst>
                                        <p:tav tm="0">
                                          <p:val>
                                            <p:fltVal val="0"/>
                                          </p:val>
                                        </p:tav>
                                        <p:tav tm="100000">
                                          <p:val>
                                            <p:strVal val="#ppt_w"/>
                                          </p:val>
                                        </p:tav>
                                      </p:tavLst>
                                    </p:anim>
                                    <p:anim calcmode="lin" valueType="num">
                                      <p:cBhvr>
                                        <p:cTn id="71" dur="500" fill="hold"/>
                                        <p:tgtEl>
                                          <p:spTgt spid="77"/>
                                        </p:tgtEl>
                                        <p:attrNameLst>
                                          <p:attrName>ppt_h</p:attrName>
                                        </p:attrNameLst>
                                      </p:cBhvr>
                                      <p:tavLst>
                                        <p:tav tm="0">
                                          <p:val>
                                            <p:fltVal val="0"/>
                                          </p:val>
                                        </p:tav>
                                        <p:tav tm="100000">
                                          <p:val>
                                            <p:strVal val="#ppt_h"/>
                                          </p:val>
                                        </p:tav>
                                      </p:tavLst>
                                    </p:anim>
                                    <p:animEffect transition="in" filter="fade">
                                      <p:cBhvr>
                                        <p:cTn id="72" dur="500"/>
                                        <p:tgtEl>
                                          <p:spTgt spid="77"/>
                                        </p:tgtEl>
                                      </p:cBhvr>
                                    </p:animEffect>
                                  </p:childTnLst>
                                </p:cTn>
                              </p:par>
                            </p:childTnLst>
                          </p:cTn>
                        </p:par>
                        <p:par>
                          <p:cTn id="73" fill="hold">
                            <p:stCondLst>
                              <p:cond delay="4500"/>
                            </p:stCondLst>
                            <p:childTnLst>
                              <p:par>
                                <p:cTn id="74" presetID="42" presetClass="entr" presetSubtype="0" fill="hold" nodeType="after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fade">
                                      <p:cBhvr>
                                        <p:cTn id="76" dur="500"/>
                                        <p:tgtEl>
                                          <p:spTgt spid="55"/>
                                        </p:tgtEl>
                                      </p:cBhvr>
                                    </p:animEffect>
                                    <p:anim calcmode="lin" valueType="num">
                                      <p:cBhvr>
                                        <p:cTn id="77" dur="500" fill="hold"/>
                                        <p:tgtEl>
                                          <p:spTgt spid="55"/>
                                        </p:tgtEl>
                                        <p:attrNameLst>
                                          <p:attrName>ppt_x</p:attrName>
                                        </p:attrNameLst>
                                      </p:cBhvr>
                                      <p:tavLst>
                                        <p:tav tm="0">
                                          <p:val>
                                            <p:strVal val="#ppt_x"/>
                                          </p:val>
                                        </p:tav>
                                        <p:tav tm="100000">
                                          <p:val>
                                            <p:strVal val="#ppt_x"/>
                                          </p:val>
                                        </p:tav>
                                      </p:tavLst>
                                    </p:anim>
                                    <p:anim calcmode="lin" valueType="num">
                                      <p:cBhvr>
                                        <p:cTn id="78" dur="500" fill="hold"/>
                                        <p:tgtEl>
                                          <p:spTgt spid="55"/>
                                        </p:tgtEl>
                                        <p:attrNameLst>
                                          <p:attrName>ppt_y</p:attrName>
                                        </p:attrNameLst>
                                      </p:cBhvr>
                                      <p:tavLst>
                                        <p:tav tm="0">
                                          <p:val>
                                            <p:strVal val="#ppt_y+.1"/>
                                          </p:val>
                                        </p:tav>
                                        <p:tav tm="100000">
                                          <p:val>
                                            <p:strVal val="#ppt_y"/>
                                          </p:val>
                                        </p:tav>
                                      </p:tavLst>
                                    </p:anim>
                                  </p:childTnLst>
                                </p:cTn>
                              </p:par>
                            </p:childTnLst>
                          </p:cTn>
                        </p:par>
                        <p:par>
                          <p:cTn id="79" fill="hold">
                            <p:stCondLst>
                              <p:cond delay="5000"/>
                            </p:stCondLst>
                            <p:childTnLst>
                              <p:par>
                                <p:cTn id="80" presetID="22" presetClass="entr" presetSubtype="8" fill="hold" grpId="0" nodeType="afterEffect">
                                  <p:stCondLst>
                                    <p:cond delay="0"/>
                                  </p:stCondLst>
                                  <p:childTnLst>
                                    <p:set>
                                      <p:cBhvr>
                                        <p:cTn id="81" dur="1" fill="hold">
                                          <p:stCondLst>
                                            <p:cond delay="0"/>
                                          </p:stCondLst>
                                        </p:cTn>
                                        <p:tgtEl>
                                          <p:spTgt spid="78"/>
                                        </p:tgtEl>
                                        <p:attrNameLst>
                                          <p:attrName>style.visibility</p:attrName>
                                        </p:attrNameLst>
                                      </p:cBhvr>
                                      <p:to>
                                        <p:strVal val="visible"/>
                                      </p:to>
                                    </p:set>
                                    <p:animEffect transition="in" filter="wipe(left)">
                                      <p:cBhvr>
                                        <p:cTn id="82" dur="500"/>
                                        <p:tgtEl>
                                          <p:spTgt spid="78"/>
                                        </p:tgtEl>
                                      </p:cBhvr>
                                    </p:animEffect>
                                  </p:childTnLst>
                                </p:cTn>
                              </p:par>
                            </p:childTnLst>
                          </p:cTn>
                        </p:par>
                        <p:par>
                          <p:cTn id="83" fill="hold">
                            <p:stCondLst>
                              <p:cond delay="5500"/>
                            </p:stCondLst>
                            <p:childTnLst>
                              <p:par>
                                <p:cTn id="84" presetID="42" presetClass="entr" presetSubtype="0" fill="hold" nodeType="afterEffect">
                                  <p:stCondLst>
                                    <p:cond delay="0"/>
                                  </p:stCondLst>
                                  <p:childTnLst>
                                    <p:set>
                                      <p:cBhvr>
                                        <p:cTn id="85" dur="1" fill="hold">
                                          <p:stCondLst>
                                            <p:cond delay="0"/>
                                          </p:stCondLst>
                                        </p:cTn>
                                        <p:tgtEl>
                                          <p:spTgt spid="79"/>
                                        </p:tgtEl>
                                        <p:attrNameLst>
                                          <p:attrName>style.visibility</p:attrName>
                                        </p:attrNameLst>
                                      </p:cBhvr>
                                      <p:to>
                                        <p:strVal val="visible"/>
                                      </p:to>
                                    </p:set>
                                    <p:animEffect transition="in" filter="fade">
                                      <p:cBhvr>
                                        <p:cTn id="86" dur="500"/>
                                        <p:tgtEl>
                                          <p:spTgt spid="79"/>
                                        </p:tgtEl>
                                      </p:cBhvr>
                                    </p:animEffect>
                                    <p:anim calcmode="lin" valueType="num">
                                      <p:cBhvr>
                                        <p:cTn id="87" dur="500" fill="hold"/>
                                        <p:tgtEl>
                                          <p:spTgt spid="79"/>
                                        </p:tgtEl>
                                        <p:attrNameLst>
                                          <p:attrName>ppt_x</p:attrName>
                                        </p:attrNameLst>
                                      </p:cBhvr>
                                      <p:tavLst>
                                        <p:tav tm="0">
                                          <p:val>
                                            <p:strVal val="#ppt_x"/>
                                          </p:val>
                                        </p:tav>
                                        <p:tav tm="100000">
                                          <p:val>
                                            <p:strVal val="#ppt_x"/>
                                          </p:val>
                                        </p:tav>
                                      </p:tavLst>
                                    </p:anim>
                                    <p:anim calcmode="lin" valueType="num">
                                      <p:cBhvr>
                                        <p:cTn id="88" dur="500" fill="hold"/>
                                        <p:tgtEl>
                                          <p:spTgt spid="79"/>
                                        </p:tgtEl>
                                        <p:attrNameLst>
                                          <p:attrName>ppt_y</p:attrName>
                                        </p:attrNameLst>
                                      </p:cBhvr>
                                      <p:tavLst>
                                        <p:tav tm="0">
                                          <p:val>
                                            <p:strVal val="#ppt_y+.1"/>
                                          </p:val>
                                        </p:tav>
                                        <p:tav tm="100000">
                                          <p:val>
                                            <p:strVal val="#ppt_y"/>
                                          </p:val>
                                        </p:tav>
                                      </p:tavLst>
                                    </p:anim>
                                  </p:childTnLst>
                                </p:cTn>
                              </p:par>
                            </p:childTnLst>
                          </p:cTn>
                        </p:par>
                        <p:par>
                          <p:cTn id="89" fill="hold">
                            <p:stCondLst>
                              <p:cond delay="6000"/>
                            </p:stCondLst>
                            <p:childTnLst>
                              <p:par>
                                <p:cTn id="90" presetID="22" presetClass="entr" presetSubtype="8" fill="hold" grpId="0" nodeType="afterEffect">
                                  <p:stCondLst>
                                    <p:cond delay="0"/>
                                  </p:stCondLst>
                                  <p:childTnLst>
                                    <p:set>
                                      <p:cBhvr>
                                        <p:cTn id="91" dur="1" fill="hold">
                                          <p:stCondLst>
                                            <p:cond delay="0"/>
                                          </p:stCondLst>
                                        </p:cTn>
                                        <p:tgtEl>
                                          <p:spTgt spid="82"/>
                                        </p:tgtEl>
                                        <p:attrNameLst>
                                          <p:attrName>style.visibility</p:attrName>
                                        </p:attrNameLst>
                                      </p:cBhvr>
                                      <p:to>
                                        <p:strVal val="visible"/>
                                      </p:to>
                                    </p:set>
                                    <p:animEffect transition="in" filter="wipe(left)">
                                      <p:cBhvr>
                                        <p:cTn id="92" dur="500"/>
                                        <p:tgtEl>
                                          <p:spTgt spid="82"/>
                                        </p:tgtEl>
                                      </p:cBhvr>
                                    </p:animEffect>
                                  </p:childTnLst>
                                </p:cTn>
                              </p:par>
                            </p:childTnLst>
                          </p:cTn>
                        </p:par>
                        <p:par>
                          <p:cTn id="93" fill="hold">
                            <p:stCondLst>
                              <p:cond delay="6500"/>
                            </p:stCondLst>
                            <p:childTnLst>
                              <p:par>
                                <p:cTn id="94" presetID="42" presetClass="entr" presetSubtype="0" fill="hold" nodeType="afterEffect">
                                  <p:stCondLst>
                                    <p:cond delay="0"/>
                                  </p:stCondLst>
                                  <p:childTnLst>
                                    <p:set>
                                      <p:cBhvr>
                                        <p:cTn id="95" dur="1" fill="hold">
                                          <p:stCondLst>
                                            <p:cond delay="0"/>
                                          </p:stCondLst>
                                        </p:cTn>
                                        <p:tgtEl>
                                          <p:spTgt spid="83"/>
                                        </p:tgtEl>
                                        <p:attrNameLst>
                                          <p:attrName>style.visibility</p:attrName>
                                        </p:attrNameLst>
                                      </p:cBhvr>
                                      <p:to>
                                        <p:strVal val="visible"/>
                                      </p:to>
                                    </p:set>
                                    <p:animEffect transition="in" filter="fade">
                                      <p:cBhvr>
                                        <p:cTn id="96" dur="500"/>
                                        <p:tgtEl>
                                          <p:spTgt spid="83"/>
                                        </p:tgtEl>
                                      </p:cBhvr>
                                    </p:animEffect>
                                    <p:anim calcmode="lin" valueType="num">
                                      <p:cBhvr>
                                        <p:cTn id="97" dur="500" fill="hold"/>
                                        <p:tgtEl>
                                          <p:spTgt spid="83"/>
                                        </p:tgtEl>
                                        <p:attrNameLst>
                                          <p:attrName>ppt_x</p:attrName>
                                        </p:attrNameLst>
                                      </p:cBhvr>
                                      <p:tavLst>
                                        <p:tav tm="0">
                                          <p:val>
                                            <p:strVal val="#ppt_x"/>
                                          </p:val>
                                        </p:tav>
                                        <p:tav tm="100000">
                                          <p:val>
                                            <p:strVal val="#ppt_x"/>
                                          </p:val>
                                        </p:tav>
                                      </p:tavLst>
                                    </p:anim>
                                    <p:anim calcmode="lin" valueType="num">
                                      <p:cBhvr>
                                        <p:cTn id="98" dur="500" fill="hold"/>
                                        <p:tgtEl>
                                          <p:spTgt spid="83"/>
                                        </p:tgtEl>
                                        <p:attrNameLst>
                                          <p:attrName>ppt_y</p:attrName>
                                        </p:attrNameLst>
                                      </p:cBhvr>
                                      <p:tavLst>
                                        <p:tav tm="0">
                                          <p:val>
                                            <p:strVal val="#ppt_y+.1"/>
                                          </p:val>
                                        </p:tav>
                                        <p:tav tm="100000">
                                          <p:val>
                                            <p:strVal val="#ppt_y"/>
                                          </p:val>
                                        </p:tav>
                                      </p:tavLst>
                                    </p:anim>
                                  </p:childTnLst>
                                </p:cTn>
                              </p:par>
                            </p:childTnLst>
                          </p:cTn>
                        </p:par>
                        <p:par>
                          <p:cTn id="99" fill="hold">
                            <p:stCondLst>
                              <p:cond delay="7000"/>
                            </p:stCondLst>
                            <p:childTnLst>
                              <p:par>
                                <p:cTn id="100" presetID="22" presetClass="entr" presetSubtype="8" fill="hold" grpId="0" nodeType="afterEffect">
                                  <p:stCondLst>
                                    <p:cond delay="0"/>
                                  </p:stCondLst>
                                  <p:childTnLst>
                                    <p:set>
                                      <p:cBhvr>
                                        <p:cTn id="101" dur="1" fill="hold">
                                          <p:stCondLst>
                                            <p:cond delay="0"/>
                                          </p:stCondLst>
                                        </p:cTn>
                                        <p:tgtEl>
                                          <p:spTgt spid="86"/>
                                        </p:tgtEl>
                                        <p:attrNameLst>
                                          <p:attrName>style.visibility</p:attrName>
                                        </p:attrNameLst>
                                      </p:cBhvr>
                                      <p:to>
                                        <p:strVal val="visible"/>
                                      </p:to>
                                    </p:set>
                                    <p:animEffect transition="in" filter="wipe(left)">
                                      <p:cBhvr>
                                        <p:cTn id="102"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P spid="78" grpId="0"/>
      <p:bldP spid="82" grpId="0"/>
      <p:bldP spid="86" grpId="0"/>
      <p:bldP spid="96" grpId="0"/>
      <p:bldP spid="9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a:xfrm>
            <a:off x="6285995" y="4668647"/>
            <a:ext cx="1179281" cy="1118188"/>
            <a:chOff x="304800" y="673100"/>
            <a:chExt cx="4000500" cy="4000500"/>
          </a:xfrm>
          <a:effectLst>
            <a:outerShdw blurRad="444500" dist="254000" dir="8100000" algn="tr" rotWithShape="0">
              <a:prstClr val="black">
                <a:alpha val="50000"/>
              </a:prstClr>
            </a:outerShdw>
          </a:effectLst>
        </p:grpSpPr>
        <p:sp>
          <p:nvSpPr>
            <p:cNvPr id="74"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5"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6" name="组合 75"/>
          <p:cNvGrpSpPr/>
          <p:nvPr/>
        </p:nvGrpSpPr>
        <p:grpSpPr>
          <a:xfrm>
            <a:off x="4758843" y="5135195"/>
            <a:ext cx="630230" cy="597581"/>
            <a:chOff x="304800" y="673100"/>
            <a:chExt cx="4000500" cy="4000500"/>
          </a:xfrm>
          <a:effectLst>
            <a:outerShdw blurRad="444500" dist="254000" dir="8100000" algn="tr" rotWithShape="0">
              <a:prstClr val="black">
                <a:alpha val="50000"/>
              </a:prstClr>
            </a:outerShdw>
          </a:effectLst>
        </p:grpSpPr>
        <p:sp>
          <p:nvSpPr>
            <p:cNvPr id="77"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8"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9" name="组合 78"/>
          <p:cNvGrpSpPr/>
          <p:nvPr/>
        </p:nvGrpSpPr>
        <p:grpSpPr>
          <a:xfrm>
            <a:off x="5437632" y="5463796"/>
            <a:ext cx="890519" cy="844385"/>
            <a:chOff x="304800" y="673100"/>
            <a:chExt cx="4000500" cy="4000500"/>
          </a:xfrm>
          <a:effectLst>
            <a:outerShdw blurRad="444500" dist="254000" dir="8100000" algn="tr" rotWithShape="0">
              <a:prstClr val="black">
                <a:alpha val="50000"/>
              </a:prstClr>
            </a:outerShdw>
          </a:effectLst>
        </p:grpSpPr>
        <p:sp>
          <p:nvSpPr>
            <p:cNvPr id="80"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1"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82" name="组合 81"/>
          <p:cNvGrpSpPr/>
          <p:nvPr/>
        </p:nvGrpSpPr>
        <p:grpSpPr>
          <a:xfrm>
            <a:off x="7760135" y="5263313"/>
            <a:ext cx="685800" cy="650272"/>
            <a:chOff x="304800" y="673100"/>
            <a:chExt cx="4000500" cy="4000500"/>
          </a:xfrm>
          <a:effectLst>
            <a:outerShdw blurRad="444500" dist="254000" dir="8100000" algn="tr" rotWithShape="0">
              <a:prstClr val="black">
                <a:alpha val="50000"/>
              </a:prstClr>
            </a:outerShdw>
          </a:effectLst>
        </p:grpSpPr>
        <p:sp>
          <p:nvSpPr>
            <p:cNvPr id="83"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4"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5" name="组合 84"/>
          <p:cNvGrpSpPr/>
          <p:nvPr/>
        </p:nvGrpSpPr>
        <p:grpSpPr>
          <a:xfrm>
            <a:off x="766572" y="5566897"/>
            <a:ext cx="588857" cy="558351"/>
            <a:chOff x="304800" y="673100"/>
            <a:chExt cx="4000500" cy="4000500"/>
          </a:xfrm>
          <a:effectLst>
            <a:outerShdw blurRad="444500" dist="254000" dir="8100000" algn="tr" rotWithShape="0">
              <a:prstClr val="black">
                <a:alpha val="50000"/>
              </a:prstClr>
            </a:outerShdw>
          </a:effectLst>
        </p:grpSpPr>
        <p:sp>
          <p:nvSpPr>
            <p:cNvPr id="86"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7"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88" name="组合 87"/>
          <p:cNvGrpSpPr/>
          <p:nvPr/>
        </p:nvGrpSpPr>
        <p:grpSpPr>
          <a:xfrm>
            <a:off x="3963194" y="5038835"/>
            <a:ext cx="252491" cy="239411"/>
            <a:chOff x="304800" y="673100"/>
            <a:chExt cx="4000500" cy="4000500"/>
          </a:xfrm>
          <a:effectLst>
            <a:outerShdw blurRad="444500" dist="254000" dir="8100000" algn="tr" rotWithShape="0">
              <a:prstClr val="black">
                <a:alpha val="50000"/>
              </a:prstClr>
            </a:outerShdw>
          </a:effectLst>
        </p:grpSpPr>
        <p:sp>
          <p:nvSpPr>
            <p:cNvPr id="89"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0"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91" name="组合 90"/>
          <p:cNvGrpSpPr/>
          <p:nvPr/>
        </p:nvGrpSpPr>
        <p:grpSpPr>
          <a:xfrm>
            <a:off x="3181804" y="4850363"/>
            <a:ext cx="529075" cy="501666"/>
            <a:chOff x="304800" y="673100"/>
            <a:chExt cx="4000500" cy="4000500"/>
          </a:xfrm>
          <a:effectLst>
            <a:outerShdw blurRad="444500" dist="254000" dir="8100000" algn="tr" rotWithShape="0">
              <a:prstClr val="black">
                <a:alpha val="50000"/>
              </a:prstClr>
            </a:outerShdw>
          </a:effectLst>
        </p:grpSpPr>
        <p:sp>
          <p:nvSpPr>
            <p:cNvPr id="92"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3"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94" name="组合 93"/>
          <p:cNvGrpSpPr/>
          <p:nvPr/>
        </p:nvGrpSpPr>
        <p:grpSpPr>
          <a:xfrm>
            <a:off x="8465453" y="4388659"/>
            <a:ext cx="1179281" cy="1118188"/>
            <a:chOff x="304800" y="673100"/>
            <a:chExt cx="4000500" cy="4000500"/>
          </a:xfrm>
          <a:effectLst>
            <a:outerShdw blurRad="444500" dist="254000" dir="8100000" algn="tr" rotWithShape="0">
              <a:prstClr val="black">
                <a:alpha val="50000"/>
              </a:prstClr>
            </a:outerShdw>
          </a:effectLst>
        </p:grpSpPr>
        <p:sp>
          <p:nvSpPr>
            <p:cNvPr id="95"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6"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7" name="组合 96"/>
          <p:cNvGrpSpPr/>
          <p:nvPr/>
        </p:nvGrpSpPr>
        <p:grpSpPr>
          <a:xfrm>
            <a:off x="4420394" y="4832603"/>
            <a:ext cx="223080" cy="211523"/>
            <a:chOff x="304800" y="673100"/>
            <a:chExt cx="4000500" cy="4000500"/>
          </a:xfrm>
          <a:effectLst>
            <a:outerShdw blurRad="444500" dist="254000" dir="8100000" algn="tr" rotWithShape="0">
              <a:prstClr val="black">
                <a:alpha val="50000"/>
              </a:prstClr>
            </a:outerShdw>
          </a:effectLst>
        </p:grpSpPr>
        <p:sp>
          <p:nvSpPr>
            <p:cNvPr id="98"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9"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100" name="组合 99"/>
          <p:cNvGrpSpPr/>
          <p:nvPr/>
        </p:nvGrpSpPr>
        <p:grpSpPr>
          <a:xfrm>
            <a:off x="1943475" y="5263140"/>
            <a:ext cx="1179281" cy="1118188"/>
            <a:chOff x="304800" y="673100"/>
            <a:chExt cx="4000500" cy="4000500"/>
          </a:xfrm>
          <a:effectLst>
            <a:outerShdw blurRad="444500" dist="254000" dir="8100000" algn="tr" rotWithShape="0">
              <a:prstClr val="black">
                <a:alpha val="50000"/>
              </a:prstClr>
            </a:outerShdw>
          </a:effectLst>
        </p:grpSpPr>
        <p:sp>
          <p:nvSpPr>
            <p:cNvPr id="101"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2"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3" name="组合 102"/>
          <p:cNvGrpSpPr/>
          <p:nvPr/>
        </p:nvGrpSpPr>
        <p:grpSpPr>
          <a:xfrm>
            <a:off x="1275416" y="5129496"/>
            <a:ext cx="520192" cy="493243"/>
            <a:chOff x="304800" y="673100"/>
            <a:chExt cx="4000500" cy="4000500"/>
          </a:xfrm>
          <a:effectLst>
            <a:outerShdw blurRad="444500" dist="254000" dir="8100000" algn="tr" rotWithShape="0">
              <a:prstClr val="black">
                <a:alpha val="50000"/>
              </a:prstClr>
            </a:outerShdw>
          </a:effectLst>
        </p:grpSpPr>
        <p:sp>
          <p:nvSpPr>
            <p:cNvPr id="104"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5"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106" name="组合 105"/>
          <p:cNvGrpSpPr/>
          <p:nvPr/>
        </p:nvGrpSpPr>
        <p:grpSpPr>
          <a:xfrm>
            <a:off x="291128" y="5434078"/>
            <a:ext cx="316877" cy="300461"/>
            <a:chOff x="304800" y="673100"/>
            <a:chExt cx="4000500" cy="4000500"/>
          </a:xfrm>
          <a:effectLst>
            <a:outerShdw blurRad="444500" dist="254000" dir="8100000" algn="tr" rotWithShape="0">
              <a:prstClr val="black">
                <a:alpha val="50000"/>
              </a:prstClr>
            </a:outerShdw>
          </a:effectLst>
        </p:grpSpPr>
        <p:sp>
          <p:nvSpPr>
            <p:cNvPr id="107"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8"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109" name="组合 108"/>
          <p:cNvGrpSpPr/>
          <p:nvPr/>
        </p:nvGrpSpPr>
        <p:grpSpPr>
          <a:xfrm>
            <a:off x="117164" y="5242563"/>
            <a:ext cx="158438" cy="150230"/>
            <a:chOff x="304800" y="673100"/>
            <a:chExt cx="4000500" cy="4000500"/>
          </a:xfrm>
          <a:effectLst>
            <a:outerShdw blurRad="444500" dist="254000" dir="8100000" algn="tr" rotWithShape="0">
              <a:prstClr val="black">
                <a:alpha val="50000"/>
              </a:prstClr>
            </a:outerShdw>
          </a:effectLst>
        </p:grpSpPr>
        <p:sp>
          <p:nvSpPr>
            <p:cNvPr id="110"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1"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cxnSp>
        <p:nvCxnSpPr>
          <p:cNvPr id="112" name="直接连接符 111"/>
          <p:cNvCxnSpPr/>
          <p:nvPr/>
        </p:nvCxnSpPr>
        <p:spPr>
          <a:xfrm>
            <a:off x="6114500" y="1567570"/>
            <a:ext cx="0" cy="1944000"/>
          </a:xfrm>
          <a:prstGeom prst="line">
            <a:avLst/>
          </a:prstGeom>
          <a:noFill/>
          <a:ln w="6350" cap="flat" cmpd="sng" algn="ctr">
            <a:solidFill>
              <a:sysClr val="window" lastClr="FFFFFF"/>
            </a:solidFill>
            <a:prstDash val="solid"/>
          </a:ln>
          <a:effectLst/>
        </p:spPr>
      </p:cxnSp>
      <p:grpSp>
        <p:nvGrpSpPr>
          <p:cNvPr id="113" name="组合 112"/>
          <p:cNvGrpSpPr/>
          <p:nvPr/>
        </p:nvGrpSpPr>
        <p:grpSpPr>
          <a:xfrm>
            <a:off x="6042492" y="1490020"/>
            <a:ext cx="144016" cy="144016"/>
            <a:chOff x="4971660" y="1569718"/>
            <a:chExt cx="144016" cy="144016"/>
          </a:xfrm>
          <a:solidFill>
            <a:sysClr val="window" lastClr="FFFFFF"/>
          </a:solidFill>
        </p:grpSpPr>
        <p:sp>
          <p:nvSpPr>
            <p:cNvPr id="114" name="椭圆 51"/>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15" name="椭圆 52"/>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16" name="组合 115"/>
          <p:cNvGrpSpPr/>
          <p:nvPr/>
        </p:nvGrpSpPr>
        <p:grpSpPr>
          <a:xfrm>
            <a:off x="6042492" y="1887809"/>
            <a:ext cx="144016" cy="144016"/>
            <a:chOff x="4971660" y="1569718"/>
            <a:chExt cx="144016" cy="144016"/>
          </a:xfrm>
          <a:solidFill>
            <a:sysClr val="window" lastClr="FFFFFF"/>
          </a:solidFill>
        </p:grpSpPr>
        <p:sp>
          <p:nvSpPr>
            <p:cNvPr id="117" name="椭圆 54"/>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18" name="椭圆 55"/>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19" name="组合 118"/>
          <p:cNvGrpSpPr/>
          <p:nvPr/>
        </p:nvGrpSpPr>
        <p:grpSpPr>
          <a:xfrm>
            <a:off x="6042492" y="2285598"/>
            <a:ext cx="144016" cy="144016"/>
            <a:chOff x="4971660" y="1569718"/>
            <a:chExt cx="144016" cy="144016"/>
          </a:xfrm>
          <a:solidFill>
            <a:sysClr val="window" lastClr="FFFFFF"/>
          </a:solidFill>
        </p:grpSpPr>
        <p:sp>
          <p:nvSpPr>
            <p:cNvPr id="120" name="椭圆 57"/>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1" name="椭圆 58"/>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22" name="组合 121"/>
          <p:cNvGrpSpPr/>
          <p:nvPr/>
        </p:nvGrpSpPr>
        <p:grpSpPr>
          <a:xfrm>
            <a:off x="6042492" y="2683387"/>
            <a:ext cx="144016" cy="144016"/>
            <a:chOff x="4971660" y="1569718"/>
            <a:chExt cx="144016" cy="144016"/>
          </a:xfrm>
          <a:solidFill>
            <a:sysClr val="window" lastClr="FFFFFF"/>
          </a:solidFill>
        </p:grpSpPr>
        <p:sp>
          <p:nvSpPr>
            <p:cNvPr id="123" name="椭圆 60"/>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4" name="椭圆 61"/>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25" name="组合 124"/>
          <p:cNvGrpSpPr/>
          <p:nvPr/>
        </p:nvGrpSpPr>
        <p:grpSpPr>
          <a:xfrm>
            <a:off x="6042492" y="3081176"/>
            <a:ext cx="144016" cy="144016"/>
            <a:chOff x="4971660" y="1569718"/>
            <a:chExt cx="144016" cy="144016"/>
          </a:xfrm>
          <a:solidFill>
            <a:sysClr val="window" lastClr="FFFFFF"/>
          </a:solidFill>
        </p:grpSpPr>
        <p:sp>
          <p:nvSpPr>
            <p:cNvPr id="126" name="椭圆 63"/>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7" name="椭圆 64"/>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28" name="组合 127"/>
          <p:cNvGrpSpPr/>
          <p:nvPr/>
        </p:nvGrpSpPr>
        <p:grpSpPr>
          <a:xfrm>
            <a:off x="6042492" y="3478965"/>
            <a:ext cx="144016" cy="144016"/>
            <a:chOff x="4971660" y="1569718"/>
            <a:chExt cx="144016" cy="144016"/>
          </a:xfrm>
          <a:solidFill>
            <a:sysClr val="window" lastClr="FFFFFF"/>
          </a:solidFill>
        </p:grpSpPr>
        <p:sp>
          <p:nvSpPr>
            <p:cNvPr id="129" name="椭圆 66"/>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30" name="椭圆 67"/>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sp>
        <p:nvSpPr>
          <p:cNvPr id="131" name="TextBox 130"/>
          <p:cNvSpPr txBox="1"/>
          <p:nvPr/>
        </p:nvSpPr>
        <p:spPr>
          <a:xfrm>
            <a:off x="6325394" y="1307804"/>
            <a:ext cx="1698298" cy="2469897"/>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产品概述</a:t>
            </a:r>
            <a:endPar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产品形式</a:t>
            </a:r>
            <a:endPar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网络营销方案</a:t>
            </a:r>
            <a:endPar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线下推广方案</a:t>
            </a:r>
            <a:endPar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品牌维护</a:t>
            </a:r>
            <a:endPar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利润结构</a:t>
            </a:r>
            <a:endPar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32" name="Rectangle 4"/>
          <p:cNvSpPr txBox="1">
            <a:spLocks noChangeArrowheads="1"/>
          </p:cNvSpPr>
          <p:nvPr/>
        </p:nvSpPr>
        <p:spPr bwMode="auto">
          <a:xfrm>
            <a:off x="1203359" y="3386352"/>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zh-CN" altLang="en-US" sz="2500" kern="0" dirty="0">
                <a:latin typeface="微软雅黑" panose="020B0503020204020204" pitchFamily="34" charset="-122"/>
                <a:ea typeface="微软雅黑" panose="020B0503020204020204" pitchFamily="34" charset="-122"/>
              </a:rPr>
              <a:t>产品运营</a:t>
            </a:r>
          </a:p>
        </p:txBody>
      </p:sp>
      <p:sp>
        <p:nvSpPr>
          <p:cNvPr id="133" name="Rectangle 4"/>
          <p:cNvSpPr txBox="1">
            <a:spLocks noChangeArrowheads="1"/>
          </p:cNvSpPr>
          <p:nvPr/>
        </p:nvSpPr>
        <p:spPr bwMode="auto">
          <a:xfrm>
            <a:off x="1477947" y="3906647"/>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1200" b="0" kern="0" dirty="0">
                <a:latin typeface="微软雅黑" panose="020B0503020204020204" pitchFamily="34" charset="-122"/>
                <a:ea typeface="微软雅黑" panose="020B0503020204020204" pitchFamily="34" charset="-122"/>
              </a:rPr>
              <a:t>PRODUCT</a:t>
            </a:r>
            <a:endParaRPr lang="zh-CN" altLang="en-US" sz="1200" b="0" kern="0" dirty="0">
              <a:latin typeface="微软雅黑" panose="020B0503020204020204" pitchFamily="34" charset="-122"/>
              <a:ea typeface="微软雅黑" panose="020B0503020204020204" pitchFamily="34" charset="-122"/>
            </a:endParaRPr>
          </a:p>
        </p:txBody>
      </p:sp>
      <p:grpSp>
        <p:nvGrpSpPr>
          <p:cNvPr id="134" name="组合 133"/>
          <p:cNvGrpSpPr/>
          <p:nvPr/>
        </p:nvGrpSpPr>
        <p:grpSpPr>
          <a:xfrm>
            <a:off x="1049020" y="1392047"/>
            <a:ext cx="2076833" cy="2145641"/>
            <a:chOff x="1049020" y="896144"/>
            <a:chExt cx="2076833" cy="2145641"/>
          </a:xfrm>
        </p:grpSpPr>
        <p:grpSp>
          <p:nvGrpSpPr>
            <p:cNvPr id="135" name="组合 134"/>
            <p:cNvGrpSpPr/>
            <p:nvPr/>
          </p:nvGrpSpPr>
          <p:grpSpPr>
            <a:xfrm>
              <a:off x="1049020" y="896144"/>
              <a:ext cx="2076833" cy="2145641"/>
              <a:chOff x="647673" y="2729597"/>
              <a:chExt cx="1343573" cy="1388087"/>
            </a:xfrm>
          </p:grpSpPr>
          <p:grpSp>
            <p:nvGrpSpPr>
              <p:cNvPr id="139" name="组合 138"/>
              <p:cNvGrpSpPr/>
              <p:nvPr/>
            </p:nvGrpSpPr>
            <p:grpSpPr>
              <a:xfrm>
                <a:off x="789153" y="2729597"/>
                <a:ext cx="1202093" cy="1388087"/>
                <a:chOff x="3273692" y="1099961"/>
                <a:chExt cx="1202093" cy="1388087"/>
              </a:xfrm>
            </p:grpSpPr>
            <p:sp>
              <p:nvSpPr>
                <p:cNvPr id="141"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2"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3"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Palatino Linotype"/>
                    <a:ea typeface="宋体"/>
                    <a:cs typeface="+mn-cs"/>
                  </a:endParaRPr>
                </a:p>
              </p:txBody>
            </p:sp>
          </p:grpSp>
          <p:sp>
            <p:nvSpPr>
              <p:cNvPr id="140" name="TextBox 139"/>
              <p:cNvSpPr txBox="1"/>
              <p:nvPr/>
            </p:nvSpPr>
            <p:spPr>
              <a:xfrm>
                <a:off x="647673" y="2828190"/>
                <a:ext cx="948647" cy="4380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0" i="0" u="none" strike="noStrike" kern="0" cap="none" spc="0" normalizeH="0" baseline="0" noProof="0" dirty="0" smtClean="0">
                    <a:ln>
                      <a:noFill/>
                    </a:ln>
                    <a:solidFill>
                      <a:srgbClr val="FFFFFF"/>
                    </a:solidFill>
                    <a:effectLst/>
                    <a:uLnTx/>
                    <a:uFillTx/>
                    <a:latin typeface="Agency FB" panose="020B0503020202020204" pitchFamily="34" charset="0"/>
                  </a:rPr>
                  <a:t>03</a:t>
                </a:r>
                <a:endParaRPr kumimoji="0" lang="zh-CN" altLang="en-US" sz="3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136" name="组合 135"/>
            <p:cNvGrpSpPr/>
            <p:nvPr/>
          </p:nvGrpSpPr>
          <p:grpSpPr>
            <a:xfrm>
              <a:off x="1709723" y="1575989"/>
              <a:ext cx="881192" cy="881320"/>
              <a:chOff x="5699322" y="3963624"/>
              <a:chExt cx="132182" cy="132201"/>
            </a:xfrm>
            <a:solidFill>
              <a:srgbClr val="7F7F7F">
                <a:lumMod val="75000"/>
              </a:srgbClr>
            </a:solidFill>
          </p:grpSpPr>
          <p:sp>
            <p:nvSpPr>
              <p:cNvPr id="137"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8"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p:cTn id="7" dur="800" fill="hold"/>
                                        <p:tgtEl>
                                          <p:spTgt spid="134"/>
                                        </p:tgtEl>
                                        <p:attrNameLst>
                                          <p:attrName>ppt_w</p:attrName>
                                        </p:attrNameLst>
                                      </p:cBhvr>
                                      <p:tavLst>
                                        <p:tav tm="0">
                                          <p:val>
                                            <p:fltVal val="0"/>
                                          </p:val>
                                        </p:tav>
                                        <p:tav tm="100000">
                                          <p:val>
                                            <p:strVal val="#ppt_w"/>
                                          </p:val>
                                        </p:tav>
                                      </p:tavLst>
                                    </p:anim>
                                    <p:anim calcmode="lin" valueType="num">
                                      <p:cBhvr>
                                        <p:cTn id="8" dur="800" fill="hold"/>
                                        <p:tgtEl>
                                          <p:spTgt spid="134"/>
                                        </p:tgtEl>
                                        <p:attrNameLst>
                                          <p:attrName>ppt_h</p:attrName>
                                        </p:attrNameLst>
                                      </p:cBhvr>
                                      <p:tavLst>
                                        <p:tav tm="0">
                                          <p:val>
                                            <p:fltVal val="0"/>
                                          </p:val>
                                        </p:tav>
                                        <p:tav tm="100000">
                                          <p:val>
                                            <p:strVal val="#ppt_h"/>
                                          </p:val>
                                        </p:tav>
                                      </p:tavLst>
                                    </p:anim>
                                    <p:animEffect transition="in" filter="fade">
                                      <p:cBhvr>
                                        <p:cTn id="9" dur="800"/>
                                        <p:tgtEl>
                                          <p:spTgt spid="134"/>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132"/>
                                        </p:tgtEl>
                                        <p:attrNameLst>
                                          <p:attrName>style.visibility</p:attrName>
                                        </p:attrNameLst>
                                      </p:cBhvr>
                                      <p:to>
                                        <p:strVal val="visible"/>
                                      </p:to>
                                    </p:set>
                                    <p:animEffect transition="in" filter="wipe(left)">
                                      <p:cBhvr>
                                        <p:cTn id="12" dur="700"/>
                                        <p:tgtEl>
                                          <p:spTgt spid="132"/>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33"/>
                                        </p:tgtEl>
                                        <p:attrNameLst>
                                          <p:attrName>style.visibility</p:attrName>
                                        </p:attrNameLst>
                                      </p:cBhvr>
                                      <p:to>
                                        <p:strVal val="visible"/>
                                      </p:to>
                                    </p:set>
                                    <p:animEffect transition="in" filter="wipe(left)">
                                      <p:cBhvr>
                                        <p:cTn id="15" dur="700"/>
                                        <p:tgtEl>
                                          <p:spTgt spid="133"/>
                                        </p:tgtEl>
                                      </p:cBhvr>
                                    </p:animEffect>
                                  </p:childTnLst>
                                </p:cTn>
                              </p:par>
                            </p:childTnLst>
                          </p:cTn>
                        </p:par>
                        <p:par>
                          <p:cTn id="16" fill="hold">
                            <p:stCondLst>
                              <p:cond delay="800"/>
                            </p:stCondLst>
                            <p:childTnLst>
                              <p:par>
                                <p:cTn id="17" presetID="23" presetClass="entr" presetSubtype="528" fill="hold" nodeType="afterEffect">
                                  <p:stCondLst>
                                    <p:cond delay="0"/>
                                  </p:stCondLst>
                                  <p:childTnLst>
                                    <p:set>
                                      <p:cBhvr>
                                        <p:cTn id="18" dur="1" fill="hold">
                                          <p:stCondLst>
                                            <p:cond delay="0"/>
                                          </p:stCondLst>
                                        </p:cTn>
                                        <p:tgtEl>
                                          <p:spTgt spid="73"/>
                                        </p:tgtEl>
                                        <p:attrNameLst>
                                          <p:attrName>style.visibility</p:attrName>
                                        </p:attrNameLst>
                                      </p:cBhvr>
                                      <p:to>
                                        <p:strVal val="visible"/>
                                      </p:to>
                                    </p:set>
                                    <p:anim calcmode="lin" valueType="num">
                                      <p:cBhvr>
                                        <p:cTn id="19" dur="500" fill="hold"/>
                                        <p:tgtEl>
                                          <p:spTgt spid="73"/>
                                        </p:tgtEl>
                                        <p:attrNameLst>
                                          <p:attrName>ppt_w</p:attrName>
                                        </p:attrNameLst>
                                      </p:cBhvr>
                                      <p:tavLst>
                                        <p:tav tm="0">
                                          <p:val>
                                            <p:fltVal val="0"/>
                                          </p:val>
                                        </p:tav>
                                        <p:tav tm="100000">
                                          <p:val>
                                            <p:strVal val="#ppt_w"/>
                                          </p:val>
                                        </p:tav>
                                      </p:tavLst>
                                    </p:anim>
                                    <p:anim calcmode="lin" valueType="num">
                                      <p:cBhvr>
                                        <p:cTn id="20" dur="500" fill="hold"/>
                                        <p:tgtEl>
                                          <p:spTgt spid="73"/>
                                        </p:tgtEl>
                                        <p:attrNameLst>
                                          <p:attrName>ppt_h</p:attrName>
                                        </p:attrNameLst>
                                      </p:cBhvr>
                                      <p:tavLst>
                                        <p:tav tm="0">
                                          <p:val>
                                            <p:fltVal val="0"/>
                                          </p:val>
                                        </p:tav>
                                        <p:tav tm="100000">
                                          <p:val>
                                            <p:strVal val="#ppt_h"/>
                                          </p:val>
                                        </p:tav>
                                      </p:tavLst>
                                    </p:anim>
                                    <p:anim calcmode="lin" valueType="num">
                                      <p:cBhvr>
                                        <p:cTn id="21" dur="500" fill="hold"/>
                                        <p:tgtEl>
                                          <p:spTgt spid="73"/>
                                        </p:tgtEl>
                                        <p:attrNameLst>
                                          <p:attrName>ppt_x</p:attrName>
                                        </p:attrNameLst>
                                      </p:cBhvr>
                                      <p:tavLst>
                                        <p:tav tm="0">
                                          <p:val>
                                            <p:fltVal val="0.5"/>
                                          </p:val>
                                        </p:tav>
                                        <p:tav tm="100000">
                                          <p:val>
                                            <p:strVal val="#ppt_x"/>
                                          </p:val>
                                        </p:tav>
                                      </p:tavLst>
                                    </p:anim>
                                    <p:anim calcmode="lin" valueType="num">
                                      <p:cBhvr>
                                        <p:cTn id="22" dur="500" fill="hold"/>
                                        <p:tgtEl>
                                          <p:spTgt spid="73"/>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76"/>
                                        </p:tgtEl>
                                        <p:attrNameLst>
                                          <p:attrName>style.visibility</p:attrName>
                                        </p:attrNameLst>
                                      </p:cBhvr>
                                      <p:to>
                                        <p:strVal val="visible"/>
                                      </p:to>
                                    </p:set>
                                    <p:anim calcmode="lin" valueType="num">
                                      <p:cBhvr>
                                        <p:cTn id="25" dur="500" fill="hold"/>
                                        <p:tgtEl>
                                          <p:spTgt spid="76"/>
                                        </p:tgtEl>
                                        <p:attrNameLst>
                                          <p:attrName>ppt_w</p:attrName>
                                        </p:attrNameLst>
                                      </p:cBhvr>
                                      <p:tavLst>
                                        <p:tav tm="0">
                                          <p:val>
                                            <p:fltVal val="0"/>
                                          </p:val>
                                        </p:tav>
                                        <p:tav tm="100000">
                                          <p:val>
                                            <p:strVal val="#ppt_w"/>
                                          </p:val>
                                        </p:tav>
                                      </p:tavLst>
                                    </p:anim>
                                    <p:anim calcmode="lin" valueType="num">
                                      <p:cBhvr>
                                        <p:cTn id="26" dur="500" fill="hold"/>
                                        <p:tgtEl>
                                          <p:spTgt spid="76"/>
                                        </p:tgtEl>
                                        <p:attrNameLst>
                                          <p:attrName>ppt_h</p:attrName>
                                        </p:attrNameLst>
                                      </p:cBhvr>
                                      <p:tavLst>
                                        <p:tav tm="0">
                                          <p:val>
                                            <p:fltVal val="0"/>
                                          </p:val>
                                        </p:tav>
                                        <p:tav tm="100000">
                                          <p:val>
                                            <p:strVal val="#ppt_h"/>
                                          </p:val>
                                        </p:tav>
                                      </p:tavLst>
                                    </p:anim>
                                    <p:anim calcmode="lin" valueType="num">
                                      <p:cBhvr>
                                        <p:cTn id="27" dur="500" fill="hold"/>
                                        <p:tgtEl>
                                          <p:spTgt spid="76"/>
                                        </p:tgtEl>
                                        <p:attrNameLst>
                                          <p:attrName>ppt_x</p:attrName>
                                        </p:attrNameLst>
                                      </p:cBhvr>
                                      <p:tavLst>
                                        <p:tav tm="0">
                                          <p:val>
                                            <p:fltVal val="0.5"/>
                                          </p:val>
                                        </p:tav>
                                        <p:tav tm="100000">
                                          <p:val>
                                            <p:strVal val="#ppt_x"/>
                                          </p:val>
                                        </p:tav>
                                      </p:tavLst>
                                    </p:anim>
                                    <p:anim calcmode="lin" valueType="num">
                                      <p:cBhvr>
                                        <p:cTn id="28" dur="500" fill="hold"/>
                                        <p:tgtEl>
                                          <p:spTgt spid="76"/>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79"/>
                                        </p:tgtEl>
                                        <p:attrNameLst>
                                          <p:attrName>style.visibility</p:attrName>
                                        </p:attrNameLst>
                                      </p:cBhvr>
                                      <p:to>
                                        <p:strVal val="visible"/>
                                      </p:to>
                                    </p:set>
                                    <p:anim calcmode="lin" valueType="num">
                                      <p:cBhvr>
                                        <p:cTn id="31" dur="500" fill="hold"/>
                                        <p:tgtEl>
                                          <p:spTgt spid="79"/>
                                        </p:tgtEl>
                                        <p:attrNameLst>
                                          <p:attrName>ppt_w</p:attrName>
                                        </p:attrNameLst>
                                      </p:cBhvr>
                                      <p:tavLst>
                                        <p:tav tm="0">
                                          <p:val>
                                            <p:fltVal val="0"/>
                                          </p:val>
                                        </p:tav>
                                        <p:tav tm="100000">
                                          <p:val>
                                            <p:strVal val="#ppt_w"/>
                                          </p:val>
                                        </p:tav>
                                      </p:tavLst>
                                    </p:anim>
                                    <p:anim calcmode="lin" valueType="num">
                                      <p:cBhvr>
                                        <p:cTn id="32" dur="500" fill="hold"/>
                                        <p:tgtEl>
                                          <p:spTgt spid="79"/>
                                        </p:tgtEl>
                                        <p:attrNameLst>
                                          <p:attrName>ppt_h</p:attrName>
                                        </p:attrNameLst>
                                      </p:cBhvr>
                                      <p:tavLst>
                                        <p:tav tm="0">
                                          <p:val>
                                            <p:fltVal val="0"/>
                                          </p:val>
                                        </p:tav>
                                        <p:tav tm="100000">
                                          <p:val>
                                            <p:strVal val="#ppt_h"/>
                                          </p:val>
                                        </p:tav>
                                      </p:tavLst>
                                    </p:anim>
                                    <p:anim calcmode="lin" valueType="num">
                                      <p:cBhvr>
                                        <p:cTn id="33" dur="500" fill="hold"/>
                                        <p:tgtEl>
                                          <p:spTgt spid="79"/>
                                        </p:tgtEl>
                                        <p:attrNameLst>
                                          <p:attrName>ppt_x</p:attrName>
                                        </p:attrNameLst>
                                      </p:cBhvr>
                                      <p:tavLst>
                                        <p:tav tm="0">
                                          <p:val>
                                            <p:fltVal val="0.5"/>
                                          </p:val>
                                        </p:tav>
                                        <p:tav tm="100000">
                                          <p:val>
                                            <p:strVal val="#ppt_x"/>
                                          </p:val>
                                        </p:tav>
                                      </p:tavLst>
                                    </p:anim>
                                    <p:anim calcmode="lin" valueType="num">
                                      <p:cBhvr>
                                        <p:cTn id="34" dur="500" fill="hold"/>
                                        <p:tgtEl>
                                          <p:spTgt spid="79"/>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82"/>
                                        </p:tgtEl>
                                        <p:attrNameLst>
                                          <p:attrName>style.visibility</p:attrName>
                                        </p:attrNameLst>
                                      </p:cBhvr>
                                      <p:to>
                                        <p:strVal val="visible"/>
                                      </p:to>
                                    </p:set>
                                    <p:anim calcmode="lin" valueType="num">
                                      <p:cBhvr>
                                        <p:cTn id="37" dur="500" fill="hold"/>
                                        <p:tgtEl>
                                          <p:spTgt spid="82"/>
                                        </p:tgtEl>
                                        <p:attrNameLst>
                                          <p:attrName>ppt_w</p:attrName>
                                        </p:attrNameLst>
                                      </p:cBhvr>
                                      <p:tavLst>
                                        <p:tav tm="0">
                                          <p:val>
                                            <p:fltVal val="0"/>
                                          </p:val>
                                        </p:tav>
                                        <p:tav tm="100000">
                                          <p:val>
                                            <p:strVal val="#ppt_w"/>
                                          </p:val>
                                        </p:tav>
                                      </p:tavLst>
                                    </p:anim>
                                    <p:anim calcmode="lin" valueType="num">
                                      <p:cBhvr>
                                        <p:cTn id="38" dur="500" fill="hold"/>
                                        <p:tgtEl>
                                          <p:spTgt spid="82"/>
                                        </p:tgtEl>
                                        <p:attrNameLst>
                                          <p:attrName>ppt_h</p:attrName>
                                        </p:attrNameLst>
                                      </p:cBhvr>
                                      <p:tavLst>
                                        <p:tav tm="0">
                                          <p:val>
                                            <p:fltVal val="0"/>
                                          </p:val>
                                        </p:tav>
                                        <p:tav tm="100000">
                                          <p:val>
                                            <p:strVal val="#ppt_h"/>
                                          </p:val>
                                        </p:tav>
                                      </p:tavLst>
                                    </p:anim>
                                    <p:anim calcmode="lin" valueType="num">
                                      <p:cBhvr>
                                        <p:cTn id="39" dur="500" fill="hold"/>
                                        <p:tgtEl>
                                          <p:spTgt spid="82"/>
                                        </p:tgtEl>
                                        <p:attrNameLst>
                                          <p:attrName>ppt_x</p:attrName>
                                        </p:attrNameLst>
                                      </p:cBhvr>
                                      <p:tavLst>
                                        <p:tav tm="0">
                                          <p:val>
                                            <p:fltVal val="0.5"/>
                                          </p:val>
                                        </p:tav>
                                        <p:tav tm="100000">
                                          <p:val>
                                            <p:strVal val="#ppt_x"/>
                                          </p:val>
                                        </p:tav>
                                      </p:tavLst>
                                    </p:anim>
                                    <p:anim calcmode="lin" valueType="num">
                                      <p:cBhvr>
                                        <p:cTn id="40" dur="500" fill="hold"/>
                                        <p:tgtEl>
                                          <p:spTgt spid="82"/>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85"/>
                                        </p:tgtEl>
                                        <p:attrNameLst>
                                          <p:attrName>style.visibility</p:attrName>
                                        </p:attrNameLst>
                                      </p:cBhvr>
                                      <p:to>
                                        <p:strVal val="visible"/>
                                      </p:to>
                                    </p:set>
                                    <p:anim calcmode="lin" valueType="num">
                                      <p:cBhvr>
                                        <p:cTn id="43" dur="500" fill="hold"/>
                                        <p:tgtEl>
                                          <p:spTgt spid="85"/>
                                        </p:tgtEl>
                                        <p:attrNameLst>
                                          <p:attrName>ppt_w</p:attrName>
                                        </p:attrNameLst>
                                      </p:cBhvr>
                                      <p:tavLst>
                                        <p:tav tm="0">
                                          <p:val>
                                            <p:fltVal val="0"/>
                                          </p:val>
                                        </p:tav>
                                        <p:tav tm="100000">
                                          <p:val>
                                            <p:strVal val="#ppt_w"/>
                                          </p:val>
                                        </p:tav>
                                      </p:tavLst>
                                    </p:anim>
                                    <p:anim calcmode="lin" valueType="num">
                                      <p:cBhvr>
                                        <p:cTn id="44" dur="500" fill="hold"/>
                                        <p:tgtEl>
                                          <p:spTgt spid="85"/>
                                        </p:tgtEl>
                                        <p:attrNameLst>
                                          <p:attrName>ppt_h</p:attrName>
                                        </p:attrNameLst>
                                      </p:cBhvr>
                                      <p:tavLst>
                                        <p:tav tm="0">
                                          <p:val>
                                            <p:fltVal val="0"/>
                                          </p:val>
                                        </p:tav>
                                        <p:tav tm="100000">
                                          <p:val>
                                            <p:strVal val="#ppt_h"/>
                                          </p:val>
                                        </p:tav>
                                      </p:tavLst>
                                    </p:anim>
                                    <p:anim calcmode="lin" valueType="num">
                                      <p:cBhvr>
                                        <p:cTn id="45" dur="500" fill="hold"/>
                                        <p:tgtEl>
                                          <p:spTgt spid="85"/>
                                        </p:tgtEl>
                                        <p:attrNameLst>
                                          <p:attrName>ppt_x</p:attrName>
                                        </p:attrNameLst>
                                      </p:cBhvr>
                                      <p:tavLst>
                                        <p:tav tm="0">
                                          <p:val>
                                            <p:fltVal val="0.5"/>
                                          </p:val>
                                        </p:tav>
                                        <p:tav tm="100000">
                                          <p:val>
                                            <p:strVal val="#ppt_x"/>
                                          </p:val>
                                        </p:tav>
                                      </p:tavLst>
                                    </p:anim>
                                    <p:anim calcmode="lin" valueType="num">
                                      <p:cBhvr>
                                        <p:cTn id="46" dur="500" fill="hold"/>
                                        <p:tgtEl>
                                          <p:spTgt spid="85"/>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88"/>
                                        </p:tgtEl>
                                        <p:attrNameLst>
                                          <p:attrName>style.visibility</p:attrName>
                                        </p:attrNameLst>
                                      </p:cBhvr>
                                      <p:to>
                                        <p:strVal val="visible"/>
                                      </p:to>
                                    </p:set>
                                    <p:anim calcmode="lin" valueType="num">
                                      <p:cBhvr>
                                        <p:cTn id="49" dur="500" fill="hold"/>
                                        <p:tgtEl>
                                          <p:spTgt spid="88"/>
                                        </p:tgtEl>
                                        <p:attrNameLst>
                                          <p:attrName>ppt_w</p:attrName>
                                        </p:attrNameLst>
                                      </p:cBhvr>
                                      <p:tavLst>
                                        <p:tav tm="0">
                                          <p:val>
                                            <p:fltVal val="0"/>
                                          </p:val>
                                        </p:tav>
                                        <p:tav tm="100000">
                                          <p:val>
                                            <p:strVal val="#ppt_w"/>
                                          </p:val>
                                        </p:tav>
                                      </p:tavLst>
                                    </p:anim>
                                    <p:anim calcmode="lin" valueType="num">
                                      <p:cBhvr>
                                        <p:cTn id="50" dur="500" fill="hold"/>
                                        <p:tgtEl>
                                          <p:spTgt spid="88"/>
                                        </p:tgtEl>
                                        <p:attrNameLst>
                                          <p:attrName>ppt_h</p:attrName>
                                        </p:attrNameLst>
                                      </p:cBhvr>
                                      <p:tavLst>
                                        <p:tav tm="0">
                                          <p:val>
                                            <p:fltVal val="0"/>
                                          </p:val>
                                        </p:tav>
                                        <p:tav tm="100000">
                                          <p:val>
                                            <p:strVal val="#ppt_h"/>
                                          </p:val>
                                        </p:tav>
                                      </p:tavLst>
                                    </p:anim>
                                    <p:anim calcmode="lin" valueType="num">
                                      <p:cBhvr>
                                        <p:cTn id="51" dur="500" fill="hold"/>
                                        <p:tgtEl>
                                          <p:spTgt spid="88"/>
                                        </p:tgtEl>
                                        <p:attrNameLst>
                                          <p:attrName>ppt_x</p:attrName>
                                        </p:attrNameLst>
                                      </p:cBhvr>
                                      <p:tavLst>
                                        <p:tav tm="0">
                                          <p:val>
                                            <p:fltVal val="0.5"/>
                                          </p:val>
                                        </p:tav>
                                        <p:tav tm="100000">
                                          <p:val>
                                            <p:strVal val="#ppt_x"/>
                                          </p:val>
                                        </p:tav>
                                      </p:tavLst>
                                    </p:anim>
                                    <p:anim calcmode="lin" valueType="num">
                                      <p:cBhvr>
                                        <p:cTn id="52" dur="500" fill="hold"/>
                                        <p:tgtEl>
                                          <p:spTgt spid="88"/>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91"/>
                                        </p:tgtEl>
                                        <p:attrNameLst>
                                          <p:attrName>style.visibility</p:attrName>
                                        </p:attrNameLst>
                                      </p:cBhvr>
                                      <p:to>
                                        <p:strVal val="visible"/>
                                      </p:to>
                                    </p:set>
                                    <p:anim calcmode="lin" valueType="num">
                                      <p:cBhvr>
                                        <p:cTn id="55" dur="500" fill="hold"/>
                                        <p:tgtEl>
                                          <p:spTgt spid="91"/>
                                        </p:tgtEl>
                                        <p:attrNameLst>
                                          <p:attrName>ppt_w</p:attrName>
                                        </p:attrNameLst>
                                      </p:cBhvr>
                                      <p:tavLst>
                                        <p:tav tm="0">
                                          <p:val>
                                            <p:fltVal val="0"/>
                                          </p:val>
                                        </p:tav>
                                        <p:tav tm="100000">
                                          <p:val>
                                            <p:strVal val="#ppt_w"/>
                                          </p:val>
                                        </p:tav>
                                      </p:tavLst>
                                    </p:anim>
                                    <p:anim calcmode="lin" valueType="num">
                                      <p:cBhvr>
                                        <p:cTn id="56" dur="500" fill="hold"/>
                                        <p:tgtEl>
                                          <p:spTgt spid="91"/>
                                        </p:tgtEl>
                                        <p:attrNameLst>
                                          <p:attrName>ppt_h</p:attrName>
                                        </p:attrNameLst>
                                      </p:cBhvr>
                                      <p:tavLst>
                                        <p:tav tm="0">
                                          <p:val>
                                            <p:fltVal val="0"/>
                                          </p:val>
                                        </p:tav>
                                        <p:tav tm="100000">
                                          <p:val>
                                            <p:strVal val="#ppt_h"/>
                                          </p:val>
                                        </p:tav>
                                      </p:tavLst>
                                    </p:anim>
                                    <p:anim calcmode="lin" valueType="num">
                                      <p:cBhvr>
                                        <p:cTn id="57" dur="500" fill="hold"/>
                                        <p:tgtEl>
                                          <p:spTgt spid="91"/>
                                        </p:tgtEl>
                                        <p:attrNameLst>
                                          <p:attrName>ppt_x</p:attrName>
                                        </p:attrNameLst>
                                      </p:cBhvr>
                                      <p:tavLst>
                                        <p:tav tm="0">
                                          <p:val>
                                            <p:fltVal val="0.5"/>
                                          </p:val>
                                        </p:tav>
                                        <p:tav tm="100000">
                                          <p:val>
                                            <p:strVal val="#ppt_x"/>
                                          </p:val>
                                        </p:tav>
                                      </p:tavLst>
                                    </p:anim>
                                    <p:anim calcmode="lin" valueType="num">
                                      <p:cBhvr>
                                        <p:cTn id="58" dur="500" fill="hold"/>
                                        <p:tgtEl>
                                          <p:spTgt spid="91"/>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500" fill="hold"/>
                                        <p:tgtEl>
                                          <p:spTgt spid="94"/>
                                        </p:tgtEl>
                                        <p:attrNameLst>
                                          <p:attrName>ppt_w</p:attrName>
                                        </p:attrNameLst>
                                      </p:cBhvr>
                                      <p:tavLst>
                                        <p:tav tm="0">
                                          <p:val>
                                            <p:fltVal val="0"/>
                                          </p:val>
                                        </p:tav>
                                        <p:tav tm="100000">
                                          <p:val>
                                            <p:strVal val="#ppt_w"/>
                                          </p:val>
                                        </p:tav>
                                      </p:tavLst>
                                    </p:anim>
                                    <p:anim calcmode="lin" valueType="num">
                                      <p:cBhvr>
                                        <p:cTn id="62" dur="500" fill="hold"/>
                                        <p:tgtEl>
                                          <p:spTgt spid="94"/>
                                        </p:tgtEl>
                                        <p:attrNameLst>
                                          <p:attrName>ppt_h</p:attrName>
                                        </p:attrNameLst>
                                      </p:cBhvr>
                                      <p:tavLst>
                                        <p:tav tm="0">
                                          <p:val>
                                            <p:fltVal val="0"/>
                                          </p:val>
                                        </p:tav>
                                        <p:tav tm="100000">
                                          <p:val>
                                            <p:strVal val="#ppt_h"/>
                                          </p:val>
                                        </p:tav>
                                      </p:tavLst>
                                    </p:anim>
                                    <p:anim calcmode="lin" valueType="num">
                                      <p:cBhvr>
                                        <p:cTn id="63" dur="500" fill="hold"/>
                                        <p:tgtEl>
                                          <p:spTgt spid="94"/>
                                        </p:tgtEl>
                                        <p:attrNameLst>
                                          <p:attrName>ppt_x</p:attrName>
                                        </p:attrNameLst>
                                      </p:cBhvr>
                                      <p:tavLst>
                                        <p:tav tm="0">
                                          <p:val>
                                            <p:fltVal val="0.5"/>
                                          </p:val>
                                        </p:tav>
                                        <p:tav tm="100000">
                                          <p:val>
                                            <p:strVal val="#ppt_x"/>
                                          </p:val>
                                        </p:tav>
                                      </p:tavLst>
                                    </p:anim>
                                    <p:anim calcmode="lin" valueType="num">
                                      <p:cBhvr>
                                        <p:cTn id="64" dur="500" fill="hold"/>
                                        <p:tgtEl>
                                          <p:spTgt spid="94"/>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97"/>
                                        </p:tgtEl>
                                        <p:attrNameLst>
                                          <p:attrName>style.visibility</p:attrName>
                                        </p:attrNameLst>
                                      </p:cBhvr>
                                      <p:to>
                                        <p:strVal val="visible"/>
                                      </p:to>
                                    </p:set>
                                    <p:anim calcmode="lin" valueType="num">
                                      <p:cBhvr>
                                        <p:cTn id="67" dur="500" fill="hold"/>
                                        <p:tgtEl>
                                          <p:spTgt spid="97"/>
                                        </p:tgtEl>
                                        <p:attrNameLst>
                                          <p:attrName>ppt_w</p:attrName>
                                        </p:attrNameLst>
                                      </p:cBhvr>
                                      <p:tavLst>
                                        <p:tav tm="0">
                                          <p:val>
                                            <p:fltVal val="0"/>
                                          </p:val>
                                        </p:tav>
                                        <p:tav tm="100000">
                                          <p:val>
                                            <p:strVal val="#ppt_w"/>
                                          </p:val>
                                        </p:tav>
                                      </p:tavLst>
                                    </p:anim>
                                    <p:anim calcmode="lin" valueType="num">
                                      <p:cBhvr>
                                        <p:cTn id="68" dur="500" fill="hold"/>
                                        <p:tgtEl>
                                          <p:spTgt spid="97"/>
                                        </p:tgtEl>
                                        <p:attrNameLst>
                                          <p:attrName>ppt_h</p:attrName>
                                        </p:attrNameLst>
                                      </p:cBhvr>
                                      <p:tavLst>
                                        <p:tav tm="0">
                                          <p:val>
                                            <p:fltVal val="0"/>
                                          </p:val>
                                        </p:tav>
                                        <p:tav tm="100000">
                                          <p:val>
                                            <p:strVal val="#ppt_h"/>
                                          </p:val>
                                        </p:tav>
                                      </p:tavLst>
                                    </p:anim>
                                    <p:anim calcmode="lin" valueType="num">
                                      <p:cBhvr>
                                        <p:cTn id="69" dur="500" fill="hold"/>
                                        <p:tgtEl>
                                          <p:spTgt spid="97"/>
                                        </p:tgtEl>
                                        <p:attrNameLst>
                                          <p:attrName>ppt_x</p:attrName>
                                        </p:attrNameLst>
                                      </p:cBhvr>
                                      <p:tavLst>
                                        <p:tav tm="0">
                                          <p:val>
                                            <p:fltVal val="0.5"/>
                                          </p:val>
                                        </p:tav>
                                        <p:tav tm="100000">
                                          <p:val>
                                            <p:strVal val="#ppt_x"/>
                                          </p:val>
                                        </p:tav>
                                      </p:tavLst>
                                    </p:anim>
                                    <p:anim calcmode="lin" valueType="num">
                                      <p:cBhvr>
                                        <p:cTn id="70" dur="500" fill="hold"/>
                                        <p:tgtEl>
                                          <p:spTgt spid="97"/>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00"/>
                                        </p:tgtEl>
                                        <p:attrNameLst>
                                          <p:attrName>style.visibility</p:attrName>
                                        </p:attrNameLst>
                                      </p:cBhvr>
                                      <p:to>
                                        <p:strVal val="visible"/>
                                      </p:to>
                                    </p:set>
                                    <p:anim calcmode="lin" valueType="num">
                                      <p:cBhvr>
                                        <p:cTn id="73" dur="500" fill="hold"/>
                                        <p:tgtEl>
                                          <p:spTgt spid="100"/>
                                        </p:tgtEl>
                                        <p:attrNameLst>
                                          <p:attrName>ppt_w</p:attrName>
                                        </p:attrNameLst>
                                      </p:cBhvr>
                                      <p:tavLst>
                                        <p:tav tm="0">
                                          <p:val>
                                            <p:fltVal val="0"/>
                                          </p:val>
                                        </p:tav>
                                        <p:tav tm="100000">
                                          <p:val>
                                            <p:strVal val="#ppt_w"/>
                                          </p:val>
                                        </p:tav>
                                      </p:tavLst>
                                    </p:anim>
                                    <p:anim calcmode="lin" valueType="num">
                                      <p:cBhvr>
                                        <p:cTn id="74" dur="500" fill="hold"/>
                                        <p:tgtEl>
                                          <p:spTgt spid="100"/>
                                        </p:tgtEl>
                                        <p:attrNameLst>
                                          <p:attrName>ppt_h</p:attrName>
                                        </p:attrNameLst>
                                      </p:cBhvr>
                                      <p:tavLst>
                                        <p:tav tm="0">
                                          <p:val>
                                            <p:fltVal val="0"/>
                                          </p:val>
                                        </p:tav>
                                        <p:tav tm="100000">
                                          <p:val>
                                            <p:strVal val="#ppt_h"/>
                                          </p:val>
                                        </p:tav>
                                      </p:tavLst>
                                    </p:anim>
                                    <p:anim calcmode="lin" valueType="num">
                                      <p:cBhvr>
                                        <p:cTn id="75" dur="500" fill="hold"/>
                                        <p:tgtEl>
                                          <p:spTgt spid="100"/>
                                        </p:tgtEl>
                                        <p:attrNameLst>
                                          <p:attrName>ppt_x</p:attrName>
                                        </p:attrNameLst>
                                      </p:cBhvr>
                                      <p:tavLst>
                                        <p:tav tm="0">
                                          <p:val>
                                            <p:fltVal val="0.5"/>
                                          </p:val>
                                        </p:tav>
                                        <p:tav tm="100000">
                                          <p:val>
                                            <p:strVal val="#ppt_x"/>
                                          </p:val>
                                        </p:tav>
                                      </p:tavLst>
                                    </p:anim>
                                    <p:anim calcmode="lin" valueType="num">
                                      <p:cBhvr>
                                        <p:cTn id="76" dur="500" fill="hold"/>
                                        <p:tgtEl>
                                          <p:spTgt spid="100"/>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103"/>
                                        </p:tgtEl>
                                        <p:attrNameLst>
                                          <p:attrName>style.visibility</p:attrName>
                                        </p:attrNameLst>
                                      </p:cBhvr>
                                      <p:to>
                                        <p:strVal val="visible"/>
                                      </p:to>
                                    </p:set>
                                    <p:anim calcmode="lin" valueType="num">
                                      <p:cBhvr>
                                        <p:cTn id="79" dur="500" fill="hold"/>
                                        <p:tgtEl>
                                          <p:spTgt spid="103"/>
                                        </p:tgtEl>
                                        <p:attrNameLst>
                                          <p:attrName>ppt_w</p:attrName>
                                        </p:attrNameLst>
                                      </p:cBhvr>
                                      <p:tavLst>
                                        <p:tav tm="0">
                                          <p:val>
                                            <p:fltVal val="0"/>
                                          </p:val>
                                        </p:tav>
                                        <p:tav tm="100000">
                                          <p:val>
                                            <p:strVal val="#ppt_w"/>
                                          </p:val>
                                        </p:tav>
                                      </p:tavLst>
                                    </p:anim>
                                    <p:anim calcmode="lin" valueType="num">
                                      <p:cBhvr>
                                        <p:cTn id="80" dur="500" fill="hold"/>
                                        <p:tgtEl>
                                          <p:spTgt spid="103"/>
                                        </p:tgtEl>
                                        <p:attrNameLst>
                                          <p:attrName>ppt_h</p:attrName>
                                        </p:attrNameLst>
                                      </p:cBhvr>
                                      <p:tavLst>
                                        <p:tav tm="0">
                                          <p:val>
                                            <p:fltVal val="0"/>
                                          </p:val>
                                        </p:tav>
                                        <p:tav tm="100000">
                                          <p:val>
                                            <p:strVal val="#ppt_h"/>
                                          </p:val>
                                        </p:tav>
                                      </p:tavLst>
                                    </p:anim>
                                    <p:anim calcmode="lin" valueType="num">
                                      <p:cBhvr>
                                        <p:cTn id="81" dur="500" fill="hold"/>
                                        <p:tgtEl>
                                          <p:spTgt spid="103"/>
                                        </p:tgtEl>
                                        <p:attrNameLst>
                                          <p:attrName>ppt_x</p:attrName>
                                        </p:attrNameLst>
                                      </p:cBhvr>
                                      <p:tavLst>
                                        <p:tav tm="0">
                                          <p:val>
                                            <p:fltVal val="0.5"/>
                                          </p:val>
                                        </p:tav>
                                        <p:tav tm="100000">
                                          <p:val>
                                            <p:strVal val="#ppt_x"/>
                                          </p:val>
                                        </p:tav>
                                      </p:tavLst>
                                    </p:anim>
                                    <p:anim calcmode="lin" valueType="num">
                                      <p:cBhvr>
                                        <p:cTn id="82" dur="500" fill="hold"/>
                                        <p:tgtEl>
                                          <p:spTgt spid="103"/>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06"/>
                                        </p:tgtEl>
                                        <p:attrNameLst>
                                          <p:attrName>style.visibility</p:attrName>
                                        </p:attrNameLst>
                                      </p:cBhvr>
                                      <p:to>
                                        <p:strVal val="visible"/>
                                      </p:to>
                                    </p:set>
                                    <p:anim calcmode="lin" valueType="num">
                                      <p:cBhvr>
                                        <p:cTn id="85" dur="500" fill="hold"/>
                                        <p:tgtEl>
                                          <p:spTgt spid="106"/>
                                        </p:tgtEl>
                                        <p:attrNameLst>
                                          <p:attrName>ppt_w</p:attrName>
                                        </p:attrNameLst>
                                      </p:cBhvr>
                                      <p:tavLst>
                                        <p:tav tm="0">
                                          <p:val>
                                            <p:fltVal val="0"/>
                                          </p:val>
                                        </p:tav>
                                        <p:tav tm="100000">
                                          <p:val>
                                            <p:strVal val="#ppt_w"/>
                                          </p:val>
                                        </p:tav>
                                      </p:tavLst>
                                    </p:anim>
                                    <p:anim calcmode="lin" valueType="num">
                                      <p:cBhvr>
                                        <p:cTn id="86" dur="500" fill="hold"/>
                                        <p:tgtEl>
                                          <p:spTgt spid="106"/>
                                        </p:tgtEl>
                                        <p:attrNameLst>
                                          <p:attrName>ppt_h</p:attrName>
                                        </p:attrNameLst>
                                      </p:cBhvr>
                                      <p:tavLst>
                                        <p:tav tm="0">
                                          <p:val>
                                            <p:fltVal val="0"/>
                                          </p:val>
                                        </p:tav>
                                        <p:tav tm="100000">
                                          <p:val>
                                            <p:strVal val="#ppt_h"/>
                                          </p:val>
                                        </p:tav>
                                      </p:tavLst>
                                    </p:anim>
                                    <p:anim calcmode="lin" valueType="num">
                                      <p:cBhvr>
                                        <p:cTn id="87" dur="500" fill="hold"/>
                                        <p:tgtEl>
                                          <p:spTgt spid="106"/>
                                        </p:tgtEl>
                                        <p:attrNameLst>
                                          <p:attrName>ppt_x</p:attrName>
                                        </p:attrNameLst>
                                      </p:cBhvr>
                                      <p:tavLst>
                                        <p:tav tm="0">
                                          <p:val>
                                            <p:fltVal val="0.5"/>
                                          </p:val>
                                        </p:tav>
                                        <p:tav tm="100000">
                                          <p:val>
                                            <p:strVal val="#ppt_x"/>
                                          </p:val>
                                        </p:tav>
                                      </p:tavLst>
                                    </p:anim>
                                    <p:anim calcmode="lin" valueType="num">
                                      <p:cBhvr>
                                        <p:cTn id="88" dur="500" fill="hold"/>
                                        <p:tgtEl>
                                          <p:spTgt spid="106"/>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109"/>
                                        </p:tgtEl>
                                        <p:attrNameLst>
                                          <p:attrName>style.visibility</p:attrName>
                                        </p:attrNameLst>
                                      </p:cBhvr>
                                      <p:to>
                                        <p:strVal val="visible"/>
                                      </p:to>
                                    </p:set>
                                    <p:anim calcmode="lin" valueType="num">
                                      <p:cBhvr>
                                        <p:cTn id="91" dur="500" fill="hold"/>
                                        <p:tgtEl>
                                          <p:spTgt spid="109"/>
                                        </p:tgtEl>
                                        <p:attrNameLst>
                                          <p:attrName>ppt_w</p:attrName>
                                        </p:attrNameLst>
                                      </p:cBhvr>
                                      <p:tavLst>
                                        <p:tav tm="0">
                                          <p:val>
                                            <p:fltVal val="0"/>
                                          </p:val>
                                        </p:tav>
                                        <p:tav tm="100000">
                                          <p:val>
                                            <p:strVal val="#ppt_w"/>
                                          </p:val>
                                        </p:tav>
                                      </p:tavLst>
                                    </p:anim>
                                    <p:anim calcmode="lin" valueType="num">
                                      <p:cBhvr>
                                        <p:cTn id="92" dur="500" fill="hold"/>
                                        <p:tgtEl>
                                          <p:spTgt spid="109"/>
                                        </p:tgtEl>
                                        <p:attrNameLst>
                                          <p:attrName>ppt_h</p:attrName>
                                        </p:attrNameLst>
                                      </p:cBhvr>
                                      <p:tavLst>
                                        <p:tav tm="0">
                                          <p:val>
                                            <p:fltVal val="0"/>
                                          </p:val>
                                        </p:tav>
                                        <p:tav tm="100000">
                                          <p:val>
                                            <p:strVal val="#ppt_h"/>
                                          </p:val>
                                        </p:tav>
                                      </p:tavLst>
                                    </p:anim>
                                    <p:anim calcmode="lin" valueType="num">
                                      <p:cBhvr>
                                        <p:cTn id="93" dur="500" fill="hold"/>
                                        <p:tgtEl>
                                          <p:spTgt spid="109"/>
                                        </p:tgtEl>
                                        <p:attrNameLst>
                                          <p:attrName>ppt_x</p:attrName>
                                        </p:attrNameLst>
                                      </p:cBhvr>
                                      <p:tavLst>
                                        <p:tav tm="0">
                                          <p:val>
                                            <p:fltVal val="0.5"/>
                                          </p:val>
                                        </p:tav>
                                        <p:tav tm="100000">
                                          <p:val>
                                            <p:strVal val="#ppt_x"/>
                                          </p:val>
                                        </p:tav>
                                      </p:tavLst>
                                    </p:anim>
                                    <p:anim calcmode="lin" valueType="num">
                                      <p:cBhvr>
                                        <p:cTn id="94" dur="500" fill="hold"/>
                                        <p:tgtEl>
                                          <p:spTgt spid="109"/>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73"/>
                                        </p:tgtEl>
                                      </p:cBhvr>
                                    </p:animEffect>
                                    <p:animScale>
                                      <p:cBhvr>
                                        <p:cTn id="97" dur="250" autoRev="1" fill="hold"/>
                                        <p:tgtEl>
                                          <p:spTgt spid="73"/>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94"/>
                                        </p:tgtEl>
                                      </p:cBhvr>
                                    </p:animEffect>
                                    <p:animScale>
                                      <p:cBhvr>
                                        <p:cTn id="100" dur="250" autoRev="1" fill="hold"/>
                                        <p:tgtEl>
                                          <p:spTgt spid="94"/>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100"/>
                                        </p:tgtEl>
                                      </p:cBhvr>
                                    </p:animEffect>
                                    <p:animScale>
                                      <p:cBhvr>
                                        <p:cTn id="103" dur="250" autoRev="1" fill="hold"/>
                                        <p:tgtEl>
                                          <p:spTgt spid="100"/>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103"/>
                                        </p:tgtEl>
                                      </p:cBhvr>
                                    </p:animEffect>
                                    <p:animScale>
                                      <p:cBhvr>
                                        <p:cTn id="106" dur="250" autoRev="1" fill="hold"/>
                                        <p:tgtEl>
                                          <p:spTgt spid="103"/>
                                        </p:tgtEl>
                                      </p:cBhvr>
                                      <p:by x="105000" y="105000"/>
                                    </p:animScale>
                                  </p:childTnLst>
                                </p:cTn>
                              </p:par>
                            </p:childTnLst>
                          </p:cTn>
                        </p:par>
                        <p:par>
                          <p:cTn id="107" fill="hold">
                            <p:stCondLst>
                              <p:cond delay="3110"/>
                            </p:stCondLst>
                            <p:childTnLst>
                              <p:par>
                                <p:cTn id="108" presetID="16" presetClass="entr" presetSubtype="42" fill="hold" nodeType="afterEffect">
                                  <p:stCondLst>
                                    <p:cond delay="0"/>
                                  </p:stCondLst>
                                  <p:childTnLst>
                                    <p:set>
                                      <p:cBhvr>
                                        <p:cTn id="109" dur="1" fill="hold">
                                          <p:stCondLst>
                                            <p:cond delay="0"/>
                                          </p:stCondLst>
                                        </p:cTn>
                                        <p:tgtEl>
                                          <p:spTgt spid="112"/>
                                        </p:tgtEl>
                                        <p:attrNameLst>
                                          <p:attrName>style.visibility</p:attrName>
                                        </p:attrNameLst>
                                      </p:cBhvr>
                                      <p:to>
                                        <p:strVal val="visible"/>
                                      </p:to>
                                    </p:set>
                                    <p:animEffect transition="in" filter="barn(outHorizontal)">
                                      <p:cBhvr>
                                        <p:cTn id="110" dur="500"/>
                                        <p:tgtEl>
                                          <p:spTgt spid="112"/>
                                        </p:tgtEl>
                                      </p:cBhvr>
                                    </p:animEffect>
                                  </p:childTnLst>
                                </p:cTn>
                              </p:par>
                            </p:childTnLst>
                          </p:cTn>
                        </p:par>
                        <p:par>
                          <p:cTn id="111" fill="hold">
                            <p:stCondLst>
                              <p:cond delay="3610"/>
                            </p:stCondLst>
                            <p:childTnLst>
                              <p:par>
                                <p:cTn id="112" presetID="23" presetClass="entr" presetSubtype="32" fill="hold" nodeType="afterEffect">
                                  <p:stCondLst>
                                    <p:cond delay="0"/>
                                  </p:stCondLst>
                                  <p:childTnLst>
                                    <p:set>
                                      <p:cBhvr>
                                        <p:cTn id="113" dur="1" fill="hold">
                                          <p:stCondLst>
                                            <p:cond delay="0"/>
                                          </p:stCondLst>
                                        </p:cTn>
                                        <p:tgtEl>
                                          <p:spTgt spid="113"/>
                                        </p:tgtEl>
                                        <p:attrNameLst>
                                          <p:attrName>style.visibility</p:attrName>
                                        </p:attrNameLst>
                                      </p:cBhvr>
                                      <p:to>
                                        <p:strVal val="visible"/>
                                      </p:to>
                                    </p:set>
                                    <p:anim calcmode="lin" valueType="num">
                                      <p:cBhvr>
                                        <p:cTn id="114" dur="500" fill="hold"/>
                                        <p:tgtEl>
                                          <p:spTgt spid="113"/>
                                        </p:tgtEl>
                                        <p:attrNameLst>
                                          <p:attrName>ppt_w</p:attrName>
                                        </p:attrNameLst>
                                      </p:cBhvr>
                                      <p:tavLst>
                                        <p:tav tm="0">
                                          <p:val>
                                            <p:strVal val="4*#ppt_w"/>
                                          </p:val>
                                        </p:tav>
                                        <p:tav tm="100000">
                                          <p:val>
                                            <p:strVal val="#ppt_w"/>
                                          </p:val>
                                        </p:tav>
                                      </p:tavLst>
                                    </p:anim>
                                    <p:anim calcmode="lin" valueType="num">
                                      <p:cBhvr>
                                        <p:cTn id="115" dur="500" fill="hold"/>
                                        <p:tgtEl>
                                          <p:spTgt spid="113"/>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116"/>
                                        </p:tgtEl>
                                        <p:attrNameLst>
                                          <p:attrName>style.visibility</p:attrName>
                                        </p:attrNameLst>
                                      </p:cBhvr>
                                      <p:to>
                                        <p:strVal val="visible"/>
                                      </p:to>
                                    </p:set>
                                    <p:anim calcmode="lin" valueType="num">
                                      <p:cBhvr>
                                        <p:cTn id="118" dur="500" fill="hold"/>
                                        <p:tgtEl>
                                          <p:spTgt spid="116"/>
                                        </p:tgtEl>
                                        <p:attrNameLst>
                                          <p:attrName>ppt_w</p:attrName>
                                        </p:attrNameLst>
                                      </p:cBhvr>
                                      <p:tavLst>
                                        <p:tav tm="0">
                                          <p:val>
                                            <p:strVal val="4*#ppt_w"/>
                                          </p:val>
                                        </p:tav>
                                        <p:tav tm="100000">
                                          <p:val>
                                            <p:strVal val="#ppt_w"/>
                                          </p:val>
                                        </p:tav>
                                      </p:tavLst>
                                    </p:anim>
                                    <p:anim calcmode="lin" valueType="num">
                                      <p:cBhvr>
                                        <p:cTn id="119" dur="500" fill="hold"/>
                                        <p:tgtEl>
                                          <p:spTgt spid="116"/>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119"/>
                                        </p:tgtEl>
                                        <p:attrNameLst>
                                          <p:attrName>style.visibility</p:attrName>
                                        </p:attrNameLst>
                                      </p:cBhvr>
                                      <p:to>
                                        <p:strVal val="visible"/>
                                      </p:to>
                                    </p:set>
                                    <p:anim calcmode="lin" valueType="num">
                                      <p:cBhvr>
                                        <p:cTn id="122" dur="500" fill="hold"/>
                                        <p:tgtEl>
                                          <p:spTgt spid="119"/>
                                        </p:tgtEl>
                                        <p:attrNameLst>
                                          <p:attrName>ppt_w</p:attrName>
                                        </p:attrNameLst>
                                      </p:cBhvr>
                                      <p:tavLst>
                                        <p:tav tm="0">
                                          <p:val>
                                            <p:strVal val="4*#ppt_w"/>
                                          </p:val>
                                        </p:tav>
                                        <p:tav tm="100000">
                                          <p:val>
                                            <p:strVal val="#ppt_w"/>
                                          </p:val>
                                        </p:tav>
                                      </p:tavLst>
                                    </p:anim>
                                    <p:anim calcmode="lin" valueType="num">
                                      <p:cBhvr>
                                        <p:cTn id="123" dur="500" fill="hold"/>
                                        <p:tgtEl>
                                          <p:spTgt spid="119"/>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122"/>
                                        </p:tgtEl>
                                        <p:attrNameLst>
                                          <p:attrName>style.visibility</p:attrName>
                                        </p:attrNameLst>
                                      </p:cBhvr>
                                      <p:to>
                                        <p:strVal val="visible"/>
                                      </p:to>
                                    </p:set>
                                    <p:anim calcmode="lin" valueType="num">
                                      <p:cBhvr>
                                        <p:cTn id="126" dur="500" fill="hold"/>
                                        <p:tgtEl>
                                          <p:spTgt spid="122"/>
                                        </p:tgtEl>
                                        <p:attrNameLst>
                                          <p:attrName>ppt_w</p:attrName>
                                        </p:attrNameLst>
                                      </p:cBhvr>
                                      <p:tavLst>
                                        <p:tav tm="0">
                                          <p:val>
                                            <p:strVal val="4*#ppt_w"/>
                                          </p:val>
                                        </p:tav>
                                        <p:tav tm="100000">
                                          <p:val>
                                            <p:strVal val="#ppt_w"/>
                                          </p:val>
                                        </p:tav>
                                      </p:tavLst>
                                    </p:anim>
                                    <p:anim calcmode="lin" valueType="num">
                                      <p:cBhvr>
                                        <p:cTn id="127" dur="500" fill="hold"/>
                                        <p:tgtEl>
                                          <p:spTgt spid="122"/>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25"/>
                                        </p:tgtEl>
                                        <p:attrNameLst>
                                          <p:attrName>style.visibility</p:attrName>
                                        </p:attrNameLst>
                                      </p:cBhvr>
                                      <p:to>
                                        <p:strVal val="visible"/>
                                      </p:to>
                                    </p:set>
                                    <p:anim calcmode="lin" valueType="num">
                                      <p:cBhvr>
                                        <p:cTn id="130" dur="500" fill="hold"/>
                                        <p:tgtEl>
                                          <p:spTgt spid="125"/>
                                        </p:tgtEl>
                                        <p:attrNameLst>
                                          <p:attrName>ppt_w</p:attrName>
                                        </p:attrNameLst>
                                      </p:cBhvr>
                                      <p:tavLst>
                                        <p:tav tm="0">
                                          <p:val>
                                            <p:strVal val="4*#ppt_w"/>
                                          </p:val>
                                        </p:tav>
                                        <p:tav tm="100000">
                                          <p:val>
                                            <p:strVal val="#ppt_w"/>
                                          </p:val>
                                        </p:tav>
                                      </p:tavLst>
                                    </p:anim>
                                    <p:anim calcmode="lin" valueType="num">
                                      <p:cBhvr>
                                        <p:cTn id="131" dur="500" fill="hold"/>
                                        <p:tgtEl>
                                          <p:spTgt spid="125"/>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28"/>
                                        </p:tgtEl>
                                        <p:attrNameLst>
                                          <p:attrName>style.visibility</p:attrName>
                                        </p:attrNameLst>
                                      </p:cBhvr>
                                      <p:to>
                                        <p:strVal val="visible"/>
                                      </p:to>
                                    </p:set>
                                    <p:anim calcmode="lin" valueType="num">
                                      <p:cBhvr>
                                        <p:cTn id="134" dur="500" fill="hold"/>
                                        <p:tgtEl>
                                          <p:spTgt spid="128"/>
                                        </p:tgtEl>
                                        <p:attrNameLst>
                                          <p:attrName>ppt_w</p:attrName>
                                        </p:attrNameLst>
                                      </p:cBhvr>
                                      <p:tavLst>
                                        <p:tav tm="0">
                                          <p:val>
                                            <p:strVal val="4*#ppt_w"/>
                                          </p:val>
                                        </p:tav>
                                        <p:tav tm="100000">
                                          <p:val>
                                            <p:strVal val="#ppt_w"/>
                                          </p:val>
                                        </p:tav>
                                      </p:tavLst>
                                    </p:anim>
                                    <p:anim calcmode="lin" valueType="num">
                                      <p:cBhvr>
                                        <p:cTn id="135" dur="500" fill="hold"/>
                                        <p:tgtEl>
                                          <p:spTgt spid="128"/>
                                        </p:tgtEl>
                                        <p:attrNameLst>
                                          <p:attrName>ppt_h</p:attrName>
                                        </p:attrNameLst>
                                      </p:cBhvr>
                                      <p:tavLst>
                                        <p:tav tm="0">
                                          <p:val>
                                            <p:strVal val="4*#ppt_h"/>
                                          </p:val>
                                        </p:tav>
                                        <p:tav tm="100000">
                                          <p:val>
                                            <p:strVal val="#ppt_h"/>
                                          </p:val>
                                        </p:tav>
                                      </p:tavLst>
                                    </p:anim>
                                  </p:childTnLst>
                                </p:cTn>
                              </p:par>
                            </p:childTnLst>
                          </p:cTn>
                        </p:par>
                        <p:par>
                          <p:cTn id="136" fill="hold">
                            <p:stCondLst>
                              <p:cond delay="4310"/>
                            </p:stCondLst>
                            <p:childTnLst>
                              <p:par>
                                <p:cTn id="137" presetID="22" presetClass="entr" presetSubtype="8" fill="hold" grpId="0" nodeType="afterEffect">
                                  <p:stCondLst>
                                    <p:cond delay="0"/>
                                  </p:stCondLst>
                                  <p:childTnLst>
                                    <p:set>
                                      <p:cBhvr>
                                        <p:cTn id="138" dur="1" fill="hold">
                                          <p:stCondLst>
                                            <p:cond delay="0"/>
                                          </p:stCondLst>
                                        </p:cTn>
                                        <p:tgtEl>
                                          <p:spTgt spid="131"/>
                                        </p:tgtEl>
                                        <p:attrNameLst>
                                          <p:attrName>style.visibility</p:attrName>
                                        </p:attrNameLst>
                                      </p:cBhvr>
                                      <p:to>
                                        <p:strVal val="visible"/>
                                      </p:to>
                                    </p:set>
                                    <p:animEffect transition="in" filter="wipe(left)">
                                      <p:cBhvr>
                                        <p:cTn id="139"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p:bldP spid="132" grpId="0"/>
      <p:bldP spid="1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8266914" y="855414"/>
            <a:ext cx="649280" cy="762000"/>
            <a:chOff x="8266914" y="-18254"/>
            <a:chExt cx="649280" cy="762000"/>
          </a:xfrm>
        </p:grpSpPr>
        <p:sp>
          <p:nvSpPr>
            <p:cNvPr id="56"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57" name="组合 56"/>
            <p:cNvGrpSpPr/>
            <p:nvPr/>
          </p:nvGrpSpPr>
          <p:grpSpPr>
            <a:xfrm>
              <a:off x="8266914" y="134144"/>
              <a:ext cx="649280" cy="475558"/>
              <a:chOff x="235091" y="185120"/>
              <a:chExt cx="649280" cy="475558"/>
            </a:xfrm>
          </p:grpSpPr>
          <p:sp>
            <p:nvSpPr>
              <p:cNvPr id="58" name="矩形 57"/>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59" name="矩形 58"/>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sp>
        <p:nvSpPr>
          <p:cNvPr id="60" name="Freeform 7"/>
          <p:cNvSpPr>
            <a:spLocks noEditPoints="1"/>
          </p:cNvSpPr>
          <p:nvPr/>
        </p:nvSpPr>
        <p:spPr bwMode="auto">
          <a:xfrm>
            <a:off x="4228596" y="4122073"/>
            <a:ext cx="773247" cy="1827207"/>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ysClr val="window" lastClr="FFFFFF">
              <a:lumMod val="50000"/>
            </a:sysClr>
          </a:solidFill>
          <a:ln>
            <a:noFill/>
          </a:ln>
          <a:effectLst>
            <a:outerShdw blurRad="76200" dir="13500000" sy="23000" kx="1200000" algn="br" rotWithShape="0">
              <a:prstClr val="black">
                <a:alpha val="6000"/>
              </a:prstClr>
            </a:outerShdw>
          </a:effectLst>
        </p:spPr>
        <p:txBody>
          <a:bodyPr vert="horz" wrap="square" lIns="91452" tIns="45726" rIns="91452" bIns="45726"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ysClr val="windowText" lastClr="000000"/>
              </a:solidFill>
              <a:effectLst/>
              <a:uLnTx/>
              <a:uFillTx/>
              <a:latin typeface="Calibri"/>
              <a:ea typeface="+mn-ea"/>
              <a:cs typeface="+mn-cs"/>
            </a:endParaRPr>
          </a:p>
        </p:txBody>
      </p:sp>
      <p:cxnSp>
        <p:nvCxnSpPr>
          <p:cNvPr id="61" name="Straight Connector 23"/>
          <p:cNvCxnSpPr/>
          <p:nvPr/>
        </p:nvCxnSpPr>
        <p:spPr>
          <a:xfrm flipV="1">
            <a:off x="4572794" y="3496842"/>
            <a:ext cx="0" cy="594499"/>
          </a:xfrm>
          <a:prstGeom prst="line">
            <a:avLst/>
          </a:prstGeom>
          <a:noFill/>
          <a:ln w="19050" cap="flat" cmpd="sng" algn="ctr">
            <a:solidFill>
              <a:sysClr val="window" lastClr="FFFFFF"/>
            </a:solidFill>
            <a:prstDash val="sysDot"/>
            <a:miter lim="800000"/>
            <a:headEnd type="oval" w="sm" len="sm"/>
            <a:tailEnd type="oval" w="sm" len="sm"/>
          </a:ln>
          <a:effectLst/>
        </p:spPr>
      </p:cxnSp>
      <p:sp>
        <p:nvSpPr>
          <p:cNvPr id="62" name="文本框 13"/>
          <p:cNvSpPr txBox="1"/>
          <p:nvPr/>
        </p:nvSpPr>
        <p:spPr>
          <a:xfrm>
            <a:off x="3734594" y="2839549"/>
            <a:ext cx="1676400" cy="454263"/>
          </a:xfrm>
          <a:prstGeom prst="rect">
            <a:avLst/>
          </a:prstGeom>
          <a:noFill/>
        </p:spPr>
        <p:txBody>
          <a:bodyPr wrap="square" lIns="65824" tIns="32911" rIns="65824" bIns="3291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kumimoji="0" lang="zh-CN" altLang="en-US" sz="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63" name="Freeform 4"/>
          <p:cNvSpPr>
            <a:spLocks noEditPoints="1"/>
          </p:cNvSpPr>
          <p:nvPr/>
        </p:nvSpPr>
        <p:spPr bwMode="auto">
          <a:xfrm>
            <a:off x="3588360" y="4138729"/>
            <a:ext cx="551184" cy="1718558"/>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ysClr val="window" lastClr="FFFFFF">
              <a:lumMod val="75000"/>
            </a:sysClr>
          </a:solidFill>
          <a:ln>
            <a:noFill/>
          </a:ln>
          <a:effectLst>
            <a:outerShdw blurRad="76200" dir="13500000" sy="23000" kx="1200000" algn="br" rotWithShape="0">
              <a:prstClr val="black">
                <a:alpha val="6000"/>
              </a:prstClr>
            </a:outerShdw>
          </a:effectLst>
        </p:spPr>
        <p:txBody>
          <a:bodyPr vert="horz" wrap="square" lIns="91452" tIns="45726" rIns="91452" bIns="45726"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ysClr val="windowText" lastClr="000000"/>
              </a:solidFill>
              <a:effectLst/>
              <a:uLnTx/>
              <a:uFillTx/>
              <a:latin typeface="Calibri"/>
              <a:ea typeface="+mn-ea"/>
              <a:cs typeface="+mn-cs"/>
            </a:endParaRPr>
          </a:p>
        </p:txBody>
      </p:sp>
      <p:cxnSp>
        <p:nvCxnSpPr>
          <p:cNvPr id="64" name="Straight Connector 26"/>
          <p:cNvCxnSpPr/>
          <p:nvPr/>
        </p:nvCxnSpPr>
        <p:spPr>
          <a:xfrm flipH="1" flipV="1">
            <a:off x="3877092" y="3687337"/>
            <a:ext cx="0" cy="310356"/>
          </a:xfrm>
          <a:prstGeom prst="line">
            <a:avLst/>
          </a:prstGeom>
          <a:noFill/>
          <a:ln w="19050" cap="flat" cmpd="sng" algn="ctr">
            <a:solidFill>
              <a:sysClr val="window" lastClr="FFFFFF"/>
            </a:solidFill>
            <a:prstDash val="sysDot"/>
            <a:miter lim="800000"/>
            <a:headEnd type="oval" w="sm" len="sm"/>
            <a:tailEnd type="oval" w="sm" len="sm"/>
          </a:ln>
          <a:effectLst/>
        </p:spPr>
      </p:cxnSp>
      <p:cxnSp>
        <p:nvCxnSpPr>
          <p:cNvPr id="65" name="Straight Connector 27"/>
          <p:cNvCxnSpPr/>
          <p:nvPr/>
        </p:nvCxnSpPr>
        <p:spPr>
          <a:xfrm flipH="1">
            <a:off x="3461982" y="3675447"/>
            <a:ext cx="415110" cy="0"/>
          </a:xfrm>
          <a:prstGeom prst="line">
            <a:avLst/>
          </a:prstGeom>
          <a:noFill/>
          <a:ln w="19050" cap="flat" cmpd="sng" algn="ctr">
            <a:solidFill>
              <a:sysClr val="window" lastClr="FFFFFF"/>
            </a:solidFill>
            <a:prstDash val="sysDot"/>
            <a:miter lim="800000"/>
            <a:headEnd type="oval" w="sm" len="sm"/>
            <a:tailEnd type="oval" w="sm" len="sm"/>
          </a:ln>
          <a:effectLst/>
        </p:spPr>
      </p:cxnSp>
      <p:sp>
        <p:nvSpPr>
          <p:cNvPr id="66" name="文本框 13"/>
          <p:cNvSpPr txBox="1"/>
          <p:nvPr/>
        </p:nvSpPr>
        <p:spPr>
          <a:xfrm>
            <a:off x="1981994" y="3217612"/>
            <a:ext cx="1676400" cy="454263"/>
          </a:xfrm>
          <a:prstGeom prst="rect">
            <a:avLst/>
          </a:prstGeom>
          <a:noFill/>
        </p:spPr>
        <p:txBody>
          <a:bodyPr wrap="square" lIns="65824" tIns="32911" rIns="65824" bIns="3291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kumimoji="0" lang="zh-CN" altLang="en-US" sz="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67" name="Freeform 6"/>
          <p:cNvSpPr>
            <a:spLocks noEditPoints="1"/>
          </p:cNvSpPr>
          <p:nvPr/>
        </p:nvSpPr>
        <p:spPr bwMode="auto">
          <a:xfrm>
            <a:off x="5088638" y="4091341"/>
            <a:ext cx="468318" cy="1741445"/>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ysClr val="window" lastClr="FFFFFF">
              <a:lumMod val="75000"/>
            </a:sysClr>
          </a:solidFill>
          <a:ln>
            <a:noFill/>
          </a:ln>
          <a:effectLst>
            <a:outerShdw blurRad="76200" dir="13500000" sy="23000" kx="1200000" algn="br" rotWithShape="0">
              <a:prstClr val="black">
                <a:alpha val="6000"/>
              </a:prstClr>
            </a:outerShdw>
          </a:effectLst>
        </p:spPr>
        <p:txBody>
          <a:bodyPr vert="horz" wrap="square" lIns="91452" tIns="45726" rIns="91452" bIns="45726"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ysClr val="windowText" lastClr="000000"/>
              </a:solidFill>
              <a:effectLst/>
              <a:uLnTx/>
              <a:uFillTx/>
              <a:latin typeface="Calibri"/>
              <a:ea typeface="+mn-ea"/>
              <a:cs typeface="+mn-cs"/>
            </a:endParaRPr>
          </a:p>
        </p:txBody>
      </p:sp>
      <p:cxnSp>
        <p:nvCxnSpPr>
          <p:cNvPr id="68" name="Straight Connector 24"/>
          <p:cNvCxnSpPr/>
          <p:nvPr/>
        </p:nvCxnSpPr>
        <p:spPr>
          <a:xfrm flipV="1">
            <a:off x="5302922" y="3687337"/>
            <a:ext cx="0" cy="310356"/>
          </a:xfrm>
          <a:prstGeom prst="line">
            <a:avLst/>
          </a:prstGeom>
          <a:noFill/>
          <a:ln w="19050" cap="flat" cmpd="sng" algn="ctr">
            <a:solidFill>
              <a:sysClr val="window" lastClr="FFFFFF"/>
            </a:solidFill>
            <a:prstDash val="sysDot"/>
            <a:miter lim="800000"/>
            <a:headEnd type="oval" w="sm" len="sm"/>
            <a:tailEnd type="oval" w="sm" len="sm"/>
          </a:ln>
          <a:effectLst/>
        </p:spPr>
      </p:cxnSp>
      <p:cxnSp>
        <p:nvCxnSpPr>
          <p:cNvPr id="69" name="Straight Connector 25"/>
          <p:cNvCxnSpPr/>
          <p:nvPr/>
        </p:nvCxnSpPr>
        <p:spPr>
          <a:xfrm>
            <a:off x="5302922" y="3675447"/>
            <a:ext cx="415110" cy="0"/>
          </a:xfrm>
          <a:prstGeom prst="line">
            <a:avLst/>
          </a:prstGeom>
          <a:noFill/>
          <a:ln w="19050" cap="flat" cmpd="sng" algn="ctr">
            <a:solidFill>
              <a:sysClr val="window" lastClr="FFFFFF"/>
            </a:solidFill>
            <a:prstDash val="sysDot"/>
            <a:miter lim="800000"/>
            <a:headEnd type="oval" w="sm" len="sm"/>
            <a:tailEnd type="oval" w="sm" len="sm"/>
          </a:ln>
          <a:effectLst/>
        </p:spPr>
      </p:cxnSp>
      <p:sp>
        <p:nvSpPr>
          <p:cNvPr id="70" name="文本框 13"/>
          <p:cNvSpPr txBox="1"/>
          <p:nvPr/>
        </p:nvSpPr>
        <p:spPr>
          <a:xfrm>
            <a:off x="5639594" y="3217612"/>
            <a:ext cx="1676400" cy="454263"/>
          </a:xfrm>
          <a:prstGeom prst="rect">
            <a:avLst/>
          </a:prstGeom>
          <a:noFill/>
        </p:spPr>
        <p:txBody>
          <a:bodyPr wrap="square" lIns="65824" tIns="32911" rIns="65824" bIns="3291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kumimoji="0" lang="zh-CN" altLang="en-US" sz="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71" name="Freeform 3"/>
          <p:cNvSpPr>
            <a:spLocks noEditPoints="1"/>
          </p:cNvSpPr>
          <p:nvPr/>
        </p:nvSpPr>
        <p:spPr bwMode="auto">
          <a:xfrm>
            <a:off x="3156217" y="3997693"/>
            <a:ext cx="403621" cy="1621786"/>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ysClr val="window" lastClr="FFFFFF">
              <a:lumMod val="95000"/>
            </a:sysClr>
          </a:solidFill>
          <a:ln>
            <a:noFill/>
          </a:ln>
          <a:effectLst>
            <a:outerShdw blurRad="76200" dir="13500000" sy="23000" kx="1200000" algn="br" rotWithShape="0">
              <a:prstClr val="black">
                <a:alpha val="6000"/>
              </a:prstClr>
            </a:outerShdw>
          </a:effectLst>
        </p:spPr>
        <p:txBody>
          <a:bodyPr vert="horz" wrap="square" lIns="91452" tIns="45726" rIns="91452" bIns="45726"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ysClr val="windowText" lastClr="000000"/>
              </a:solidFill>
              <a:effectLst/>
              <a:uLnTx/>
              <a:uFillTx/>
              <a:latin typeface="Calibri"/>
              <a:ea typeface="+mn-ea"/>
              <a:cs typeface="+mn-cs"/>
            </a:endParaRPr>
          </a:p>
        </p:txBody>
      </p:sp>
      <p:cxnSp>
        <p:nvCxnSpPr>
          <p:cNvPr id="72" name="Straight Connector 28"/>
          <p:cNvCxnSpPr/>
          <p:nvPr/>
        </p:nvCxnSpPr>
        <p:spPr>
          <a:xfrm flipH="1">
            <a:off x="2557566" y="4808586"/>
            <a:ext cx="598651" cy="0"/>
          </a:xfrm>
          <a:prstGeom prst="line">
            <a:avLst/>
          </a:prstGeom>
          <a:noFill/>
          <a:ln w="19050" cap="flat" cmpd="sng" algn="ctr">
            <a:solidFill>
              <a:sysClr val="window" lastClr="FFFFFF"/>
            </a:solidFill>
            <a:prstDash val="sysDot"/>
            <a:miter lim="800000"/>
            <a:headEnd type="oval" w="sm" len="sm"/>
            <a:tailEnd type="oval" w="sm" len="sm"/>
          </a:ln>
          <a:effectLst/>
        </p:spPr>
      </p:cxnSp>
      <p:sp>
        <p:nvSpPr>
          <p:cNvPr id="73" name="文本框 13"/>
          <p:cNvSpPr txBox="1"/>
          <p:nvPr/>
        </p:nvSpPr>
        <p:spPr>
          <a:xfrm>
            <a:off x="1067594" y="4894012"/>
            <a:ext cx="1676400" cy="454263"/>
          </a:xfrm>
          <a:prstGeom prst="rect">
            <a:avLst/>
          </a:prstGeom>
          <a:noFill/>
        </p:spPr>
        <p:txBody>
          <a:bodyPr wrap="square" lIns="65824" tIns="32911" rIns="65824" bIns="3291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kumimoji="0" lang="zh-CN" altLang="en-US" sz="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74" name="Freeform 5"/>
          <p:cNvSpPr>
            <a:spLocks noEditPoints="1"/>
          </p:cNvSpPr>
          <p:nvPr/>
        </p:nvSpPr>
        <p:spPr bwMode="auto">
          <a:xfrm>
            <a:off x="5585569" y="4027961"/>
            <a:ext cx="525774" cy="1661593"/>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ysClr val="window" lastClr="FFFFFF">
              <a:lumMod val="95000"/>
            </a:sysClr>
          </a:solidFill>
          <a:ln>
            <a:noFill/>
          </a:ln>
          <a:effectLst>
            <a:outerShdw blurRad="76200" dir="13500000" sy="23000" kx="1200000" algn="br" rotWithShape="0">
              <a:prstClr val="black">
                <a:alpha val="6000"/>
              </a:prstClr>
            </a:outerShdw>
          </a:effectLst>
        </p:spPr>
        <p:txBody>
          <a:bodyPr vert="horz" wrap="square" lIns="91452" tIns="45726" rIns="91452" bIns="45726"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ysClr val="windowText" lastClr="000000"/>
              </a:solidFill>
              <a:effectLst/>
              <a:uLnTx/>
              <a:uFillTx/>
              <a:latin typeface="Calibri"/>
              <a:ea typeface="+mn-ea"/>
              <a:cs typeface="+mn-cs"/>
            </a:endParaRPr>
          </a:p>
        </p:txBody>
      </p:sp>
      <p:cxnSp>
        <p:nvCxnSpPr>
          <p:cNvPr id="75" name="Straight Connector 29"/>
          <p:cNvCxnSpPr/>
          <p:nvPr/>
        </p:nvCxnSpPr>
        <p:spPr>
          <a:xfrm flipH="1">
            <a:off x="6048968" y="4808586"/>
            <a:ext cx="598651" cy="0"/>
          </a:xfrm>
          <a:prstGeom prst="line">
            <a:avLst/>
          </a:prstGeom>
          <a:noFill/>
          <a:ln w="19050" cap="flat" cmpd="sng" algn="ctr">
            <a:solidFill>
              <a:sysClr val="window" lastClr="FFFFFF"/>
            </a:solidFill>
            <a:prstDash val="sysDot"/>
            <a:miter lim="800000"/>
            <a:headEnd type="oval" w="sm" len="sm"/>
            <a:tailEnd type="oval" w="sm" len="sm"/>
          </a:ln>
          <a:effectLst/>
        </p:spPr>
      </p:cxnSp>
      <p:sp>
        <p:nvSpPr>
          <p:cNvPr id="76" name="文本框 13"/>
          <p:cNvSpPr txBox="1"/>
          <p:nvPr/>
        </p:nvSpPr>
        <p:spPr>
          <a:xfrm>
            <a:off x="6477794" y="4894012"/>
            <a:ext cx="1676400" cy="454263"/>
          </a:xfrm>
          <a:prstGeom prst="rect">
            <a:avLst/>
          </a:prstGeom>
          <a:noFill/>
        </p:spPr>
        <p:txBody>
          <a:bodyPr wrap="square" lIns="65824" tIns="32911" rIns="65824" bIns="32911"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kumimoji="0" lang="zh-CN" altLang="en-US" sz="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endParaRPr>
          </a:p>
        </p:txBody>
      </p:sp>
      <p:grpSp>
        <p:nvGrpSpPr>
          <p:cNvPr id="77" name="组合 76"/>
          <p:cNvGrpSpPr/>
          <p:nvPr/>
        </p:nvGrpSpPr>
        <p:grpSpPr>
          <a:xfrm>
            <a:off x="4130433" y="1721510"/>
            <a:ext cx="899562" cy="1038902"/>
            <a:chOff x="1135987" y="1137186"/>
            <a:chExt cx="1163482" cy="1343702"/>
          </a:xfrm>
        </p:grpSpPr>
        <p:sp>
          <p:nvSpPr>
            <p:cNvPr id="78"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C000"/>
            </a:solidFill>
            <a:ln w="28575" cap="flat">
              <a:solidFill>
                <a:srgbClr val="FF99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79" name="Freeform 27"/>
            <p:cNvSpPr>
              <a:spLocks/>
            </p:cNvSpPr>
            <p:nvPr/>
          </p:nvSpPr>
          <p:spPr bwMode="auto">
            <a:xfrm>
              <a:off x="1135987"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sp>
        <p:nvSpPr>
          <p:cNvPr id="80" name="矩形 79"/>
          <p:cNvSpPr>
            <a:spLocks noChangeArrowheads="1"/>
          </p:cNvSpPr>
          <p:nvPr/>
        </p:nvSpPr>
        <p:spPr bwMode="auto">
          <a:xfrm>
            <a:off x="4028859" y="2002534"/>
            <a:ext cx="1077335" cy="51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竞争者</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策略</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endParaRPr>
          </a:p>
        </p:txBody>
      </p:sp>
      <p:grpSp>
        <p:nvGrpSpPr>
          <p:cNvPr id="81" name="组合 80"/>
          <p:cNvGrpSpPr/>
          <p:nvPr/>
        </p:nvGrpSpPr>
        <p:grpSpPr>
          <a:xfrm>
            <a:off x="2370413" y="2178710"/>
            <a:ext cx="899562" cy="1038902"/>
            <a:chOff x="1142799" y="1137186"/>
            <a:chExt cx="1163482" cy="1343702"/>
          </a:xfrm>
        </p:grpSpPr>
        <p:sp>
          <p:nvSpPr>
            <p:cNvPr id="82"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C000"/>
            </a:solidFill>
            <a:ln w="28575" cap="flat">
              <a:solidFill>
                <a:srgbClr val="FF99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83" name="Freeform 27"/>
            <p:cNvSpPr>
              <a:spLocks/>
            </p:cNvSpPr>
            <p:nvPr/>
          </p:nvSpPr>
          <p:spPr bwMode="auto">
            <a:xfrm>
              <a:off x="1142799"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sp>
        <p:nvSpPr>
          <p:cNvPr id="84" name="矩形 83"/>
          <p:cNvSpPr>
            <a:spLocks noChangeArrowheads="1"/>
          </p:cNvSpPr>
          <p:nvPr/>
        </p:nvSpPr>
        <p:spPr bwMode="auto">
          <a:xfrm>
            <a:off x="2276259" y="2459734"/>
            <a:ext cx="1077335" cy="51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竞争者</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目标</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endParaRPr>
          </a:p>
        </p:txBody>
      </p:sp>
      <p:grpSp>
        <p:nvGrpSpPr>
          <p:cNvPr id="85" name="组合 84"/>
          <p:cNvGrpSpPr/>
          <p:nvPr/>
        </p:nvGrpSpPr>
        <p:grpSpPr>
          <a:xfrm>
            <a:off x="1456013" y="3855110"/>
            <a:ext cx="899562" cy="1038902"/>
            <a:chOff x="1126391" y="1137186"/>
            <a:chExt cx="1163482" cy="1343702"/>
          </a:xfrm>
        </p:grpSpPr>
        <p:sp>
          <p:nvSpPr>
            <p:cNvPr id="86"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C000"/>
            </a:solidFill>
            <a:ln w="28575" cap="flat">
              <a:solidFill>
                <a:srgbClr val="FF99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87" name="Freeform 27"/>
            <p:cNvSpPr>
              <a:spLocks/>
            </p:cNvSpPr>
            <p:nvPr/>
          </p:nvSpPr>
          <p:spPr bwMode="auto">
            <a:xfrm>
              <a:off x="1126391"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sp>
        <p:nvSpPr>
          <p:cNvPr id="88" name="矩形 87"/>
          <p:cNvSpPr>
            <a:spLocks noChangeArrowheads="1"/>
          </p:cNvSpPr>
          <p:nvPr/>
        </p:nvSpPr>
        <p:spPr bwMode="auto">
          <a:xfrm>
            <a:off x="1361859" y="4136134"/>
            <a:ext cx="1077335" cy="51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竞争者</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战略</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endParaRPr>
          </a:p>
        </p:txBody>
      </p:sp>
      <p:grpSp>
        <p:nvGrpSpPr>
          <p:cNvPr id="89" name="组合 88"/>
          <p:cNvGrpSpPr/>
          <p:nvPr/>
        </p:nvGrpSpPr>
        <p:grpSpPr>
          <a:xfrm>
            <a:off x="6028013" y="2178710"/>
            <a:ext cx="899562" cy="1038902"/>
            <a:chOff x="1130480" y="1137186"/>
            <a:chExt cx="1163482" cy="1343702"/>
          </a:xfrm>
        </p:grpSpPr>
        <p:sp>
          <p:nvSpPr>
            <p:cNvPr id="90"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C000"/>
            </a:solidFill>
            <a:ln w="28575" cap="flat">
              <a:solidFill>
                <a:srgbClr val="FF99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91" name="Freeform 27"/>
            <p:cNvSpPr>
              <a:spLocks/>
            </p:cNvSpPr>
            <p:nvPr/>
          </p:nvSpPr>
          <p:spPr bwMode="auto">
            <a:xfrm>
              <a:off x="1130480"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sp>
        <p:nvSpPr>
          <p:cNvPr id="92" name="矩形 91"/>
          <p:cNvSpPr>
            <a:spLocks noChangeArrowheads="1"/>
          </p:cNvSpPr>
          <p:nvPr/>
        </p:nvSpPr>
        <p:spPr bwMode="auto">
          <a:xfrm>
            <a:off x="5943384" y="2459734"/>
            <a:ext cx="1077335" cy="51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竞争者</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优劣势</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endParaRPr>
          </a:p>
        </p:txBody>
      </p:sp>
      <p:grpSp>
        <p:nvGrpSpPr>
          <p:cNvPr id="93" name="组合 92"/>
          <p:cNvGrpSpPr/>
          <p:nvPr/>
        </p:nvGrpSpPr>
        <p:grpSpPr>
          <a:xfrm>
            <a:off x="6841087" y="3893475"/>
            <a:ext cx="933318" cy="1038902"/>
            <a:chOff x="1137496" y="1137186"/>
            <a:chExt cx="1163482" cy="1343702"/>
          </a:xfrm>
        </p:grpSpPr>
        <p:sp>
          <p:nvSpPr>
            <p:cNvPr id="94" name="Freeform 27"/>
            <p:cNvSpPr>
              <a:spLocks/>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C000"/>
            </a:solidFill>
            <a:ln w="28575" cap="flat">
              <a:solidFill>
                <a:srgbClr val="FF990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95" name="Freeform 27"/>
            <p:cNvSpPr>
              <a:spLocks/>
            </p:cNvSpPr>
            <p:nvPr/>
          </p:nvSpPr>
          <p:spPr bwMode="auto">
            <a:xfrm>
              <a:off x="113749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sp>
        <p:nvSpPr>
          <p:cNvPr id="96" name="矩形 95"/>
          <p:cNvSpPr>
            <a:spLocks noChangeArrowheads="1"/>
          </p:cNvSpPr>
          <p:nvPr/>
        </p:nvSpPr>
        <p:spPr bwMode="auto">
          <a:xfrm>
            <a:off x="6772059" y="4136134"/>
            <a:ext cx="1077335" cy="514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竞争者</a:t>
            </a:r>
            <a:endParaRPr kumimoji="0" lang="en-US" altLang="zh-CN"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sym typeface="Calibri" pitchFamily="34" charset="0"/>
              </a:rPr>
              <a:t>反应模式</a:t>
            </a: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sym typeface="Calibri" pitchFamily="34" charset="0"/>
            </a:endParaRPr>
          </a:p>
        </p:txBody>
      </p:sp>
      <p:grpSp>
        <p:nvGrpSpPr>
          <p:cNvPr id="97" name="组合 96"/>
          <p:cNvGrpSpPr/>
          <p:nvPr/>
        </p:nvGrpSpPr>
        <p:grpSpPr>
          <a:xfrm>
            <a:off x="903370" y="1123611"/>
            <a:ext cx="3363830" cy="679699"/>
            <a:chOff x="903371" y="249943"/>
            <a:chExt cx="2831223" cy="679699"/>
          </a:xfrm>
        </p:grpSpPr>
        <p:sp>
          <p:nvSpPr>
            <p:cNvPr id="98" name="任意多边形 97"/>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99" name="任意多边形 98"/>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00" name="组合 99"/>
          <p:cNvGrpSpPr/>
          <p:nvPr/>
        </p:nvGrpSpPr>
        <p:grpSpPr>
          <a:xfrm rot="16200000">
            <a:off x="574523" y="1031830"/>
            <a:ext cx="765103" cy="863262"/>
            <a:chOff x="8439634" y="3544648"/>
            <a:chExt cx="1611146" cy="1817848"/>
          </a:xfrm>
        </p:grpSpPr>
        <p:sp>
          <p:nvSpPr>
            <p:cNvPr id="10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0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03" name="Group 17"/>
          <p:cNvGrpSpPr>
            <a:grpSpLocks noChangeAspect="1"/>
          </p:cNvGrpSpPr>
          <p:nvPr/>
        </p:nvGrpSpPr>
        <p:grpSpPr bwMode="auto">
          <a:xfrm>
            <a:off x="827405" y="1329323"/>
            <a:ext cx="259340" cy="278386"/>
            <a:chOff x="231" y="1205"/>
            <a:chExt cx="640" cy="687"/>
          </a:xfrm>
          <a:solidFill>
            <a:srgbClr val="00B0F0"/>
          </a:solidFill>
          <a:effectLst/>
        </p:grpSpPr>
        <p:sp>
          <p:nvSpPr>
            <p:cNvPr id="10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10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106" name="矩形 3"/>
          <p:cNvSpPr>
            <a:spLocks noChangeArrowheads="1"/>
          </p:cNvSpPr>
          <p:nvPr/>
        </p:nvSpPr>
        <p:spPr bwMode="auto">
          <a:xfrm>
            <a:off x="1448594" y="1316582"/>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竞争对手分析</a:t>
            </a:r>
            <a:endPar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endParaRPr>
          </a:p>
        </p:txBody>
      </p:sp>
      <p:sp>
        <p:nvSpPr>
          <p:cNvPr id="107" name="文本框 37"/>
          <p:cNvSpPr>
            <a:spLocks noChangeArrowheads="1"/>
          </p:cNvSpPr>
          <p:nvPr/>
        </p:nvSpPr>
        <p:spPr bwMode="auto">
          <a:xfrm>
            <a:off x="3069925" y="1312612"/>
            <a:ext cx="17314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COMPETITOR</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 </a:t>
            </a:r>
            <a:r>
              <a:rPr kumimoji="0" lang="en-US" altLang="zh-CN" sz="8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ANALYSIS</a:t>
            </a:r>
            <a:endParaRPr kumimoji="0" lang="zh-CN" altLang="en-US" sz="8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fade">
                                      <p:cBhvr>
                                        <p:cTn id="7" dur="500"/>
                                        <p:tgtEl>
                                          <p:spTgt spid="103"/>
                                        </p:tgtEl>
                                      </p:cBhvr>
                                    </p:animEffect>
                                  </p:childTnLst>
                                </p:cTn>
                              </p:par>
                              <p:par>
                                <p:cTn id="8" presetID="22" presetClass="entr" presetSubtype="8" fill="hold" nodeType="withEffect">
                                  <p:stCondLst>
                                    <p:cond delay="0"/>
                                  </p:stCondLst>
                                  <p:childTnLst>
                                    <p:set>
                                      <p:cBhvr>
                                        <p:cTn id="9" dur="1" fill="hold">
                                          <p:stCondLst>
                                            <p:cond delay="0"/>
                                          </p:stCondLst>
                                        </p:cTn>
                                        <p:tgtEl>
                                          <p:spTgt spid="97"/>
                                        </p:tgtEl>
                                        <p:attrNameLst>
                                          <p:attrName>style.visibility</p:attrName>
                                        </p:attrNameLst>
                                      </p:cBhvr>
                                      <p:to>
                                        <p:strVal val="visible"/>
                                      </p:to>
                                    </p:set>
                                    <p:animEffect transition="in" filter="wipe(left)">
                                      <p:cBhvr>
                                        <p:cTn id="10" dur="500"/>
                                        <p:tgtEl>
                                          <p:spTgt spid="97"/>
                                        </p:tgtEl>
                                      </p:cBhvr>
                                    </p:animEffect>
                                  </p:childTnLst>
                                </p:cTn>
                              </p:par>
                              <p:par>
                                <p:cTn id="11" presetID="53" presetClass="entr" presetSubtype="16" fill="hold" nodeType="with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06"/>
                                        </p:tgtEl>
                                        <p:attrNameLst>
                                          <p:attrName>style.visibility</p:attrName>
                                        </p:attrNameLst>
                                      </p:cBhvr>
                                      <p:to>
                                        <p:strVal val="visible"/>
                                      </p:to>
                                    </p:set>
                                    <p:animEffect transition="in" filter="wipe(left)">
                                      <p:cBhvr>
                                        <p:cTn id="19" dur="500"/>
                                        <p:tgtEl>
                                          <p:spTgt spid="10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07"/>
                                        </p:tgtEl>
                                        <p:attrNameLst>
                                          <p:attrName>style.visibility</p:attrName>
                                        </p:attrNameLst>
                                      </p:cBhvr>
                                      <p:to>
                                        <p:strVal val="visible"/>
                                      </p:to>
                                    </p:set>
                                    <p:animEffect transition="in" filter="wipe(left)">
                                      <p:cBhvr>
                                        <p:cTn id="22" dur="500"/>
                                        <p:tgtEl>
                                          <p:spTgt spid="107"/>
                                        </p:tgtEl>
                                      </p:cBhvr>
                                    </p:animEffect>
                                  </p:childTnLst>
                                </p:cTn>
                              </p:par>
                              <p:par>
                                <p:cTn id="23" presetID="47" presetClass="entr" presetSubtype="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anim calcmode="lin" valueType="num">
                                      <p:cBhvr>
                                        <p:cTn id="26" dur="500" fill="hold"/>
                                        <p:tgtEl>
                                          <p:spTgt spid="55"/>
                                        </p:tgtEl>
                                        <p:attrNameLst>
                                          <p:attrName>ppt_x</p:attrName>
                                        </p:attrNameLst>
                                      </p:cBhvr>
                                      <p:tavLst>
                                        <p:tav tm="0">
                                          <p:val>
                                            <p:strVal val="#ppt_x"/>
                                          </p:val>
                                        </p:tav>
                                        <p:tav tm="100000">
                                          <p:val>
                                            <p:strVal val="#ppt_x"/>
                                          </p:val>
                                        </p:tav>
                                      </p:tavLst>
                                    </p:anim>
                                    <p:anim calcmode="lin" valueType="num">
                                      <p:cBhvr>
                                        <p:cTn id="27" dur="500" fill="hold"/>
                                        <p:tgtEl>
                                          <p:spTgt spid="55"/>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53" presetClass="entr" presetSubtype="16" fill="hold" grpId="0" nodeType="afterEffect">
                                  <p:stCondLst>
                                    <p:cond delay="0"/>
                                  </p:stCondLst>
                                  <p:childTnLst>
                                    <p:set>
                                      <p:cBhvr>
                                        <p:cTn id="30" dur="1" fill="hold">
                                          <p:stCondLst>
                                            <p:cond delay="0"/>
                                          </p:stCondLst>
                                        </p:cTn>
                                        <p:tgtEl>
                                          <p:spTgt spid="60"/>
                                        </p:tgtEl>
                                        <p:attrNameLst>
                                          <p:attrName>style.visibility</p:attrName>
                                        </p:attrNameLst>
                                      </p:cBhvr>
                                      <p:to>
                                        <p:strVal val="visible"/>
                                      </p:to>
                                    </p:set>
                                    <p:anim calcmode="lin" valueType="num">
                                      <p:cBhvr>
                                        <p:cTn id="31" dur="500" fill="hold"/>
                                        <p:tgtEl>
                                          <p:spTgt spid="60"/>
                                        </p:tgtEl>
                                        <p:attrNameLst>
                                          <p:attrName>ppt_w</p:attrName>
                                        </p:attrNameLst>
                                      </p:cBhvr>
                                      <p:tavLst>
                                        <p:tav tm="0">
                                          <p:val>
                                            <p:fltVal val="0"/>
                                          </p:val>
                                        </p:tav>
                                        <p:tav tm="100000">
                                          <p:val>
                                            <p:strVal val="#ppt_w"/>
                                          </p:val>
                                        </p:tav>
                                      </p:tavLst>
                                    </p:anim>
                                    <p:anim calcmode="lin" valueType="num">
                                      <p:cBhvr>
                                        <p:cTn id="32" dur="500" fill="hold"/>
                                        <p:tgtEl>
                                          <p:spTgt spid="60"/>
                                        </p:tgtEl>
                                        <p:attrNameLst>
                                          <p:attrName>ppt_h</p:attrName>
                                        </p:attrNameLst>
                                      </p:cBhvr>
                                      <p:tavLst>
                                        <p:tav tm="0">
                                          <p:val>
                                            <p:fltVal val="0"/>
                                          </p:val>
                                        </p:tav>
                                        <p:tav tm="100000">
                                          <p:val>
                                            <p:strVal val="#ppt_h"/>
                                          </p:val>
                                        </p:tav>
                                      </p:tavLst>
                                    </p:anim>
                                    <p:animEffect transition="in" filter="fade">
                                      <p:cBhvr>
                                        <p:cTn id="33" dur="500"/>
                                        <p:tgtEl>
                                          <p:spTgt spid="60"/>
                                        </p:tgtEl>
                                      </p:cBhvr>
                                    </p:animEffect>
                                  </p:childTnLst>
                                </p:cTn>
                              </p:par>
                            </p:childTnLst>
                          </p:cTn>
                        </p:par>
                        <p:par>
                          <p:cTn id="34" fill="hold">
                            <p:stCondLst>
                              <p:cond delay="1600"/>
                            </p:stCondLst>
                            <p:childTnLst>
                              <p:par>
                                <p:cTn id="35" presetID="22" presetClass="entr" presetSubtype="4" fill="hold" nodeType="afterEffect">
                                  <p:stCondLst>
                                    <p:cond delay="0"/>
                                  </p:stCondLst>
                                  <p:childTnLst>
                                    <p:set>
                                      <p:cBhvr>
                                        <p:cTn id="36" dur="1" fill="hold">
                                          <p:stCondLst>
                                            <p:cond delay="0"/>
                                          </p:stCondLst>
                                        </p:cTn>
                                        <p:tgtEl>
                                          <p:spTgt spid="61"/>
                                        </p:tgtEl>
                                        <p:attrNameLst>
                                          <p:attrName>style.visibility</p:attrName>
                                        </p:attrNameLst>
                                      </p:cBhvr>
                                      <p:to>
                                        <p:strVal val="visible"/>
                                      </p:to>
                                    </p:set>
                                    <p:animEffect transition="in" filter="wipe(down)">
                                      <p:cBhvr>
                                        <p:cTn id="37" dur="500"/>
                                        <p:tgtEl>
                                          <p:spTgt spid="61"/>
                                        </p:tgtEl>
                                      </p:cBhvr>
                                    </p:animEffect>
                                  </p:childTnLst>
                                </p:cTn>
                              </p:par>
                              <p:par>
                                <p:cTn id="38" presetID="15" presetClass="entr" presetSubtype="0" fill="hold" nodeType="withEffect">
                                  <p:stCondLst>
                                    <p:cond delay="0"/>
                                  </p:stCondLst>
                                  <p:childTnLst>
                                    <p:set>
                                      <p:cBhvr>
                                        <p:cTn id="39" dur="1" fill="hold">
                                          <p:stCondLst>
                                            <p:cond delay="0"/>
                                          </p:stCondLst>
                                        </p:cTn>
                                        <p:tgtEl>
                                          <p:spTgt spid="77"/>
                                        </p:tgtEl>
                                        <p:attrNameLst>
                                          <p:attrName>style.visibility</p:attrName>
                                        </p:attrNameLst>
                                      </p:cBhvr>
                                      <p:to>
                                        <p:strVal val="visible"/>
                                      </p:to>
                                    </p:set>
                                    <p:anim calcmode="lin" valueType="num">
                                      <p:cBhvr>
                                        <p:cTn id="40" dur="1000" fill="hold"/>
                                        <p:tgtEl>
                                          <p:spTgt spid="77"/>
                                        </p:tgtEl>
                                        <p:attrNameLst>
                                          <p:attrName>ppt_w</p:attrName>
                                        </p:attrNameLst>
                                      </p:cBhvr>
                                      <p:tavLst>
                                        <p:tav tm="0">
                                          <p:val>
                                            <p:fltVal val="0"/>
                                          </p:val>
                                        </p:tav>
                                        <p:tav tm="100000">
                                          <p:val>
                                            <p:strVal val="#ppt_w"/>
                                          </p:val>
                                        </p:tav>
                                      </p:tavLst>
                                    </p:anim>
                                    <p:anim calcmode="lin" valueType="num">
                                      <p:cBhvr>
                                        <p:cTn id="41" dur="1000" fill="hold"/>
                                        <p:tgtEl>
                                          <p:spTgt spid="77"/>
                                        </p:tgtEl>
                                        <p:attrNameLst>
                                          <p:attrName>ppt_h</p:attrName>
                                        </p:attrNameLst>
                                      </p:cBhvr>
                                      <p:tavLst>
                                        <p:tav tm="0">
                                          <p:val>
                                            <p:fltVal val="0"/>
                                          </p:val>
                                        </p:tav>
                                        <p:tav tm="100000">
                                          <p:val>
                                            <p:strVal val="#ppt_h"/>
                                          </p:val>
                                        </p:tav>
                                      </p:tavLst>
                                    </p:anim>
                                    <p:anim calcmode="lin" valueType="num">
                                      <p:cBhvr>
                                        <p:cTn id="42" dur="1000" fill="hold"/>
                                        <p:tgtEl>
                                          <p:spTgt spid="77"/>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77"/>
                                        </p:tgtEl>
                                        <p:attrNameLst>
                                          <p:attrName>ppt_y</p:attrName>
                                        </p:attrNameLst>
                                      </p:cBhvr>
                                      <p:tavLst>
                                        <p:tav tm="0" fmla="#ppt_y+(sin(-2*pi*(1-$))*-#ppt_x+cos(-2*pi*(1-$))*(1-#ppt_y))*(1-$)">
                                          <p:val>
                                            <p:fltVal val="0"/>
                                          </p:val>
                                        </p:tav>
                                        <p:tav tm="100000">
                                          <p:val>
                                            <p:fltVal val="1"/>
                                          </p:val>
                                        </p:tav>
                                      </p:tavLst>
                                    </p:anim>
                                  </p:childTnLst>
                                </p:cTn>
                              </p:par>
                            </p:childTnLst>
                          </p:cTn>
                        </p:par>
                        <p:par>
                          <p:cTn id="44" fill="hold">
                            <p:stCondLst>
                              <p:cond delay="2600"/>
                            </p:stCondLst>
                            <p:childTnLst>
                              <p:par>
                                <p:cTn id="45" presetID="22" presetClass="entr" presetSubtype="2" fill="hold" grpId="0"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wipe(right)">
                                      <p:cBhvr>
                                        <p:cTn id="47" dur="500"/>
                                        <p:tgtEl>
                                          <p:spTgt spid="80"/>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62"/>
                                        </p:tgtEl>
                                        <p:attrNameLst>
                                          <p:attrName>style.visibility</p:attrName>
                                        </p:attrNameLst>
                                      </p:cBhvr>
                                      <p:to>
                                        <p:strVal val="visible"/>
                                      </p:to>
                                    </p:set>
                                    <p:animEffect transition="in" filter="wipe(right)">
                                      <p:cBhvr>
                                        <p:cTn id="50" dur="750"/>
                                        <p:tgtEl>
                                          <p:spTgt spid="62"/>
                                        </p:tgtEl>
                                      </p:cBhvr>
                                    </p:animEffect>
                                  </p:childTnLst>
                                </p:cTn>
                              </p:par>
                            </p:childTnLst>
                          </p:cTn>
                        </p:par>
                        <p:par>
                          <p:cTn id="51" fill="hold">
                            <p:stCondLst>
                              <p:cond delay="3350"/>
                            </p:stCondLst>
                            <p:childTnLst>
                              <p:par>
                                <p:cTn id="52" presetID="53" presetClass="entr" presetSubtype="16" fill="hold" grpId="0" nodeType="afterEffect">
                                  <p:stCondLst>
                                    <p:cond delay="0"/>
                                  </p:stCondLst>
                                  <p:childTnLst>
                                    <p:set>
                                      <p:cBhvr>
                                        <p:cTn id="53" dur="1" fill="hold">
                                          <p:stCondLst>
                                            <p:cond delay="0"/>
                                          </p:stCondLst>
                                        </p:cTn>
                                        <p:tgtEl>
                                          <p:spTgt spid="63"/>
                                        </p:tgtEl>
                                        <p:attrNameLst>
                                          <p:attrName>style.visibility</p:attrName>
                                        </p:attrNameLst>
                                      </p:cBhvr>
                                      <p:to>
                                        <p:strVal val="visible"/>
                                      </p:to>
                                    </p:set>
                                    <p:anim calcmode="lin" valueType="num">
                                      <p:cBhvr>
                                        <p:cTn id="54" dur="500" fill="hold"/>
                                        <p:tgtEl>
                                          <p:spTgt spid="63"/>
                                        </p:tgtEl>
                                        <p:attrNameLst>
                                          <p:attrName>ppt_w</p:attrName>
                                        </p:attrNameLst>
                                      </p:cBhvr>
                                      <p:tavLst>
                                        <p:tav tm="0">
                                          <p:val>
                                            <p:fltVal val="0"/>
                                          </p:val>
                                        </p:tav>
                                        <p:tav tm="100000">
                                          <p:val>
                                            <p:strVal val="#ppt_w"/>
                                          </p:val>
                                        </p:tav>
                                      </p:tavLst>
                                    </p:anim>
                                    <p:anim calcmode="lin" valueType="num">
                                      <p:cBhvr>
                                        <p:cTn id="55" dur="500" fill="hold"/>
                                        <p:tgtEl>
                                          <p:spTgt spid="63"/>
                                        </p:tgtEl>
                                        <p:attrNameLst>
                                          <p:attrName>ppt_h</p:attrName>
                                        </p:attrNameLst>
                                      </p:cBhvr>
                                      <p:tavLst>
                                        <p:tav tm="0">
                                          <p:val>
                                            <p:fltVal val="0"/>
                                          </p:val>
                                        </p:tav>
                                        <p:tav tm="100000">
                                          <p:val>
                                            <p:strVal val="#ppt_h"/>
                                          </p:val>
                                        </p:tav>
                                      </p:tavLst>
                                    </p:anim>
                                    <p:animEffect transition="in" filter="fade">
                                      <p:cBhvr>
                                        <p:cTn id="56" dur="500"/>
                                        <p:tgtEl>
                                          <p:spTgt spid="63"/>
                                        </p:tgtEl>
                                      </p:cBhvr>
                                    </p:animEffect>
                                  </p:childTnLst>
                                </p:cTn>
                              </p:par>
                            </p:childTnLst>
                          </p:cTn>
                        </p:par>
                        <p:par>
                          <p:cTn id="57" fill="hold">
                            <p:stCondLst>
                              <p:cond delay="3850"/>
                            </p:stCondLst>
                            <p:childTnLst>
                              <p:par>
                                <p:cTn id="58" presetID="22" presetClass="entr" presetSubtype="4" fill="hold" nodeType="after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wipe(down)">
                                      <p:cBhvr>
                                        <p:cTn id="60" dur="500"/>
                                        <p:tgtEl>
                                          <p:spTgt spid="64"/>
                                        </p:tgtEl>
                                      </p:cBhvr>
                                    </p:animEffect>
                                  </p:childTnLst>
                                </p:cTn>
                              </p:par>
                            </p:childTnLst>
                          </p:cTn>
                        </p:par>
                        <p:par>
                          <p:cTn id="61" fill="hold">
                            <p:stCondLst>
                              <p:cond delay="4350"/>
                            </p:stCondLst>
                            <p:childTnLst>
                              <p:par>
                                <p:cTn id="62" presetID="22" presetClass="entr" presetSubtype="2" fill="hold"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wipe(right)">
                                      <p:cBhvr>
                                        <p:cTn id="64" dur="500"/>
                                        <p:tgtEl>
                                          <p:spTgt spid="65"/>
                                        </p:tgtEl>
                                      </p:cBhvr>
                                    </p:animEffect>
                                  </p:childTnLst>
                                </p:cTn>
                              </p:par>
                              <p:par>
                                <p:cTn id="65" presetID="15" presetClass="entr" presetSubtype="0" fill="hold" nodeType="with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p:cTn id="67" dur="1000" fill="hold"/>
                                        <p:tgtEl>
                                          <p:spTgt spid="81"/>
                                        </p:tgtEl>
                                        <p:attrNameLst>
                                          <p:attrName>ppt_w</p:attrName>
                                        </p:attrNameLst>
                                      </p:cBhvr>
                                      <p:tavLst>
                                        <p:tav tm="0">
                                          <p:val>
                                            <p:fltVal val="0"/>
                                          </p:val>
                                        </p:tav>
                                        <p:tav tm="100000">
                                          <p:val>
                                            <p:strVal val="#ppt_w"/>
                                          </p:val>
                                        </p:tav>
                                      </p:tavLst>
                                    </p:anim>
                                    <p:anim calcmode="lin" valueType="num">
                                      <p:cBhvr>
                                        <p:cTn id="68" dur="1000" fill="hold"/>
                                        <p:tgtEl>
                                          <p:spTgt spid="81"/>
                                        </p:tgtEl>
                                        <p:attrNameLst>
                                          <p:attrName>ppt_h</p:attrName>
                                        </p:attrNameLst>
                                      </p:cBhvr>
                                      <p:tavLst>
                                        <p:tav tm="0">
                                          <p:val>
                                            <p:fltVal val="0"/>
                                          </p:val>
                                        </p:tav>
                                        <p:tav tm="100000">
                                          <p:val>
                                            <p:strVal val="#ppt_h"/>
                                          </p:val>
                                        </p:tav>
                                      </p:tavLst>
                                    </p:anim>
                                    <p:anim calcmode="lin" valueType="num">
                                      <p:cBhvr>
                                        <p:cTn id="69" dur="1000" fill="hold"/>
                                        <p:tgtEl>
                                          <p:spTgt spid="81"/>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81"/>
                                        </p:tgtEl>
                                        <p:attrNameLst>
                                          <p:attrName>ppt_y</p:attrName>
                                        </p:attrNameLst>
                                      </p:cBhvr>
                                      <p:tavLst>
                                        <p:tav tm="0" fmla="#ppt_y+(sin(-2*pi*(1-$))*-#ppt_x+cos(-2*pi*(1-$))*(1-#ppt_y))*(1-$)">
                                          <p:val>
                                            <p:fltVal val="0"/>
                                          </p:val>
                                        </p:tav>
                                        <p:tav tm="100000">
                                          <p:val>
                                            <p:fltVal val="1"/>
                                          </p:val>
                                        </p:tav>
                                      </p:tavLst>
                                    </p:anim>
                                  </p:childTnLst>
                                </p:cTn>
                              </p:par>
                            </p:childTnLst>
                          </p:cTn>
                        </p:par>
                        <p:par>
                          <p:cTn id="71" fill="hold">
                            <p:stCondLst>
                              <p:cond delay="5350"/>
                            </p:stCondLst>
                            <p:childTnLst>
                              <p:par>
                                <p:cTn id="72" presetID="22" presetClass="entr" presetSubtype="2" fill="hold" grpId="0" nodeType="afterEffect">
                                  <p:stCondLst>
                                    <p:cond delay="0"/>
                                  </p:stCondLst>
                                  <p:childTnLst>
                                    <p:set>
                                      <p:cBhvr>
                                        <p:cTn id="73" dur="1" fill="hold">
                                          <p:stCondLst>
                                            <p:cond delay="0"/>
                                          </p:stCondLst>
                                        </p:cTn>
                                        <p:tgtEl>
                                          <p:spTgt spid="84"/>
                                        </p:tgtEl>
                                        <p:attrNameLst>
                                          <p:attrName>style.visibility</p:attrName>
                                        </p:attrNameLst>
                                      </p:cBhvr>
                                      <p:to>
                                        <p:strVal val="visible"/>
                                      </p:to>
                                    </p:set>
                                    <p:animEffect transition="in" filter="wipe(right)">
                                      <p:cBhvr>
                                        <p:cTn id="74" dur="500"/>
                                        <p:tgtEl>
                                          <p:spTgt spid="84"/>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66"/>
                                        </p:tgtEl>
                                        <p:attrNameLst>
                                          <p:attrName>style.visibility</p:attrName>
                                        </p:attrNameLst>
                                      </p:cBhvr>
                                      <p:to>
                                        <p:strVal val="visible"/>
                                      </p:to>
                                    </p:set>
                                    <p:animEffect transition="in" filter="wipe(right)">
                                      <p:cBhvr>
                                        <p:cTn id="77" dur="750"/>
                                        <p:tgtEl>
                                          <p:spTgt spid="66"/>
                                        </p:tgtEl>
                                      </p:cBhvr>
                                    </p:animEffect>
                                  </p:childTnLst>
                                </p:cTn>
                              </p:par>
                            </p:childTnLst>
                          </p:cTn>
                        </p:par>
                        <p:par>
                          <p:cTn id="78" fill="hold">
                            <p:stCondLst>
                              <p:cond delay="6100"/>
                            </p:stCondLst>
                            <p:childTnLst>
                              <p:par>
                                <p:cTn id="79" presetID="53" presetClass="entr" presetSubtype="16" fill="hold" grpId="0" nodeType="afterEffect">
                                  <p:stCondLst>
                                    <p:cond delay="0"/>
                                  </p:stCondLst>
                                  <p:childTnLst>
                                    <p:set>
                                      <p:cBhvr>
                                        <p:cTn id="80" dur="1" fill="hold">
                                          <p:stCondLst>
                                            <p:cond delay="0"/>
                                          </p:stCondLst>
                                        </p:cTn>
                                        <p:tgtEl>
                                          <p:spTgt spid="67"/>
                                        </p:tgtEl>
                                        <p:attrNameLst>
                                          <p:attrName>style.visibility</p:attrName>
                                        </p:attrNameLst>
                                      </p:cBhvr>
                                      <p:to>
                                        <p:strVal val="visible"/>
                                      </p:to>
                                    </p:set>
                                    <p:anim calcmode="lin" valueType="num">
                                      <p:cBhvr>
                                        <p:cTn id="81" dur="500" fill="hold"/>
                                        <p:tgtEl>
                                          <p:spTgt spid="67"/>
                                        </p:tgtEl>
                                        <p:attrNameLst>
                                          <p:attrName>ppt_w</p:attrName>
                                        </p:attrNameLst>
                                      </p:cBhvr>
                                      <p:tavLst>
                                        <p:tav tm="0">
                                          <p:val>
                                            <p:fltVal val="0"/>
                                          </p:val>
                                        </p:tav>
                                        <p:tav tm="100000">
                                          <p:val>
                                            <p:strVal val="#ppt_w"/>
                                          </p:val>
                                        </p:tav>
                                      </p:tavLst>
                                    </p:anim>
                                    <p:anim calcmode="lin" valueType="num">
                                      <p:cBhvr>
                                        <p:cTn id="82" dur="500" fill="hold"/>
                                        <p:tgtEl>
                                          <p:spTgt spid="67"/>
                                        </p:tgtEl>
                                        <p:attrNameLst>
                                          <p:attrName>ppt_h</p:attrName>
                                        </p:attrNameLst>
                                      </p:cBhvr>
                                      <p:tavLst>
                                        <p:tav tm="0">
                                          <p:val>
                                            <p:fltVal val="0"/>
                                          </p:val>
                                        </p:tav>
                                        <p:tav tm="100000">
                                          <p:val>
                                            <p:strVal val="#ppt_h"/>
                                          </p:val>
                                        </p:tav>
                                      </p:tavLst>
                                    </p:anim>
                                    <p:animEffect transition="in" filter="fade">
                                      <p:cBhvr>
                                        <p:cTn id="83" dur="500"/>
                                        <p:tgtEl>
                                          <p:spTgt spid="67"/>
                                        </p:tgtEl>
                                      </p:cBhvr>
                                    </p:animEffect>
                                  </p:childTnLst>
                                </p:cTn>
                              </p:par>
                            </p:childTnLst>
                          </p:cTn>
                        </p:par>
                        <p:par>
                          <p:cTn id="84" fill="hold">
                            <p:stCondLst>
                              <p:cond delay="6600"/>
                            </p:stCondLst>
                            <p:childTnLst>
                              <p:par>
                                <p:cTn id="85" presetID="22" presetClass="entr" presetSubtype="4" fill="hold"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wipe(down)">
                                      <p:cBhvr>
                                        <p:cTn id="87" dur="500"/>
                                        <p:tgtEl>
                                          <p:spTgt spid="68"/>
                                        </p:tgtEl>
                                      </p:cBhvr>
                                    </p:animEffect>
                                  </p:childTnLst>
                                </p:cTn>
                              </p:par>
                            </p:childTnLst>
                          </p:cTn>
                        </p:par>
                        <p:par>
                          <p:cTn id="88" fill="hold">
                            <p:stCondLst>
                              <p:cond delay="7100"/>
                            </p:stCondLst>
                            <p:childTnLst>
                              <p:par>
                                <p:cTn id="89" presetID="22" presetClass="entr" presetSubtype="8" fill="hold" nodeType="afterEffect">
                                  <p:stCondLst>
                                    <p:cond delay="0"/>
                                  </p:stCondLst>
                                  <p:childTnLst>
                                    <p:set>
                                      <p:cBhvr>
                                        <p:cTn id="90" dur="1" fill="hold">
                                          <p:stCondLst>
                                            <p:cond delay="0"/>
                                          </p:stCondLst>
                                        </p:cTn>
                                        <p:tgtEl>
                                          <p:spTgt spid="69"/>
                                        </p:tgtEl>
                                        <p:attrNameLst>
                                          <p:attrName>style.visibility</p:attrName>
                                        </p:attrNameLst>
                                      </p:cBhvr>
                                      <p:to>
                                        <p:strVal val="visible"/>
                                      </p:to>
                                    </p:set>
                                    <p:animEffect transition="in" filter="wipe(left)">
                                      <p:cBhvr>
                                        <p:cTn id="91" dur="500"/>
                                        <p:tgtEl>
                                          <p:spTgt spid="69"/>
                                        </p:tgtEl>
                                      </p:cBhvr>
                                    </p:animEffect>
                                  </p:childTnLst>
                                </p:cTn>
                              </p:par>
                              <p:par>
                                <p:cTn id="92" presetID="15" presetClass="entr" presetSubtype="0" fill="hold" nodeType="withEffect">
                                  <p:stCondLst>
                                    <p:cond delay="0"/>
                                  </p:stCondLst>
                                  <p:childTnLst>
                                    <p:set>
                                      <p:cBhvr>
                                        <p:cTn id="93" dur="1" fill="hold">
                                          <p:stCondLst>
                                            <p:cond delay="0"/>
                                          </p:stCondLst>
                                        </p:cTn>
                                        <p:tgtEl>
                                          <p:spTgt spid="89"/>
                                        </p:tgtEl>
                                        <p:attrNameLst>
                                          <p:attrName>style.visibility</p:attrName>
                                        </p:attrNameLst>
                                      </p:cBhvr>
                                      <p:to>
                                        <p:strVal val="visible"/>
                                      </p:to>
                                    </p:set>
                                    <p:anim calcmode="lin" valueType="num">
                                      <p:cBhvr>
                                        <p:cTn id="94" dur="1000" fill="hold"/>
                                        <p:tgtEl>
                                          <p:spTgt spid="89"/>
                                        </p:tgtEl>
                                        <p:attrNameLst>
                                          <p:attrName>ppt_w</p:attrName>
                                        </p:attrNameLst>
                                      </p:cBhvr>
                                      <p:tavLst>
                                        <p:tav tm="0">
                                          <p:val>
                                            <p:fltVal val="0"/>
                                          </p:val>
                                        </p:tav>
                                        <p:tav tm="100000">
                                          <p:val>
                                            <p:strVal val="#ppt_w"/>
                                          </p:val>
                                        </p:tav>
                                      </p:tavLst>
                                    </p:anim>
                                    <p:anim calcmode="lin" valueType="num">
                                      <p:cBhvr>
                                        <p:cTn id="95" dur="1000" fill="hold"/>
                                        <p:tgtEl>
                                          <p:spTgt spid="89"/>
                                        </p:tgtEl>
                                        <p:attrNameLst>
                                          <p:attrName>ppt_h</p:attrName>
                                        </p:attrNameLst>
                                      </p:cBhvr>
                                      <p:tavLst>
                                        <p:tav tm="0">
                                          <p:val>
                                            <p:fltVal val="0"/>
                                          </p:val>
                                        </p:tav>
                                        <p:tav tm="100000">
                                          <p:val>
                                            <p:strVal val="#ppt_h"/>
                                          </p:val>
                                        </p:tav>
                                      </p:tavLst>
                                    </p:anim>
                                    <p:anim calcmode="lin" valueType="num">
                                      <p:cBhvr>
                                        <p:cTn id="96" dur="1000" fill="hold"/>
                                        <p:tgtEl>
                                          <p:spTgt spid="89"/>
                                        </p:tgtEl>
                                        <p:attrNameLst>
                                          <p:attrName>ppt_x</p:attrName>
                                        </p:attrNameLst>
                                      </p:cBhvr>
                                      <p:tavLst>
                                        <p:tav tm="0" fmla="#ppt_x+(cos(-2*pi*(1-$))*-#ppt_x-sin(-2*pi*(1-$))*(1-#ppt_y))*(1-$)">
                                          <p:val>
                                            <p:fltVal val="0"/>
                                          </p:val>
                                        </p:tav>
                                        <p:tav tm="100000">
                                          <p:val>
                                            <p:fltVal val="1"/>
                                          </p:val>
                                        </p:tav>
                                      </p:tavLst>
                                    </p:anim>
                                    <p:anim calcmode="lin" valueType="num">
                                      <p:cBhvr>
                                        <p:cTn id="97" dur="1000" fill="hold"/>
                                        <p:tgtEl>
                                          <p:spTgt spid="89"/>
                                        </p:tgtEl>
                                        <p:attrNameLst>
                                          <p:attrName>ppt_y</p:attrName>
                                        </p:attrNameLst>
                                      </p:cBhvr>
                                      <p:tavLst>
                                        <p:tav tm="0" fmla="#ppt_y+(sin(-2*pi*(1-$))*-#ppt_x+cos(-2*pi*(1-$))*(1-#ppt_y))*(1-$)">
                                          <p:val>
                                            <p:fltVal val="0"/>
                                          </p:val>
                                        </p:tav>
                                        <p:tav tm="100000">
                                          <p:val>
                                            <p:fltVal val="1"/>
                                          </p:val>
                                        </p:tav>
                                      </p:tavLst>
                                    </p:anim>
                                  </p:childTnLst>
                                </p:cTn>
                              </p:par>
                            </p:childTnLst>
                          </p:cTn>
                        </p:par>
                        <p:par>
                          <p:cTn id="98" fill="hold">
                            <p:stCondLst>
                              <p:cond delay="8100"/>
                            </p:stCondLst>
                            <p:childTnLst>
                              <p:par>
                                <p:cTn id="99" presetID="22" presetClass="entr" presetSubtype="2" fill="hold" grpId="0" nodeType="afterEffect">
                                  <p:stCondLst>
                                    <p:cond delay="0"/>
                                  </p:stCondLst>
                                  <p:childTnLst>
                                    <p:set>
                                      <p:cBhvr>
                                        <p:cTn id="100" dur="1" fill="hold">
                                          <p:stCondLst>
                                            <p:cond delay="0"/>
                                          </p:stCondLst>
                                        </p:cTn>
                                        <p:tgtEl>
                                          <p:spTgt spid="92"/>
                                        </p:tgtEl>
                                        <p:attrNameLst>
                                          <p:attrName>style.visibility</p:attrName>
                                        </p:attrNameLst>
                                      </p:cBhvr>
                                      <p:to>
                                        <p:strVal val="visible"/>
                                      </p:to>
                                    </p:set>
                                    <p:animEffect transition="in" filter="wipe(right)">
                                      <p:cBhvr>
                                        <p:cTn id="101" dur="500"/>
                                        <p:tgtEl>
                                          <p:spTgt spid="92"/>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70"/>
                                        </p:tgtEl>
                                        <p:attrNameLst>
                                          <p:attrName>style.visibility</p:attrName>
                                        </p:attrNameLst>
                                      </p:cBhvr>
                                      <p:to>
                                        <p:strVal val="visible"/>
                                      </p:to>
                                    </p:set>
                                    <p:animEffect transition="in" filter="wipe(right)">
                                      <p:cBhvr>
                                        <p:cTn id="104" dur="750"/>
                                        <p:tgtEl>
                                          <p:spTgt spid="70"/>
                                        </p:tgtEl>
                                      </p:cBhvr>
                                    </p:animEffect>
                                  </p:childTnLst>
                                </p:cTn>
                              </p:par>
                            </p:childTnLst>
                          </p:cTn>
                        </p:par>
                        <p:par>
                          <p:cTn id="105" fill="hold">
                            <p:stCondLst>
                              <p:cond delay="8850"/>
                            </p:stCondLst>
                            <p:childTnLst>
                              <p:par>
                                <p:cTn id="106" presetID="53" presetClass="entr" presetSubtype="16" fill="hold" grpId="0" nodeType="afterEffect">
                                  <p:stCondLst>
                                    <p:cond delay="0"/>
                                  </p:stCondLst>
                                  <p:childTnLst>
                                    <p:set>
                                      <p:cBhvr>
                                        <p:cTn id="107" dur="1" fill="hold">
                                          <p:stCondLst>
                                            <p:cond delay="0"/>
                                          </p:stCondLst>
                                        </p:cTn>
                                        <p:tgtEl>
                                          <p:spTgt spid="71"/>
                                        </p:tgtEl>
                                        <p:attrNameLst>
                                          <p:attrName>style.visibility</p:attrName>
                                        </p:attrNameLst>
                                      </p:cBhvr>
                                      <p:to>
                                        <p:strVal val="visible"/>
                                      </p:to>
                                    </p:set>
                                    <p:anim calcmode="lin" valueType="num">
                                      <p:cBhvr>
                                        <p:cTn id="108" dur="500" fill="hold"/>
                                        <p:tgtEl>
                                          <p:spTgt spid="71"/>
                                        </p:tgtEl>
                                        <p:attrNameLst>
                                          <p:attrName>ppt_w</p:attrName>
                                        </p:attrNameLst>
                                      </p:cBhvr>
                                      <p:tavLst>
                                        <p:tav tm="0">
                                          <p:val>
                                            <p:fltVal val="0"/>
                                          </p:val>
                                        </p:tav>
                                        <p:tav tm="100000">
                                          <p:val>
                                            <p:strVal val="#ppt_w"/>
                                          </p:val>
                                        </p:tav>
                                      </p:tavLst>
                                    </p:anim>
                                    <p:anim calcmode="lin" valueType="num">
                                      <p:cBhvr>
                                        <p:cTn id="109" dur="500" fill="hold"/>
                                        <p:tgtEl>
                                          <p:spTgt spid="71"/>
                                        </p:tgtEl>
                                        <p:attrNameLst>
                                          <p:attrName>ppt_h</p:attrName>
                                        </p:attrNameLst>
                                      </p:cBhvr>
                                      <p:tavLst>
                                        <p:tav tm="0">
                                          <p:val>
                                            <p:fltVal val="0"/>
                                          </p:val>
                                        </p:tav>
                                        <p:tav tm="100000">
                                          <p:val>
                                            <p:strVal val="#ppt_h"/>
                                          </p:val>
                                        </p:tav>
                                      </p:tavLst>
                                    </p:anim>
                                    <p:animEffect transition="in" filter="fade">
                                      <p:cBhvr>
                                        <p:cTn id="110" dur="500"/>
                                        <p:tgtEl>
                                          <p:spTgt spid="71"/>
                                        </p:tgtEl>
                                      </p:cBhvr>
                                    </p:animEffect>
                                  </p:childTnLst>
                                </p:cTn>
                              </p:par>
                            </p:childTnLst>
                          </p:cTn>
                        </p:par>
                        <p:par>
                          <p:cTn id="111" fill="hold">
                            <p:stCondLst>
                              <p:cond delay="9350"/>
                            </p:stCondLst>
                            <p:childTnLst>
                              <p:par>
                                <p:cTn id="112" presetID="22" presetClass="entr" presetSubtype="2" fill="hold" nodeType="afterEffect">
                                  <p:stCondLst>
                                    <p:cond delay="0"/>
                                  </p:stCondLst>
                                  <p:childTnLst>
                                    <p:set>
                                      <p:cBhvr>
                                        <p:cTn id="113" dur="1" fill="hold">
                                          <p:stCondLst>
                                            <p:cond delay="0"/>
                                          </p:stCondLst>
                                        </p:cTn>
                                        <p:tgtEl>
                                          <p:spTgt spid="72"/>
                                        </p:tgtEl>
                                        <p:attrNameLst>
                                          <p:attrName>style.visibility</p:attrName>
                                        </p:attrNameLst>
                                      </p:cBhvr>
                                      <p:to>
                                        <p:strVal val="visible"/>
                                      </p:to>
                                    </p:set>
                                    <p:animEffect transition="in" filter="wipe(right)">
                                      <p:cBhvr>
                                        <p:cTn id="114" dur="500"/>
                                        <p:tgtEl>
                                          <p:spTgt spid="72"/>
                                        </p:tgtEl>
                                      </p:cBhvr>
                                    </p:animEffect>
                                  </p:childTnLst>
                                </p:cTn>
                              </p:par>
                            </p:childTnLst>
                          </p:cTn>
                        </p:par>
                        <p:par>
                          <p:cTn id="115" fill="hold">
                            <p:stCondLst>
                              <p:cond delay="9850"/>
                            </p:stCondLst>
                            <p:childTnLst>
                              <p:par>
                                <p:cTn id="116" presetID="15" presetClass="entr" presetSubtype="0" fill="hold" nodeType="afterEffect">
                                  <p:stCondLst>
                                    <p:cond delay="0"/>
                                  </p:stCondLst>
                                  <p:childTnLst>
                                    <p:set>
                                      <p:cBhvr>
                                        <p:cTn id="117" dur="1" fill="hold">
                                          <p:stCondLst>
                                            <p:cond delay="0"/>
                                          </p:stCondLst>
                                        </p:cTn>
                                        <p:tgtEl>
                                          <p:spTgt spid="85"/>
                                        </p:tgtEl>
                                        <p:attrNameLst>
                                          <p:attrName>style.visibility</p:attrName>
                                        </p:attrNameLst>
                                      </p:cBhvr>
                                      <p:to>
                                        <p:strVal val="visible"/>
                                      </p:to>
                                    </p:set>
                                    <p:anim calcmode="lin" valueType="num">
                                      <p:cBhvr>
                                        <p:cTn id="118" dur="1000" fill="hold"/>
                                        <p:tgtEl>
                                          <p:spTgt spid="85"/>
                                        </p:tgtEl>
                                        <p:attrNameLst>
                                          <p:attrName>ppt_w</p:attrName>
                                        </p:attrNameLst>
                                      </p:cBhvr>
                                      <p:tavLst>
                                        <p:tav tm="0">
                                          <p:val>
                                            <p:fltVal val="0"/>
                                          </p:val>
                                        </p:tav>
                                        <p:tav tm="100000">
                                          <p:val>
                                            <p:strVal val="#ppt_w"/>
                                          </p:val>
                                        </p:tav>
                                      </p:tavLst>
                                    </p:anim>
                                    <p:anim calcmode="lin" valueType="num">
                                      <p:cBhvr>
                                        <p:cTn id="119" dur="1000" fill="hold"/>
                                        <p:tgtEl>
                                          <p:spTgt spid="85"/>
                                        </p:tgtEl>
                                        <p:attrNameLst>
                                          <p:attrName>ppt_h</p:attrName>
                                        </p:attrNameLst>
                                      </p:cBhvr>
                                      <p:tavLst>
                                        <p:tav tm="0">
                                          <p:val>
                                            <p:fltVal val="0"/>
                                          </p:val>
                                        </p:tav>
                                        <p:tav tm="100000">
                                          <p:val>
                                            <p:strVal val="#ppt_h"/>
                                          </p:val>
                                        </p:tav>
                                      </p:tavLst>
                                    </p:anim>
                                    <p:anim calcmode="lin" valueType="num">
                                      <p:cBhvr>
                                        <p:cTn id="120" dur="1000" fill="hold"/>
                                        <p:tgtEl>
                                          <p:spTgt spid="85"/>
                                        </p:tgtEl>
                                        <p:attrNameLst>
                                          <p:attrName>ppt_x</p:attrName>
                                        </p:attrNameLst>
                                      </p:cBhvr>
                                      <p:tavLst>
                                        <p:tav tm="0" fmla="#ppt_x+(cos(-2*pi*(1-$))*-#ppt_x-sin(-2*pi*(1-$))*(1-#ppt_y))*(1-$)">
                                          <p:val>
                                            <p:fltVal val="0"/>
                                          </p:val>
                                        </p:tav>
                                        <p:tav tm="100000">
                                          <p:val>
                                            <p:fltVal val="1"/>
                                          </p:val>
                                        </p:tav>
                                      </p:tavLst>
                                    </p:anim>
                                    <p:anim calcmode="lin" valueType="num">
                                      <p:cBhvr>
                                        <p:cTn id="121" dur="1000" fill="hold"/>
                                        <p:tgtEl>
                                          <p:spTgt spid="85"/>
                                        </p:tgtEl>
                                        <p:attrNameLst>
                                          <p:attrName>ppt_y</p:attrName>
                                        </p:attrNameLst>
                                      </p:cBhvr>
                                      <p:tavLst>
                                        <p:tav tm="0" fmla="#ppt_y+(sin(-2*pi*(1-$))*-#ppt_x+cos(-2*pi*(1-$))*(1-#ppt_y))*(1-$)">
                                          <p:val>
                                            <p:fltVal val="0"/>
                                          </p:val>
                                        </p:tav>
                                        <p:tav tm="100000">
                                          <p:val>
                                            <p:fltVal val="1"/>
                                          </p:val>
                                        </p:tav>
                                      </p:tavLst>
                                    </p:anim>
                                  </p:childTnLst>
                                </p:cTn>
                              </p:par>
                            </p:childTnLst>
                          </p:cTn>
                        </p:par>
                        <p:par>
                          <p:cTn id="122" fill="hold">
                            <p:stCondLst>
                              <p:cond delay="10850"/>
                            </p:stCondLst>
                            <p:childTnLst>
                              <p:par>
                                <p:cTn id="123" presetID="22" presetClass="entr" presetSubtype="2" fill="hold" grpId="0" nodeType="afterEffect">
                                  <p:stCondLst>
                                    <p:cond delay="0"/>
                                  </p:stCondLst>
                                  <p:childTnLst>
                                    <p:set>
                                      <p:cBhvr>
                                        <p:cTn id="124" dur="1" fill="hold">
                                          <p:stCondLst>
                                            <p:cond delay="0"/>
                                          </p:stCondLst>
                                        </p:cTn>
                                        <p:tgtEl>
                                          <p:spTgt spid="88"/>
                                        </p:tgtEl>
                                        <p:attrNameLst>
                                          <p:attrName>style.visibility</p:attrName>
                                        </p:attrNameLst>
                                      </p:cBhvr>
                                      <p:to>
                                        <p:strVal val="visible"/>
                                      </p:to>
                                    </p:set>
                                    <p:animEffect transition="in" filter="wipe(right)">
                                      <p:cBhvr>
                                        <p:cTn id="125" dur="500"/>
                                        <p:tgtEl>
                                          <p:spTgt spid="88"/>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73"/>
                                        </p:tgtEl>
                                        <p:attrNameLst>
                                          <p:attrName>style.visibility</p:attrName>
                                        </p:attrNameLst>
                                      </p:cBhvr>
                                      <p:to>
                                        <p:strVal val="visible"/>
                                      </p:to>
                                    </p:set>
                                    <p:animEffect transition="in" filter="wipe(right)">
                                      <p:cBhvr>
                                        <p:cTn id="128" dur="750"/>
                                        <p:tgtEl>
                                          <p:spTgt spid="73"/>
                                        </p:tgtEl>
                                      </p:cBhvr>
                                    </p:animEffect>
                                  </p:childTnLst>
                                </p:cTn>
                              </p:par>
                            </p:childTnLst>
                          </p:cTn>
                        </p:par>
                        <p:par>
                          <p:cTn id="129" fill="hold">
                            <p:stCondLst>
                              <p:cond delay="11600"/>
                            </p:stCondLst>
                            <p:childTnLst>
                              <p:par>
                                <p:cTn id="130" presetID="53" presetClass="entr" presetSubtype="16" fill="hold" grpId="0" nodeType="afterEffect">
                                  <p:stCondLst>
                                    <p:cond delay="0"/>
                                  </p:stCondLst>
                                  <p:childTnLst>
                                    <p:set>
                                      <p:cBhvr>
                                        <p:cTn id="131" dur="1" fill="hold">
                                          <p:stCondLst>
                                            <p:cond delay="0"/>
                                          </p:stCondLst>
                                        </p:cTn>
                                        <p:tgtEl>
                                          <p:spTgt spid="74"/>
                                        </p:tgtEl>
                                        <p:attrNameLst>
                                          <p:attrName>style.visibility</p:attrName>
                                        </p:attrNameLst>
                                      </p:cBhvr>
                                      <p:to>
                                        <p:strVal val="visible"/>
                                      </p:to>
                                    </p:set>
                                    <p:anim calcmode="lin" valueType="num">
                                      <p:cBhvr>
                                        <p:cTn id="132" dur="500" fill="hold"/>
                                        <p:tgtEl>
                                          <p:spTgt spid="74"/>
                                        </p:tgtEl>
                                        <p:attrNameLst>
                                          <p:attrName>ppt_w</p:attrName>
                                        </p:attrNameLst>
                                      </p:cBhvr>
                                      <p:tavLst>
                                        <p:tav tm="0">
                                          <p:val>
                                            <p:fltVal val="0"/>
                                          </p:val>
                                        </p:tav>
                                        <p:tav tm="100000">
                                          <p:val>
                                            <p:strVal val="#ppt_w"/>
                                          </p:val>
                                        </p:tav>
                                      </p:tavLst>
                                    </p:anim>
                                    <p:anim calcmode="lin" valueType="num">
                                      <p:cBhvr>
                                        <p:cTn id="133" dur="500" fill="hold"/>
                                        <p:tgtEl>
                                          <p:spTgt spid="74"/>
                                        </p:tgtEl>
                                        <p:attrNameLst>
                                          <p:attrName>ppt_h</p:attrName>
                                        </p:attrNameLst>
                                      </p:cBhvr>
                                      <p:tavLst>
                                        <p:tav tm="0">
                                          <p:val>
                                            <p:fltVal val="0"/>
                                          </p:val>
                                        </p:tav>
                                        <p:tav tm="100000">
                                          <p:val>
                                            <p:strVal val="#ppt_h"/>
                                          </p:val>
                                        </p:tav>
                                      </p:tavLst>
                                    </p:anim>
                                    <p:animEffect transition="in" filter="fade">
                                      <p:cBhvr>
                                        <p:cTn id="134" dur="500"/>
                                        <p:tgtEl>
                                          <p:spTgt spid="74"/>
                                        </p:tgtEl>
                                      </p:cBhvr>
                                    </p:animEffect>
                                  </p:childTnLst>
                                </p:cTn>
                              </p:par>
                              <p:par>
                                <p:cTn id="135" presetID="22" presetClass="entr" presetSubtype="8" fill="hold" nodeType="withEffect">
                                  <p:stCondLst>
                                    <p:cond delay="0"/>
                                  </p:stCondLst>
                                  <p:childTnLst>
                                    <p:set>
                                      <p:cBhvr>
                                        <p:cTn id="136" dur="1" fill="hold">
                                          <p:stCondLst>
                                            <p:cond delay="0"/>
                                          </p:stCondLst>
                                        </p:cTn>
                                        <p:tgtEl>
                                          <p:spTgt spid="75"/>
                                        </p:tgtEl>
                                        <p:attrNameLst>
                                          <p:attrName>style.visibility</p:attrName>
                                        </p:attrNameLst>
                                      </p:cBhvr>
                                      <p:to>
                                        <p:strVal val="visible"/>
                                      </p:to>
                                    </p:set>
                                    <p:animEffect transition="in" filter="wipe(left)">
                                      <p:cBhvr>
                                        <p:cTn id="137" dur="500"/>
                                        <p:tgtEl>
                                          <p:spTgt spid="75"/>
                                        </p:tgtEl>
                                      </p:cBhvr>
                                    </p:animEffect>
                                  </p:childTnLst>
                                </p:cTn>
                              </p:par>
                            </p:childTnLst>
                          </p:cTn>
                        </p:par>
                        <p:par>
                          <p:cTn id="138" fill="hold">
                            <p:stCondLst>
                              <p:cond delay="12100"/>
                            </p:stCondLst>
                            <p:childTnLst>
                              <p:par>
                                <p:cTn id="139" presetID="15" presetClass="entr" presetSubtype="0" fill="hold" nodeType="afterEffect">
                                  <p:stCondLst>
                                    <p:cond delay="0"/>
                                  </p:stCondLst>
                                  <p:childTnLst>
                                    <p:set>
                                      <p:cBhvr>
                                        <p:cTn id="140" dur="1" fill="hold">
                                          <p:stCondLst>
                                            <p:cond delay="0"/>
                                          </p:stCondLst>
                                        </p:cTn>
                                        <p:tgtEl>
                                          <p:spTgt spid="93"/>
                                        </p:tgtEl>
                                        <p:attrNameLst>
                                          <p:attrName>style.visibility</p:attrName>
                                        </p:attrNameLst>
                                      </p:cBhvr>
                                      <p:to>
                                        <p:strVal val="visible"/>
                                      </p:to>
                                    </p:set>
                                    <p:anim calcmode="lin" valueType="num">
                                      <p:cBhvr>
                                        <p:cTn id="141" dur="1000" fill="hold"/>
                                        <p:tgtEl>
                                          <p:spTgt spid="93"/>
                                        </p:tgtEl>
                                        <p:attrNameLst>
                                          <p:attrName>ppt_w</p:attrName>
                                        </p:attrNameLst>
                                      </p:cBhvr>
                                      <p:tavLst>
                                        <p:tav tm="0">
                                          <p:val>
                                            <p:fltVal val="0"/>
                                          </p:val>
                                        </p:tav>
                                        <p:tav tm="100000">
                                          <p:val>
                                            <p:strVal val="#ppt_w"/>
                                          </p:val>
                                        </p:tav>
                                      </p:tavLst>
                                    </p:anim>
                                    <p:anim calcmode="lin" valueType="num">
                                      <p:cBhvr>
                                        <p:cTn id="142" dur="1000" fill="hold"/>
                                        <p:tgtEl>
                                          <p:spTgt spid="93"/>
                                        </p:tgtEl>
                                        <p:attrNameLst>
                                          <p:attrName>ppt_h</p:attrName>
                                        </p:attrNameLst>
                                      </p:cBhvr>
                                      <p:tavLst>
                                        <p:tav tm="0">
                                          <p:val>
                                            <p:fltVal val="0"/>
                                          </p:val>
                                        </p:tav>
                                        <p:tav tm="100000">
                                          <p:val>
                                            <p:strVal val="#ppt_h"/>
                                          </p:val>
                                        </p:tav>
                                      </p:tavLst>
                                    </p:anim>
                                    <p:anim calcmode="lin" valueType="num">
                                      <p:cBhvr>
                                        <p:cTn id="143" dur="1000" fill="hold"/>
                                        <p:tgtEl>
                                          <p:spTgt spid="93"/>
                                        </p:tgtEl>
                                        <p:attrNameLst>
                                          <p:attrName>ppt_x</p:attrName>
                                        </p:attrNameLst>
                                      </p:cBhvr>
                                      <p:tavLst>
                                        <p:tav tm="0" fmla="#ppt_x+(cos(-2*pi*(1-$))*-#ppt_x-sin(-2*pi*(1-$))*(1-#ppt_y))*(1-$)">
                                          <p:val>
                                            <p:fltVal val="0"/>
                                          </p:val>
                                        </p:tav>
                                        <p:tav tm="100000">
                                          <p:val>
                                            <p:fltVal val="1"/>
                                          </p:val>
                                        </p:tav>
                                      </p:tavLst>
                                    </p:anim>
                                    <p:anim calcmode="lin" valueType="num">
                                      <p:cBhvr>
                                        <p:cTn id="144" dur="1000" fill="hold"/>
                                        <p:tgtEl>
                                          <p:spTgt spid="93"/>
                                        </p:tgtEl>
                                        <p:attrNameLst>
                                          <p:attrName>ppt_y</p:attrName>
                                        </p:attrNameLst>
                                      </p:cBhvr>
                                      <p:tavLst>
                                        <p:tav tm="0" fmla="#ppt_y+(sin(-2*pi*(1-$))*-#ppt_x+cos(-2*pi*(1-$))*(1-#ppt_y))*(1-$)">
                                          <p:val>
                                            <p:fltVal val="0"/>
                                          </p:val>
                                        </p:tav>
                                        <p:tav tm="100000">
                                          <p:val>
                                            <p:fltVal val="1"/>
                                          </p:val>
                                        </p:tav>
                                      </p:tavLst>
                                    </p:anim>
                                  </p:childTnLst>
                                </p:cTn>
                              </p:par>
                            </p:childTnLst>
                          </p:cTn>
                        </p:par>
                        <p:par>
                          <p:cTn id="145" fill="hold">
                            <p:stCondLst>
                              <p:cond delay="13100"/>
                            </p:stCondLst>
                            <p:childTnLst>
                              <p:par>
                                <p:cTn id="146" presetID="22" presetClass="entr" presetSubtype="2" fill="hold" grpId="0" nodeType="afterEffect">
                                  <p:stCondLst>
                                    <p:cond delay="0"/>
                                  </p:stCondLst>
                                  <p:childTnLst>
                                    <p:set>
                                      <p:cBhvr>
                                        <p:cTn id="147" dur="1" fill="hold">
                                          <p:stCondLst>
                                            <p:cond delay="0"/>
                                          </p:stCondLst>
                                        </p:cTn>
                                        <p:tgtEl>
                                          <p:spTgt spid="96"/>
                                        </p:tgtEl>
                                        <p:attrNameLst>
                                          <p:attrName>style.visibility</p:attrName>
                                        </p:attrNameLst>
                                      </p:cBhvr>
                                      <p:to>
                                        <p:strVal val="visible"/>
                                      </p:to>
                                    </p:set>
                                    <p:animEffect transition="in" filter="wipe(right)">
                                      <p:cBhvr>
                                        <p:cTn id="148" dur="500"/>
                                        <p:tgtEl>
                                          <p:spTgt spid="96"/>
                                        </p:tgtEl>
                                      </p:cBhvr>
                                    </p:animEffect>
                                  </p:childTnLst>
                                </p:cTn>
                              </p:par>
                              <p:par>
                                <p:cTn id="149" presetID="22" presetClass="entr" presetSubtype="2" fill="hold" grpId="0" nodeType="withEffect">
                                  <p:stCondLst>
                                    <p:cond delay="0"/>
                                  </p:stCondLst>
                                  <p:childTnLst>
                                    <p:set>
                                      <p:cBhvr>
                                        <p:cTn id="150" dur="1" fill="hold">
                                          <p:stCondLst>
                                            <p:cond delay="0"/>
                                          </p:stCondLst>
                                        </p:cTn>
                                        <p:tgtEl>
                                          <p:spTgt spid="76"/>
                                        </p:tgtEl>
                                        <p:attrNameLst>
                                          <p:attrName>style.visibility</p:attrName>
                                        </p:attrNameLst>
                                      </p:cBhvr>
                                      <p:to>
                                        <p:strVal val="visible"/>
                                      </p:to>
                                    </p:set>
                                    <p:animEffect transition="in" filter="wipe(right)">
                                      <p:cBhvr>
                                        <p:cTn id="151"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2" grpId="0"/>
      <p:bldP spid="63" grpId="0" animBg="1"/>
      <p:bldP spid="66" grpId="0"/>
      <p:bldP spid="67" grpId="0" animBg="1"/>
      <p:bldP spid="70" grpId="0"/>
      <p:bldP spid="71" grpId="0" animBg="1"/>
      <p:bldP spid="73" grpId="0"/>
      <p:bldP spid="74" grpId="0" animBg="1"/>
      <p:bldP spid="76" grpId="0"/>
      <p:bldP spid="80" grpId="0"/>
      <p:bldP spid="84" grpId="0"/>
      <p:bldP spid="88" grpId="0"/>
      <p:bldP spid="92" grpId="0"/>
      <p:bldP spid="96" grpId="0"/>
      <p:bldP spid="106" grpId="0"/>
      <p:bldP spid="10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Picture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488" y="1784193"/>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97" name="组合 96"/>
          <p:cNvGrpSpPr/>
          <p:nvPr/>
        </p:nvGrpSpPr>
        <p:grpSpPr>
          <a:xfrm>
            <a:off x="3955844" y="5003643"/>
            <a:ext cx="764793" cy="764793"/>
            <a:chOff x="3832873" y="2297208"/>
            <a:chExt cx="1516550" cy="1516550"/>
          </a:xfrm>
        </p:grpSpPr>
        <p:grpSp>
          <p:nvGrpSpPr>
            <p:cNvPr id="98" name="组合 97"/>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1" name="椭圆 10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99" name="椭圆 98"/>
            <p:cNvSpPr/>
            <p:nvPr/>
          </p:nvSpPr>
          <p:spPr>
            <a:xfrm>
              <a:off x="3983164" y="2466913"/>
              <a:ext cx="1185736" cy="1185736"/>
            </a:xfrm>
            <a:prstGeom prst="ellipse">
              <a:avLst/>
            </a:prstGeom>
            <a:solidFill>
              <a:srgbClr val="00B0F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02" name="组合 101"/>
          <p:cNvGrpSpPr/>
          <p:nvPr/>
        </p:nvGrpSpPr>
        <p:grpSpPr>
          <a:xfrm>
            <a:off x="8266914" y="869795"/>
            <a:ext cx="649280" cy="762000"/>
            <a:chOff x="8266914" y="-18254"/>
            <a:chExt cx="649280" cy="762000"/>
          </a:xfrm>
        </p:grpSpPr>
        <p:sp>
          <p:nvSpPr>
            <p:cNvPr id="103"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104" name="组合 103"/>
            <p:cNvGrpSpPr/>
            <p:nvPr/>
          </p:nvGrpSpPr>
          <p:grpSpPr>
            <a:xfrm>
              <a:off x="8266914" y="134144"/>
              <a:ext cx="649280" cy="475558"/>
              <a:chOff x="235091" y="185120"/>
              <a:chExt cx="649280" cy="475558"/>
            </a:xfrm>
          </p:grpSpPr>
          <p:sp>
            <p:nvSpPr>
              <p:cNvPr id="105" name="矩形 104"/>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106" name="矩形 105"/>
              <p:cNvSpPr/>
              <p:nvPr/>
            </p:nvSpPr>
            <p:spPr>
              <a:xfrm>
                <a:off x="292677" y="460623"/>
                <a:ext cx="535724" cy="200055"/>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grpSp>
        <p:nvGrpSpPr>
          <p:cNvPr id="107" name="组合 106"/>
          <p:cNvGrpSpPr/>
          <p:nvPr/>
        </p:nvGrpSpPr>
        <p:grpSpPr>
          <a:xfrm>
            <a:off x="3198401" y="4187807"/>
            <a:ext cx="764793" cy="764793"/>
            <a:chOff x="3832873" y="2297208"/>
            <a:chExt cx="1516550" cy="1516550"/>
          </a:xfrm>
        </p:grpSpPr>
        <p:grpSp>
          <p:nvGrpSpPr>
            <p:cNvPr id="108" name="组合 107"/>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1" name="椭圆 11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09" name="椭圆 108"/>
            <p:cNvSpPr/>
            <p:nvPr/>
          </p:nvSpPr>
          <p:spPr>
            <a:xfrm>
              <a:off x="3983164" y="2466913"/>
              <a:ext cx="1185736" cy="1185736"/>
            </a:xfrm>
            <a:prstGeom prst="ellipse">
              <a:avLst/>
            </a:prstGeom>
            <a:solidFill>
              <a:srgbClr val="00B0F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12" name="组合 111"/>
          <p:cNvGrpSpPr/>
          <p:nvPr/>
        </p:nvGrpSpPr>
        <p:grpSpPr>
          <a:xfrm>
            <a:off x="4725194" y="3689193"/>
            <a:ext cx="764793" cy="764793"/>
            <a:chOff x="3832873" y="2297208"/>
            <a:chExt cx="1516550" cy="1516550"/>
          </a:xfrm>
        </p:grpSpPr>
        <p:grpSp>
          <p:nvGrpSpPr>
            <p:cNvPr id="113" name="组合 112"/>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15" name="同心圆 11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6" name="椭圆 11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14" name="椭圆 113"/>
            <p:cNvSpPr/>
            <p:nvPr/>
          </p:nvSpPr>
          <p:spPr>
            <a:xfrm>
              <a:off x="3983164" y="2466913"/>
              <a:ext cx="1185736" cy="1185736"/>
            </a:xfrm>
            <a:prstGeom prst="ellipse">
              <a:avLst/>
            </a:prstGeom>
            <a:solidFill>
              <a:srgbClr val="00B0F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17" name="组合 116"/>
          <p:cNvGrpSpPr/>
          <p:nvPr/>
        </p:nvGrpSpPr>
        <p:grpSpPr>
          <a:xfrm>
            <a:off x="3198401" y="3216257"/>
            <a:ext cx="764793" cy="764793"/>
            <a:chOff x="3832873" y="2297208"/>
            <a:chExt cx="1516550" cy="1516550"/>
          </a:xfrm>
        </p:grpSpPr>
        <p:grpSp>
          <p:nvGrpSpPr>
            <p:cNvPr id="118" name="组合 117"/>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20" name="同心圆 1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1" name="椭圆 12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19" name="椭圆 118"/>
            <p:cNvSpPr/>
            <p:nvPr/>
          </p:nvSpPr>
          <p:spPr>
            <a:xfrm>
              <a:off x="3983164" y="2466913"/>
              <a:ext cx="1185736" cy="1185736"/>
            </a:xfrm>
            <a:prstGeom prst="ellipse">
              <a:avLst/>
            </a:prstGeom>
            <a:solidFill>
              <a:srgbClr val="00B0F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22" name="组合 121"/>
          <p:cNvGrpSpPr/>
          <p:nvPr/>
        </p:nvGrpSpPr>
        <p:grpSpPr>
          <a:xfrm>
            <a:off x="4725194" y="2706213"/>
            <a:ext cx="764793" cy="764793"/>
            <a:chOff x="3832873" y="2297208"/>
            <a:chExt cx="1516550" cy="1516550"/>
          </a:xfrm>
        </p:grpSpPr>
        <p:grpSp>
          <p:nvGrpSpPr>
            <p:cNvPr id="123" name="组合 122"/>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25" name="同心圆 12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26" name="椭圆 12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4" name="椭圆 123"/>
            <p:cNvSpPr/>
            <p:nvPr/>
          </p:nvSpPr>
          <p:spPr>
            <a:xfrm>
              <a:off x="3983164" y="2466913"/>
              <a:ext cx="1185736" cy="1185736"/>
            </a:xfrm>
            <a:prstGeom prst="ellipse">
              <a:avLst/>
            </a:prstGeom>
            <a:solidFill>
              <a:srgbClr val="00B0F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27" name="组合 126"/>
          <p:cNvGrpSpPr/>
          <p:nvPr/>
        </p:nvGrpSpPr>
        <p:grpSpPr>
          <a:xfrm>
            <a:off x="3955844" y="1860393"/>
            <a:ext cx="764793" cy="764793"/>
            <a:chOff x="3832873" y="2297208"/>
            <a:chExt cx="1516550" cy="1516550"/>
          </a:xfrm>
        </p:grpSpPr>
        <p:grpSp>
          <p:nvGrpSpPr>
            <p:cNvPr id="128" name="组合 127"/>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30" name="同心圆 1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31" name="椭圆 13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129" name="椭圆 128"/>
            <p:cNvSpPr/>
            <p:nvPr/>
          </p:nvSpPr>
          <p:spPr>
            <a:xfrm>
              <a:off x="3983164" y="2466913"/>
              <a:ext cx="1185736" cy="1185736"/>
            </a:xfrm>
            <a:prstGeom prst="ellipse">
              <a:avLst/>
            </a:prstGeom>
            <a:solidFill>
              <a:srgbClr val="00B0F0"/>
            </a:solid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32" name="Group 34"/>
          <p:cNvGrpSpPr/>
          <p:nvPr/>
        </p:nvGrpSpPr>
        <p:grpSpPr>
          <a:xfrm>
            <a:off x="4197100" y="2073144"/>
            <a:ext cx="299494" cy="243706"/>
            <a:chOff x="1550139" y="1314466"/>
            <a:chExt cx="509139" cy="414300"/>
          </a:xfrm>
          <a:solidFill>
            <a:sysClr val="window" lastClr="FFFFFF"/>
          </a:solidFill>
        </p:grpSpPr>
        <p:sp>
          <p:nvSpPr>
            <p:cNvPr id="133"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4"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5"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sp>
        <p:nvSpPr>
          <p:cNvPr id="136" name="矩形 3"/>
          <p:cNvSpPr>
            <a:spLocks noChangeArrowheads="1"/>
          </p:cNvSpPr>
          <p:nvPr/>
        </p:nvSpPr>
        <p:spPr bwMode="auto">
          <a:xfrm>
            <a:off x="4864801" y="2093707"/>
            <a:ext cx="90794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b="0" dirty="0" smtClean="0">
                <a:solidFill>
                  <a:srgbClr val="00B0F0"/>
                </a:solidFill>
                <a:latin typeface="微软雅黑" panose="020B0503020204020204" pitchFamily="34" charset="-122"/>
                <a:ea typeface="微软雅黑" panose="020B0503020204020204" pitchFamily="34" charset="-122"/>
                <a:sym typeface="Arial" pitchFamily="34" charset="0"/>
              </a:rPr>
              <a:t>首要任务</a:t>
            </a:r>
            <a:endParaRPr lang="zh-CN" altLang="en-US" sz="1500" b="0" dirty="0">
              <a:solidFill>
                <a:srgbClr val="00B0F0"/>
              </a:solidFill>
              <a:latin typeface="微软雅黑" panose="020B0503020204020204" pitchFamily="34" charset="-122"/>
              <a:ea typeface="微软雅黑" panose="020B0503020204020204" pitchFamily="34" charset="-122"/>
              <a:sym typeface="Arial" pitchFamily="34" charset="0"/>
            </a:endParaRPr>
          </a:p>
        </p:txBody>
      </p:sp>
      <p:sp>
        <p:nvSpPr>
          <p:cNvPr id="137" name="文本框 13"/>
          <p:cNvSpPr txBox="1"/>
          <p:nvPr/>
        </p:nvSpPr>
        <p:spPr>
          <a:xfrm>
            <a:off x="5715795" y="1945975"/>
            <a:ext cx="2438400" cy="565063"/>
          </a:xfrm>
          <a:prstGeom prst="rect">
            <a:avLst/>
          </a:prstGeom>
          <a:noFill/>
        </p:spPr>
        <p:txBody>
          <a:bodyPr wrap="square" lIns="65824" tIns="32911" rIns="65824" bIns="32911" rtlCol="0">
            <a:spAutoFit/>
          </a:bodyPr>
          <a:lstStyle/>
          <a:p>
            <a:pPr marL="0" marR="0" lvl="0" indent="0" algn="l" defTabSz="914400" eaLnBrk="1" fontAlgn="auto" latinLnBrk="0" hangingPunct="1">
              <a:lnSpc>
                <a:spcPct val="12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138" name="矩形 3"/>
          <p:cNvSpPr>
            <a:spLocks noChangeArrowheads="1"/>
          </p:cNvSpPr>
          <p:nvPr/>
        </p:nvSpPr>
        <p:spPr bwMode="auto">
          <a:xfrm>
            <a:off x="5722249" y="2698593"/>
            <a:ext cx="90794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b="0" dirty="0" smtClean="0">
                <a:solidFill>
                  <a:srgbClr val="00B0F0"/>
                </a:solidFill>
                <a:latin typeface="微软雅黑" panose="020B0503020204020204" pitchFamily="34" charset="-122"/>
                <a:ea typeface="微软雅黑" panose="020B0503020204020204" pitchFamily="34" charset="-122"/>
                <a:sym typeface="Arial" pitchFamily="34" charset="0"/>
              </a:rPr>
              <a:t>项目运作</a:t>
            </a:r>
            <a:endParaRPr lang="zh-CN" altLang="en-US" sz="1500" b="0" dirty="0">
              <a:solidFill>
                <a:srgbClr val="00B0F0"/>
              </a:solidFill>
              <a:latin typeface="微软雅黑" panose="020B0503020204020204" pitchFamily="34" charset="-122"/>
              <a:ea typeface="微软雅黑" panose="020B0503020204020204" pitchFamily="34" charset="-122"/>
              <a:sym typeface="Arial" pitchFamily="34" charset="0"/>
            </a:endParaRPr>
          </a:p>
        </p:txBody>
      </p:sp>
      <p:sp>
        <p:nvSpPr>
          <p:cNvPr id="139" name="文本框 13"/>
          <p:cNvSpPr txBox="1"/>
          <p:nvPr/>
        </p:nvSpPr>
        <p:spPr>
          <a:xfrm>
            <a:off x="5715795" y="3003393"/>
            <a:ext cx="2438400" cy="565063"/>
          </a:xfrm>
          <a:prstGeom prst="rect">
            <a:avLst/>
          </a:prstGeom>
          <a:noFill/>
        </p:spPr>
        <p:txBody>
          <a:bodyPr wrap="square" lIns="65824" tIns="32911" rIns="65824" bIns="32911" rtlCol="0">
            <a:spAutoFit/>
          </a:bodyPr>
          <a:lstStyle/>
          <a:p>
            <a:pPr marL="0" marR="0" lvl="0" indent="0" algn="l" defTabSz="914400" eaLnBrk="1" fontAlgn="auto" latinLnBrk="0" hangingPunct="1">
              <a:lnSpc>
                <a:spcPct val="12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endParaRPr>
          </a:p>
        </p:txBody>
      </p:sp>
      <p:sp>
        <p:nvSpPr>
          <p:cNvPr id="140" name="Freeform 20"/>
          <p:cNvSpPr>
            <a:spLocks noEditPoints="1"/>
          </p:cNvSpPr>
          <p:nvPr/>
        </p:nvSpPr>
        <p:spPr bwMode="auto">
          <a:xfrm>
            <a:off x="4950770" y="2978208"/>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1" name="矩形 3"/>
          <p:cNvSpPr>
            <a:spLocks noChangeArrowheads="1"/>
          </p:cNvSpPr>
          <p:nvPr/>
        </p:nvSpPr>
        <p:spPr bwMode="auto">
          <a:xfrm>
            <a:off x="2058194" y="3079593"/>
            <a:ext cx="90794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b="0" dirty="0" smtClean="0">
                <a:solidFill>
                  <a:srgbClr val="00B0F0"/>
                </a:solidFill>
                <a:latin typeface="微软雅黑" panose="020B0503020204020204" pitchFamily="34" charset="-122"/>
                <a:ea typeface="微软雅黑" panose="020B0503020204020204" pitchFamily="34" charset="-122"/>
                <a:sym typeface="Arial" pitchFamily="34" charset="0"/>
              </a:rPr>
              <a:t>进度推进</a:t>
            </a:r>
            <a:endParaRPr lang="zh-CN" altLang="en-US" sz="1500" b="0" dirty="0">
              <a:solidFill>
                <a:srgbClr val="00B0F0"/>
              </a:solidFill>
              <a:latin typeface="微软雅黑" panose="020B0503020204020204" pitchFamily="34" charset="-122"/>
              <a:ea typeface="微软雅黑" panose="020B0503020204020204" pitchFamily="34" charset="-122"/>
              <a:sym typeface="Arial" pitchFamily="34" charset="0"/>
            </a:endParaRPr>
          </a:p>
        </p:txBody>
      </p:sp>
      <p:sp>
        <p:nvSpPr>
          <p:cNvPr id="142" name="文本框 13"/>
          <p:cNvSpPr txBox="1"/>
          <p:nvPr/>
        </p:nvSpPr>
        <p:spPr>
          <a:xfrm>
            <a:off x="686593" y="3373530"/>
            <a:ext cx="2333658" cy="565063"/>
          </a:xfrm>
          <a:prstGeom prst="rect">
            <a:avLst/>
          </a:prstGeom>
          <a:noFill/>
        </p:spPr>
        <p:txBody>
          <a:bodyPr wrap="square" lIns="65824" tIns="32911" rIns="65824" bIns="32911" rtlCol="0">
            <a:spAutoFit/>
          </a:bodyPr>
          <a:lstStyle/>
          <a:p>
            <a:pPr marL="0" marR="0" lvl="0" indent="0" algn="r" defTabSz="914400" eaLnBrk="1" fontAlgn="auto" latinLnBrk="0" hangingPunct="1">
              <a:lnSpc>
                <a:spcPct val="12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endParaRPr>
          </a:p>
        </p:txBody>
      </p:sp>
      <p:grpSp>
        <p:nvGrpSpPr>
          <p:cNvPr id="143" name="Group 20"/>
          <p:cNvGrpSpPr/>
          <p:nvPr/>
        </p:nvGrpSpPr>
        <p:grpSpPr>
          <a:xfrm>
            <a:off x="3418467" y="3475340"/>
            <a:ext cx="309413" cy="214312"/>
            <a:chOff x="7416800" y="1122363"/>
            <a:chExt cx="366713" cy="254000"/>
          </a:xfrm>
          <a:solidFill>
            <a:sysClr val="window" lastClr="FFFFFF"/>
          </a:solidFill>
        </p:grpSpPr>
        <p:sp>
          <p:nvSpPr>
            <p:cNvPr id="144"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5"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sp>
        <p:nvSpPr>
          <p:cNvPr id="146" name="矩形 3"/>
          <p:cNvSpPr>
            <a:spLocks noChangeArrowheads="1"/>
          </p:cNvSpPr>
          <p:nvPr/>
        </p:nvSpPr>
        <p:spPr bwMode="auto">
          <a:xfrm>
            <a:off x="5715794" y="3689193"/>
            <a:ext cx="90794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b="0" dirty="0" smtClean="0">
                <a:solidFill>
                  <a:srgbClr val="00B0F0"/>
                </a:solidFill>
                <a:latin typeface="微软雅黑" panose="020B0503020204020204" pitchFamily="34" charset="-122"/>
                <a:ea typeface="微软雅黑" panose="020B0503020204020204" pitchFamily="34" charset="-122"/>
                <a:sym typeface="Arial" pitchFamily="34" charset="0"/>
              </a:rPr>
              <a:t>启动资金</a:t>
            </a:r>
            <a:endParaRPr lang="zh-CN" altLang="en-US" sz="1500" b="0" dirty="0">
              <a:solidFill>
                <a:srgbClr val="00B0F0"/>
              </a:solidFill>
              <a:latin typeface="微软雅黑" panose="020B0503020204020204" pitchFamily="34" charset="-122"/>
              <a:ea typeface="微软雅黑" panose="020B0503020204020204" pitchFamily="34" charset="-122"/>
              <a:sym typeface="Arial" pitchFamily="34" charset="0"/>
            </a:endParaRPr>
          </a:p>
        </p:txBody>
      </p:sp>
      <p:sp>
        <p:nvSpPr>
          <p:cNvPr id="147" name="文本框 13"/>
          <p:cNvSpPr txBox="1"/>
          <p:nvPr/>
        </p:nvSpPr>
        <p:spPr>
          <a:xfrm>
            <a:off x="5715795" y="3981293"/>
            <a:ext cx="2438400" cy="565063"/>
          </a:xfrm>
          <a:prstGeom prst="rect">
            <a:avLst/>
          </a:prstGeom>
          <a:noFill/>
        </p:spPr>
        <p:txBody>
          <a:bodyPr wrap="square" lIns="65824" tIns="32911" rIns="65824" bIns="32911" rtlCol="0">
            <a:spAutoFit/>
          </a:bodyPr>
          <a:lstStyle/>
          <a:p>
            <a:pPr marL="0" marR="0" lvl="0" indent="0" algn="l" defTabSz="914400" eaLnBrk="1" fontAlgn="auto" latinLnBrk="0" hangingPunct="1">
              <a:lnSpc>
                <a:spcPct val="12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endParaRPr>
          </a:p>
        </p:txBody>
      </p:sp>
      <p:grpSp>
        <p:nvGrpSpPr>
          <p:cNvPr id="148" name="组合 147"/>
          <p:cNvGrpSpPr/>
          <p:nvPr/>
        </p:nvGrpSpPr>
        <p:grpSpPr>
          <a:xfrm>
            <a:off x="4952251" y="3887814"/>
            <a:ext cx="316718" cy="302754"/>
            <a:chOff x="3294063" y="754063"/>
            <a:chExt cx="5600701" cy="5353051"/>
          </a:xfrm>
          <a:solidFill>
            <a:sysClr val="window" lastClr="FFFFFF"/>
          </a:solidFill>
        </p:grpSpPr>
        <p:sp>
          <p:nvSpPr>
            <p:cNvPr id="149"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50"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51"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52"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53"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54"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55"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56"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57"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58"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59"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grpSp>
      <p:sp>
        <p:nvSpPr>
          <p:cNvPr id="160" name="矩形 3"/>
          <p:cNvSpPr>
            <a:spLocks noChangeArrowheads="1"/>
          </p:cNvSpPr>
          <p:nvPr/>
        </p:nvSpPr>
        <p:spPr bwMode="auto">
          <a:xfrm>
            <a:off x="2058196" y="4241643"/>
            <a:ext cx="90794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b="0" dirty="0" smtClean="0">
                <a:solidFill>
                  <a:srgbClr val="00B0F0"/>
                </a:solidFill>
                <a:latin typeface="微软雅黑" panose="020B0503020204020204" pitchFamily="34" charset="-122"/>
                <a:ea typeface="微软雅黑" panose="020B0503020204020204" pitchFamily="34" charset="-122"/>
                <a:sym typeface="Arial" pitchFamily="34" charset="0"/>
              </a:rPr>
              <a:t>效益预测</a:t>
            </a:r>
            <a:endParaRPr lang="zh-CN" altLang="en-US" sz="1500" b="0" dirty="0">
              <a:solidFill>
                <a:srgbClr val="00B0F0"/>
              </a:solidFill>
              <a:latin typeface="微软雅黑" panose="020B0503020204020204" pitchFamily="34" charset="-122"/>
              <a:ea typeface="微软雅黑" panose="020B0503020204020204" pitchFamily="34" charset="-122"/>
              <a:sym typeface="Arial" pitchFamily="34" charset="0"/>
            </a:endParaRPr>
          </a:p>
        </p:txBody>
      </p:sp>
      <p:sp>
        <p:nvSpPr>
          <p:cNvPr id="161" name="文本框 13"/>
          <p:cNvSpPr txBox="1"/>
          <p:nvPr/>
        </p:nvSpPr>
        <p:spPr>
          <a:xfrm>
            <a:off x="686593" y="4507005"/>
            <a:ext cx="2333658" cy="565063"/>
          </a:xfrm>
          <a:prstGeom prst="rect">
            <a:avLst/>
          </a:prstGeom>
          <a:noFill/>
        </p:spPr>
        <p:txBody>
          <a:bodyPr wrap="square" lIns="65824" tIns="32911" rIns="65824" bIns="32911" rtlCol="0">
            <a:spAutoFit/>
          </a:bodyPr>
          <a:lstStyle/>
          <a:p>
            <a:pPr marL="0" marR="0" lvl="0" indent="0" algn="r" defTabSz="914400" eaLnBrk="1" fontAlgn="auto" latinLnBrk="0" hangingPunct="1">
              <a:lnSpc>
                <a:spcPct val="12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endParaRPr>
          </a:p>
        </p:txBody>
      </p:sp>
      <p:grpSp>
        <p:nvGrpSpPr>
          <p:cNvPr id="162" name="Group 23"/>
          <p:cNvGrpSpPr/>
          <p:nvPr/>
        </p:nvGrpSpPr>
        <p:grpSpPr>
          <a:xfrm>
            <a:off x="3477649" y="4451193"/>
            <a:ext cx="256945" cy="224003"/>
            <a:chOff x="7540014" y="4306907"/>
            <a:chExt cx="389342" cy="339426"/>
          </a:xfrm>
          <a:solidFill>
            <a:sysClr val="window" lastClr="FFFFFF"/>
          </a:solidFill>
        </p:grpSpPr>
        <p:sp>
          <p:nvSpPr>
            <p:cNvPr id="163"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64"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65"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66"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67"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68"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69"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70"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71"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72"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73"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sp>
        <p:nvSpPr>
          <p:cNvPr id="174" name="矩形 3"/>
          <p:cNvSpPr>
            <a:spLocks noChangeArrowheads="1"/>
          </p:cNvSpPr>
          <p:nvPr/>
        </p:nvSpPr>
        <p:spPr bwMode="auto">
          <a:xfrm>
            <a:off x="4864801" y="5210394"/>
            <a:ext cx="907945" cy="3000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zh-CN" altLang="en-US" sz="1500" b="0" dirty="0" smtClean="0">
                <a:solidFill>
                  <a:srgbClr val="00B0F0"/>
                </a:solidFill>
                <a:latin typeface="微软雅黑" panose="020B0503020204020204" pitchFamily="34" charset="-122"/>
                <a:ea typeface="微软雅黑" panose="020B0503020204020204" pitchFamily="34" charset="-122"/>
                <a:sym typeface="Arial" pitchFamily="34" charset="0"/>
              </a:rPr>
              <a:t>团队协作</a:t>
            </a:r>
            <a:endParaRPr lang="zh-CN" altLang="en-US" sz="1500" b="0" dirty="0">
              <a:solidFill>
                <a:srgbClr val="00B0F0"/>
              </a:solidFill>
              <a:latin typeface="微软雅黑" panose="020B0503020204020204" pitchFamily="34" charset="-122"/>
              <a:ea typeface="微软雅黑" panose="020B0503020204020204" pitchFamily="34" charset="-122"/>
              <a:sym typeface="Arial" pitchFamily="34" charset="0"/>
            </a:endParaRPr>
          </a:p>
        </p:txBody>
      </p:sp>
      <p:sp>
        <p:nvSpPr>
          <p:cNvPr id="175" name="文本框 13"/>
          <p:cNvSpPr txBox="1"/>
          <p:nvPr/>
        </p:nvSpPr>
        <p:spPr>
          <a:xfrm>
            <a:off x="5715795" y="5062662"/>
            <a:ext cx="2438400" cy="565063"/>
          </a:xfrm>
          <a:prstGeom prst="rect">
            <a:avLst/>
          </a:prstGeom>
          <a:noFill/>
        </p:spPr>
        <p:txBody>
          <a:bodyPr wrap="square" lIns="65824" tIns="32911" rIns="65824" bIns="32911" rtlCol="0">
            <a:spAutoFit/>
          </a:bodyPr>
          <a:lstStyle/>
          <a:p>
            <a:pPr marL="0" marR="0" lvl="0" indent="0" algn="l" defTabSz="914400" eaLnBrk="1" fontAlgn="auto" latinLnBrk="0" hangingPunct="1">
              <a:lnSpc>
                <a:spcPct val="120000"/>
              </a:lnSpc>
              <a:spcBef>
                <a:spcPct val="0"/>
              </a:spcBef>
              <a:spcAft>
                <a:spcPts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rPr>
              <a:t>说明。</a:t>
            </a: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itchFamily="34" charset="-122"/>
            </a:endParaRPr>
          </a:p>
        </p:txBody>
      </p:sp>
      <p:grpSp>
        <p:nvGrpSpPr>
          <p:cNvPr id="176" name="Group 9"/>
          <p:cNvGrpSpPr/>
          <p:nvPr/>
        </p:nvGrpSpPr>
        <p:grpSpPr>
          <a:xfrm>
            <a:off x="4193937" y="5296470"/>
            <a:ext cx="288608" cy="214010"/>
            <a:chOff x="4572000" y="3414713"/>
            <a:chExt cx="374651" cy="277813"/>
          </a:xfrm>
          <a:solidFill>
            <a:sysClr val="window" lastClr="FFFFFF"/>
          </a:solidFill>
        </p:grpSpPr>
        <p:sp>
          <p:nvSpPr>
            <p:cNvPr id="177"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78"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179" name="组合 178"/>
          <p:cNvGrpSpPr/>
          <p:nvPr/>
        </p:nvGrpSpPr>
        <p:grpSpPr>
          <a:xfrm>
            <a:off x="903370" y="1137992"/>
            <a:ext cx="3290567" cy="679699"/>
            <a:chOff x="903371" y="249943"/>
            <a:chExt cx="2831223" cy="679699"/>
          </a:xfrm>
        </p:grpSpPr>
        <p:sp>
          <p:nvSpPr>
            <p:cNvPr id="180" name="任意多边形 179"/>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81" name="任意多边形 180"/>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82" name="组合 181"/>
          <p:cNvGrpSpPr/>
          <p:nvPr/>
        </p:nvGrpSpPr>
        <p:grpSpPr>
          <a:xfrm rot="16200000">
            <a:off x="574523" y="1046211"/>
            <a:ext cx="765103" cy="863262"/>
            <a:chOff x="8439634" y="3544648"/>
            <a:chExt cx="1611146" cy="1817848"/>
          </a:xfrm>
        </p:grpSpPr>
        <p:sp>
          <p:nvSpPr>
            <p:cNvPr id="18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84"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85" name="Group 17"/>
          <p:cNvGrpSpPr>
            <a:grpSpLocks noChangeAspect="1"/>
          </p:cNvGrpSpPr>
          <p:nvPr/>
        </p:nvGrpSpPr>
        <p:grpSpPr bwMode="auto">
          <a:xfrm>
            <a:off x="827405" y="1343704"/>
            <a:ext cx="259340" cy="278386"/>
            <a:chOff x="231" y="1205"/>
            <a:chExt cx="640" cy="687"/>
          </a:xfrm>
          <a:solidFill>
            <a:srgbClr val="00B0F0"/>
          </a:solidFill>
          <a:effectLst/>
        </p:grpSpPr>
        <p:sp>
          <p:nvSpPr>
            <p:cNvPr id="186"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18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188" name="矩形 3"/>
          <p:cNvSpPr>
            <a:spLocks noChangeArrowheads="1"/>
          </p:cNvSpPr>
          <p:nvPr/>
        </p:nvSpPr>
        <p:spPr bwMode="auto">
          <a:xfrm>
            <a:off x="1448594" y="1330963"/>
            <a:ext cx="142090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可行性分析</a:t>
            </a:r>
          </a:p>
        </p:txBody>
      </p:sp>
      <p:sp>
        <p:nvSpPr>
          <p:cNvPr id="189" name="文本框 37"/>
          <p:cNvSpPr>
            <a:spLocks noChangeArrowheads="1"/>
          </p:cNvSpPr>
          <p:nvPr/>
        </p:nvSpPr>
        <p:spPr bwMode="auto">
          <a:xfrm>
            <a:off x="2896394" y="1361740"/>
            <a:ext cx="1731469"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FEASIBILITY </a:t>
            </a:r>
            <a:endParaRPr kumimoji="0" lang="en-US" altLang="zh-CN" sz="1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ANALYSIS</a:t>
            </a:r>
            <a:endParaRPr kumimoji="0" lang="zh-CN" altLang="en-US" sz="8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5"/>
                                        </p:tgtEl>
                                        <p:attrNameLst>
                                          <p:attrName>style.visibility</p:attrName>
                                        </p:attrNameLst>
                                      </p:cBhvr>
                                      <p:to>
                                        <p:strVal val="visible"/>
                                      </p:to>
                                    </p:set>
                                    <p:animEffect transition="in" filter="fade">
                                      <p:cBhvr>
                                        <p:cTn id="7" dur="500"/>
                                        <p:tgtEl>
                                          <p:spTgt spid="185"/>
                                        </p:tgtEl>
                                      </p:cBhvr>
                                    </p:animEffect>
                                  </p:childTnLst>
                                </p:cTn>
                              </p:par>
                              <p:par>
                                <p:cTn id="8" presetID="22" presetClass="entr" presetSubtype="8" fill="hold" nodeType="withEffect">
                                  <p:stCondLst>
                                    <p:cond delay="0"/>
                                  </p:stCondLst>
                                  <p:childTnLst>
                                    <p:set>
                                      <p:cBhvr>
                                        <p:cTn id="9" dur="1" fill="hold">
                                          <p:stCondLst>
                                            <p:cond delay="0"/>
                                          </p:stCondLst>
                                        </p:cTn>
                                        <p:tgtEl>
                                          <p:spTgt spid="179"/>
                                        </p:tgtEl>
                                        <p:attrNameLst>
                                          <p:attrName>style.visibility</p:attrName>
                                        </p:attrNameLst>
                                      </p:cBhvr>
                                      <p:to>
                                        <p:strVal val="visible"/>
                                      </p:to>
                                    </p:set>
                                    <p:animEffect transition="in" filter="wipe(left)">
                                      <p:cBhvr>
                                        <p:cTn id="10" dur="500"/>
                                        <p:tgtEl>
                                          <p:spTgt spid="179"/>
                                        </p:tgtEl>
                                      </p:cBhvr>
                                    </p:animEffect>
                                  </p:childTnLst>
                                </p:cTn>
                              </p:par>
                              <p:par>
                                <p:cTn id="11" presetID="53" presetClass="entr" presetSubtype="16" fill="hold" nodeType="withEffect">
                                  <p:stCondLst>
                                    <p:cond delay="0"/>
                                  </p:stCondLst>
                                  <p:childTnLst>
                                    <p:set>
                                      <p:cBhvr>
                                        <p:cTn id="12" dur="1" fill="hold">
                                          <p:stCondLst>
                                            <p:cond delay="0"/>
                                          </p:stCondLst>
                                        </p:cTn>
                                        <p:tgtEl>
                                          <p:spTgt spid="182"/>
                                        </p:tgtEl>
                                        <p:attrNameLst>
                                          <p:attrName>style.visibility</p:attrName>
                                        </p:attrNameLst>
                                      </p:cBhvr>
                                      <p:to>
                                        <p:strVal val="visible"/>
                                      </p:to>
                                    </p:set>
                                    <p:anim calcmode="lin" valueType="num">
                                      <p:cBhvr>
                                        <p:cTn id="13" dur="500" fill="hold"/>
                                        <p:tgtEl>
                                          <p:spTgt spid="182"/>
                                        </p:tgtEl>
                                        <p:attrNameLst>
                                          <p:attrName>ppt_w</p:attrName>
                                        </p:attrNameLst>
                                      </p:cBhvr>
                                      <p:tavLst>
                                        <p:tav tm="0">
                                          <p:val>
                                            <p:fltVal val="0"/>
                                          </p:val>
                                        </p:tav>
                                        <p:tav tm="100000">
                                          <p:val>
                                            <p:strVal val="#ppt_w"/>
                                          </p:val>
                                        </p:tav>
                                      </p:tavLst>
                                    </p:anim>
                                    <p:anim calcmode="lin" valueType="num">
                                      <p:cBhvr>
                                        <p:cTn id="14" dur="500" fill="hold"/>
                                        <p:tgtEl>
                                          <p:spTgt spid="182"/>
                                        </p:tgtEl>
                                        <p:attrNameLst>
                                          <p:attrName>ppt_h</p:attrName>
                                        </p:attrNameLst>
                                      </p:cBhvr>
                                      <p:tavLst>
                                        <p:tav tm="0">
                                          <p:val>
                                            <p:fltVal val="0"/>
                                          </p:val>
                                        </p:tav>
                                        <p:tav tm="100000">
                                          <p:val>
                                            <p:strVal val="#ppt_h"/>
                                          </p:val>
                                        </p:tav>
                                      </p:tavLst>
                                    </p:anim>
                                    <p:animEffect transition="in" filter="fade">
                                      <p:cBhvr>
                                        <p:cTn id="15" dur="500"/>
                                        <p:tgtEl>
                                          <p:spTgt spid="182"/>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88"/>
                                        </p:tgtEl>
                                        <p:attrNameLst>
                                          <p:attrName>style.visibility</p:attrName>
                                        </p:attrNameLst>
                                      </p:cBhvr>
                                      <p:to>
                                        <p:strVal val="visible"/>
                                      </p:to>
                                    </p:set>
                                    <p:animEffect transition="in" filter="wipe(left)">
                                      <p:cBhvr>
                                        <p:cTn id="19" dur="500"/>
                                        <p:tgtEl>
                                          <p:spTgt spid="188"/>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89"/>
                                        </p:tgtEl>
                                        <p:attrNameLst>
                                          <p:attrName>style.visibility</p:attrName>
                                        </p:attrNameLst>
                                      </p:cBhvr>
                                      <p:to>
                                        <p:strVal val="visible"/>
                                      </p:to>
                                    </p:set>
                                    <p:animEffect transition="in" filter="wipe(left)">
                                      <p:cBhvr>
                                        <p:cTn id="22" dur="500"/>
                                        <p:tgtEl>
                                          <p:spTgt spid="189"/>
                                        </p:tgtEl>
                                      </p:cBhvr>
                                    </p:animEffect>
                                  </p:childTnLst>
                                </p:cTn>
                              </p:par>
                              <p:par>
                                <p:cTn id="23" presetID="47" presetClass="entr" presetSubtype="0" fill="hold" nodeType="withEffect">
                                  <p:stCondLst>
                                    <p:cond delay="0"/>
                                  </p:stCondLst>
                                  <p:childTnLst>
                                    <p:set>
                                      <p:cBhvr>
                                        <p:cTn id="24" dur="1" fill="hold">
                                          <p:stCondLst>
                                            <p:cond delay="0"/>
                                          </p:stCondLst>
                                        </p:cTn>
                                        <p:tgtEl>
                                          <p:spTgt spid="102"/>
                                        </p:tgtEl>
                                        <p:attrNameLst>
                                          <p:attrName>style.visibility</p:attrName>
                                        </p:attrNameLst>
                                      </p:cBhvr>
                                      <p:to>
                                        <p:strVal val="visible"/>
                                      </p:to>
                                    </p:set>
                                    <p:animEffect transition="in" filter="fade">
                                      <p:cBhvr>
                                        <p:cTn id="25" dur="500"/>
                                        <p:tgtEl>
                                          <p:spTgt spid="102"/>
                                        </p:tgtEl>
                                      </p:cBhvr>
                                    </p:animEffect>
                                    <p:anim calcmode="lin" valueType="num">
                                      <p:cBhvr>
                                        <p:cTn id="26" dur="500" fill="hold"/>
                                        <p:tgtEl>
                                          <p:spTgt spid="102"/>
                                        </p:tgtEl>
                                        <p:attrNameLst>
                                          <p:attrName>ppt_x</p:attrName>
                                        </p:attrNameLst>
                                      </p:cBhvr>
                                      <p:tavLst>
                                        <p:tav tm="0">
                                          <p:val>
                                            <p:strVal val="#ppt_x"/>
                                          </p:val>
                                        </p:tav>
                                        <p:tav tm="100000">
                                          <p:val>
                                            <p:strVal val="#ppt_x"/>
                                          </p:val>
                                        </p:tav>
                                      </p:tavLst>
                                    </p:anim>
                                    <p:anim calcmode="lin" valueType="num">
                                      <p:cBhvr>
                                        <p:cTn id="27" dur="500" fill="hold"/>
                                        <p:tgtEl>
                                          <p:spTgt spid="102"/>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22" presetClass="entr" presetSubtype="4" fill="hold" nodeType="afterEffect">
                                  <p:stCondLst>
                                    <p:cond delay="0"/>
                                  </p:stCondLst>
                                  <p:childTnLst>
                                    <p:set>
                                      <p:cBhvr>
                                        <p:cTn id="30" dur="1" fill="hold">
                                          <p:stCondLst>
                                            <p:cond delay="0"/>
                                          </p:stCondLst>
                                        </p:cTn>
                                        <p:tgtEl>
                                          <p:spTgt spid="96"/>
                                        </p:tgtEl>
                                        <p:attrNameLst>
                                          <p:attrName>style.visibility</p:attrName>
                                        </p:attrNameLst>
                                      </p:cBhvr>
                                      <p:to>
                                        <p:strVal val="visible"/>
                                      </p:to>
                                    </p:set>
                                    <p:animEffect transition="in" filter="wipe(down)">
                                      <p:cBhvr>
                                        <p:cTn id="31" dur="500"/>
                                        <p:tgtEl>
                                          <p:spTgt spid="96"/>
                                        </p:tgtEl>
                                      </p:cBhvr>
                                    </p:animEffect>
                                  </p:childTnLst>
                                </p:cTn>
                              </p:par>
                            </p:childTnLst>
                          </p:cTn>
                        </p:par>
                        <p:par>
                          <p:cTn id="32" fill="hold">
                            <p:stCondLst>
                              <p:cond delay="1600"/>
                            </p:stCondLst>
                            <p:childTnLst>
                              <p:par>
                                <p:cTn id="33" presetID="23" presetClass="entr" presetSubtype="36" fill="hold" nodeType="afterEffect">
                                  <p:stCondLst>
                                    <p:cond delay="0"/>
                                  </p:stCondLst>
                                  <p:childTnLst>
                                    <p:set>
                                      <p:cBhvr>
                                        <p:cTn id="34" dur="1" fill="hold">
                                          <p:stCondLst>
                                            <p:cond delay="0"/>
                                          </p:stCondLst>
                                        </p:cTn>
                                        <p:tgtEl>
                                          <p:spTgt spid="97"/>
                                        </p:tgtEl>
                                        <p:attrNameLst>
                                          <p:attrName>style.visibility</p:attrName>
                                        </p:attrNameLst>
                                      </p:cBhvr>
                                      <p:to>
                                        <p:strVal val="visible"/>
                                      </p:to>
                                    </p:set>
                                    <p:anim calcmode="lin" valueType="num">
                                      <p:cBhvr>
                                        <p:cTn id="35" dur="500" fill="hold"/>
                                        <p:tgtEl>
                                          <p:spTgt spid="97"/>
                                        </p:tgtEl>
                                        <p:attrNameLst>
                                          <p:attrName>ppt_w</p:attrName>
                                        </p:attrNameLst>
                                      </p:cBhvr>
                                      <p:tavLst>
                                        <p:tav tm="0">
                                          <p:val>
                                            <p:strVal val="(6*min(max(#ppt_w*#ppt_h,.3),1)-7.4)/-.7*#ppt_w"/>
                                          </p:val>
                                        </p:tav>
                                        <p:tav tm="100000">
                                          <p:val>
                                            <p:strVal val="#ppt_w"/>
                                          </p:val>
                                        </p:tav>
                                      </p:tavLst>
                                    </p:anim>
                                    <p:anim calcmode="lin" valueType="num">
                                      <p:cBhvr>
                                        <p:cTn id="36" dur="500" fill="hold"/>
                                        <p:tgtEl>
                                          <p:spTgt spid="97"/>
                                        </p:tgtEl>
                                        <p:attrNameLst>
                                          <p:attrName>ppt_h</p:attrName>
                                        </p:attrNameLst>
                                      </p:cBhvr>
                                      <p:tavLst>
                                        <p:tav tm="0">
                                          <p:val>
                                            <p:strVal val="(6*min(max(#ppt_w*#ppt_h,.3),1)-7.4)/-.7*#ppt_h"/>
                                          </p:val>
                                        </p:tav>
                                        <p:tav tm="100000">
                                          <p:val>
                                            <p:strVal val="#ppt_h"/>
                                          </p:val>
                                        </p:tav>
                                      </p:tavLst>
                                    </p:anim>
                                    <p:anim calcmode="lin" valueType="num">
                                      <p:cBhvr>
                                        <p:cTn id="37" dur="500" fill="hold"/>
                                        <p:tgtEl>
                                          <p:spTgt spid="97"/>
                                        </p:tgtEl>
                                        <p:attrNameLst>
                                          <p:attrName>ppt_x</p:attrName>
                                        </p:attrNameLst>
                                      </p:cBhvr>
                                      <p:tavLst>
                                        <p:tav tm="0">
                                          <p:val>
                                            <p:fltVal val="0.5"/>
                                          </p:val>
                                        </p:tav>
                                        <p:tav tm="100000">
                                          <p:val>
                                            <p:strVal val="#ppt_x"/>
                                          </p:val>
                                        </p:tav>
                                      </p:tavLst>
                                    </p:anim>
                                    <p:anim calcmode="lin" valueType="num">
                                      <p:cBhvr>
                                        <p:cTn id="38" dur="500" fill="hold"/>
                                        <p:tgtEl>
                                          <p:spTgt spid="97"/>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200"/>
                                  </p:stCondLst>
                                  <p:childTnLst>
                                    <p:set>
                                      <p:cBhvr>
                                        <p:cTn id="40" dur="1" fill="hold">
                                          <p:stCondLst>
                                            <p:cond delay="0"/>
                                          </p:stCondLst>
                                        </p:cTn>
                                        <p:tgtEl>
                                          <p:spTgt spid="107"/>
                                        </p:tgtEl>
                                        <p:attrNameLst>
                                          <p:attrName>style.visibility</p:attrName>
                                        </p:attrNameLst>
                                      </p:cBhvr>
                                      <p:to>
                                        <p:strVal val="visible"/>
                                      </p:to>
                                    </p:set>
                                    <p:anim calcmode="lin" valueType="num">
                                      <p:cBhvr>
                                        <p:cTn id="41" dur="500" fill="hold"/>
                                        <p:tgtEl>
                                          <p:spTgt spid="107"/>
                                        </p:tgtEl>
                                        <p:attrNameLst>
                                          <p:attrName>ppt_w</p:attrName>
                                        </p:attrNameLst>
                                      </p:cBhvr>
                                      <p:tavLst>
                                        <p:tav tm="0">
                                          <p:val>
                                            <p:strVal val="(6*min(max(#ppt_w*#ppt_h,.3),1)-7.4)/-.7*#ppt_w"/>
                                          </p:val>
                                        </p:tav>
                                        <p:tav tm="100000">
                                          <p:val>
                                            <p:strVal val="#ppt_w"/>
                                          </p:val>
                                        </p:tav>
                                      </p:tavLst>
                                    </p:anim>
                                    <p:anim calcmode="lin" valueType="num">
                                      <p:cBhvr>
                                        <p:cTn id="42" dur="500" fill="hold"/>
                                        <p:tgtEl>
                                          <p:spTgt spid="107"/>
                                        </p:tgtEl>
                                        <p:attrNameLst>
                                          <p:attrName>ppt_h</p:attrName>
                                        </p:attrNameLst>
                                      </p:cBhvr>
                                      <p:tavLst>
                                        <p:tav tm="0">
                                          <p:val>
                                            <p:strVal val="(6*min(max(#ppt_w*#ppt_h,.3),1)-7.4)/-.7*#ppt_h"/>
                                          </p:val>
                                        </p:tav>
                                        <p:tav tm="100000">
                                          <p:val>
                                            <p:strVal val="#ppt_h"/>
                                          </p:val>
                                        </p:tav>
                                      </p:tavLst>
                                    </p:anim>
                                    <p:anim calcmode="lin" valueType="num">
                                      <p:cBhvr>
                                        <p:cTn id="43" dur="500" fill="hold"/>
                                        <p:tgtEl>
                                          <p:spTgt spid="107"/>
                                        </p:tgtEl>
                                        <p:attrNameLst>
                                          <p:attrName>ppt_x</p:attrName>
                                        </p:attrNameLst>
                                      </p:cBhvr>
                                      <p:tavLst>
                                        <p:tav tm="0">
                                          <p:val>
                                            <p:fltVal val="0.5"/>
                                          </p:val>
                                        </p:tav>
                                        <p:tav tm="100000">
                                          <p:val>
                                            <p:strVal val="#ppt_x"/>
                                          </p:val>
                                        </p:tav>
                                      </p:tavLst>
                                    </p:anim>
                                    <p:anim calcmode="lin" valueType="num">
                                      <p:cBhvr>
                                        <p:cTn id="44" dur="500" fill="hold"/>
                                        <p:tgtEl>
                                          <p:spTgt spid="107"/>
                                        </p:tgtEl>
                                        <p:attrNameLst>
                                          <p:attrName>ppt_y</p:attrName>
                                        </p:attrNameLst>
                                      </p:cBhvr>
                                      <p:tavLst>
                                        <p:tav tm="0">
                                          <p:val>
                                            <p:strVal val="1+(6*min(max(#ppt_w*#ppt_h,.3),1)-7.4)/-.7*#ppt_h/2"/>
                                          </p:val>
                                        </p:tav>
                                        <p:tav tm="100000">
                                          <p:val>
                                            <p:strVal val="#ppt_y"/>
                                          </p:val>
                                        </p:tav>
                                      </p:tavLst>
                                    </p:anim>
                                  </p:childTnLst>
                                </p:cTn>
                              </p:par>
                              <p:par>
                                <p:cTn id="45" presetID="23" presetClass="entr" presetSubtype="36" fill="hold" nodeType="withEffect">
                                  <p:stCondLst>
                                    <p:cond delay="400"/>
                                  </p:stCondLst>
                                  <p:childTnLst>
                                    <p:set>
                                      <p:cBhvr>
                                        <p:cTn id="46" dur="1" fill="hold">
                                          <p:stCondLst>
                                            <p:cond delay="0"/>
                                          </p:stCondLst>
                                        </p:cTn>
                                        <p:tgtEl>
                                          <p:spTgt spid="117"/>
                                        </p:tgtEl>
                                        <p:attrNameLst>
                                          <p:attrName>style.visibility</p:attrName>
                                        </p:attrNameLst>
                                      </p:cBhvr>
                                      <p:to>
                                        <p:strVal val="visible"/>
                                      </p:to>
                                    </p:set>
                                    <p:anim calcmode="lin" valueType="num">
                                      <p:cBhvr>
                                        <p:cTn id="47" dur="500" fill="hold"/>
                                        <p:tgtEl>
                                          <p:spTgt spid="117"/>
                                        </p:tgtEl>
                                        <p:attrNameLst>
                                          <p:attrName>ppt_w</p:attrName>
                                        </p:attrNameLst>
                                      </p:cBhvr>
                                      <p:tavLst>
                                        <p:tav tm="0">
                                          <p:val>
                                            <p:strVal val="(6*min(max(#ppt_w*#ppt_h,.3),1)-7.4)/-.7*#ppt_w"/>
                                          </p:val>
                                        </p:tav>
                                        <p:tav tm="100000">
                                          <p:val>
                                            <p:strVal val="#ppt_w"/>
                                          </p:val>
                                        </p:tav>
                                      </p:tavLst>
                                    </p:anim>
                                    <p:anim calcmode="lin" valueType="num">
                                      <p:cBhvr>
                                        <p:cTn id="48" dur="500" fill="hold"/>
                                        <p:tgtEl>
                                          <p:spTgt spid="117"/>
                                        </p:tgtEl>
                                        <p:attrNameLst>
                                          <p:attrName>ppt_h</p:attrName>
                                        </p:attrNameLst>
                                      </p:cBhvr>
                                      <p:tavLst>
                                        <p:tav tm="0">
                                          <p:val>
                                            <p:strVal val="(6*min(max(#ppt_w*#ppt_h,.3),1)-7.4)/-.7*#ppt_h"/>
                                          </p:val>
                                        </p:tav>
                                        <p:tav tm="100000">
                                          <p:val>
                                            <p:strVal val="#ppt_h"/>
                                          </p:val>
                                        </p:tav>
                                      </p:tavLst>
                                    </p:anim>
                                    <p:anim calcmode="lin" valueType="num">
                                      <p:cBhvr>
                                        <p:cTn id="49" dur="500" fill="hold"/>
                                        <p:tgtEl>
                                          <p:spTgt spid="117"/>
                                        </p:tgtEl>
                                        <p:attrNameLst>
                                          <p:attrName>ppt_x</p:attrName>
                                        </p:attrNameLst>
                                      </p:cBhvr>
                                      <p:tavLst>
                                        <p:tav tm="0">
                                          <p:val>
                                            <p:fltVal val="0.5"/>
                                          </p:val>
                                        </p:tav>
                                        <p:tav tm="100000">
                                          <p:val>
                                            <p:strVal val="#ppt_x"/>
                                          </p:val>
                                        </p:tav>
                                      </p:tavLst>
                                    </p:anim>
                                    <p:anim calcmode="lin" valueType="num">
                                      <p:cBhvr>
                                        <p:cTn id="50" dur="500" fill="hold"/>
                                        <p:tgtEl>
                                          <p:spTgt spid="117"/>
                                        </p:tgtEl>
                                        <p:attrNameLst>
                                          <p:attrName>ppt_y</p:attrName>
                                        </p:attrNameLst>
                                      </p:cBhvr>
                                      <p:tavLst>
                                        <p:tav tm="0">
                                          <p:val>
                                            <p:strVal val="1+(6*min(max(#ppt_w*#ppt_h,.3),1)-7.4)/-.7*#ppt_h/2"/>
                                          </p:val>
                                        </p:tav>
                                        <p:tav tm="100000">
                                          <p:val>
                                            <p:strVal val="#ppt_y"/>
                                          </p:val>
                                        </p:tav>
                                      </p:tavLst>
                                    </p:anim>
                                  </p:childTnLst>
                                </p:cTn>
                              </p:par>
                              <p:par>
                                <p:cTn id="51" presetID="23" presetClass="entr" presetSubtype="36" fill="hold" nodeType="withEffect">
                                  <p:stCondLst>
                                    <p:cond delay="600"/>
                                  </p:stCondLst>
                                  <p:childTnLst>
                                    <p:set>
                                      <p:cBhvr>
                                        <p:cTn id="52" dur="1" fill="hold">
                                          <p:stCondLst>
                                            <p:cond delay="0"/>
                                          </p:stCondLst>
                                        </p:cTn>
                                        <p:tgtEl>
                                          <p:spTgt spid="122"/>
                                        </p:tgtEl>
                                        <p:attrNameLst>
                                          <p:attrName>style.visibility</p:attrName>
                                        </p:attrNameLst>
                                      </p:cBhvr>
                                      <p:to>
                                        <p:strVal val="visible"/>
                                      </p:to>
                                    </p:set>
                                    <p:anim calcmode="lin" valueType="num">
                                      <p:cBhvr>
                                        <p:cTn id="53" dur="500" fill="hold"/>
                                        <p:tgtEl>
                                          <p:spTgt spid="122"/>
                                        </p:tgtEl>
                                        <p:attrNameLst>
                                          <p:attrName>ppt_w</p:attrName>
                                        </p:attrNameLst>
                                      </p:cBhvr>
                                      <p:tavLst>
                                        <p:tav tm="0">
                                          <p:val>
                                            <p:strVal val="(6*min(max(#ppt_w*#ppt_h,.3),1)-7.4)/-.7*#ppt_w"/>
                                          </p:val>
                                        </p:tav>
                                        <p:tav tm="100000">
                                          <p:val>
                                            <p:strVal val="#ppt_w"/>
                                          </p:val>
                                        </p:tav>
                                      </p:tavLst>
                                    </p:anim>
                                    <p:anim calcmode="lin" valueType="num">
                                      <p:cBhvr>
                                        <p:cTn id="54" dur="500" fill="hold"/>
                                        <p:tgtEl>
                                          <p:spTgt spid="122"/>
                                        </p:tgtEl>
                                        <p:attrNameLst>
                                          <p:attrName>ppt_h</p:attrName>
                                        </p:attrNameLst>
                                      </p:cBhvr>
                                      <p:tavLst>
                                        <p:tav tm="0">
                                          <p:val>
                                            <p:strVal val="(6*min(max(#ppt_w*#ppt_h,.3),1)-7.4)/-.7*#ppt_h"/>
                                          </p:val>
                                        </p:tav>
                                        <p:tav tm="100000">
                                          <p:val>
                                            <p:strVal val="#ppt_h"/>
                                          </p:val>
                                        </p:tav>
                                      </p:tavLst>
                                    </p:anim>
                                    <p:anim calcmode="lin" valueType="num">
                                      <p:cBhvr>
                                        <p:cTn id="55" dur="500" fill="hold"/>
                                        <p:tgtEl>
                                          <p:spTgt spid="122"/>
                                        </p:tgtEl>
                                        <p:attrNameLst>
                                          <p:attrName>ppt_x</p:attrName>
                                        </p:attrNameLst>
                                      </p:cBhvr>
                                      <p:tavLst>
                                        <p:tav tm="0">
                                          <p:val>
                                            <p:fltVal val="0.5"/>
                                          </p:val>
                                        </p:tav>
                                        <p:tav tm="100000">
                                          <p:val>
                                            <p:strVal val="#ppt_x"/>
                                          </p:val>
                                        </p:tav>
                                      </p:tavLst>
                                    </p:anim>
                                    <p:anim calcmode="lin" valueType="num">
                                      <p:cBhvr>
                                        <p:cTn id="56" dur="500" fill="hold"/>
                                        <p:tgtEl>
                                          <p:spTgt spid="122"/>
                                        </p:tgtEl>
                                        <p:attrNameLst>
                                          <p:attrName>ppt_y</p:attrName>
                                        </p:attrNameLst>
                                      </p:cBhvr>
                                      <p:tavLst>
                                        <p:tav tm="0">
                                          <p:val>
                                            <p:strVal val="1+(6*min(max(#ppt_w*#ppt_h,.3),1)-7.4)/-.7*#ppt_h/2"/>
                                          </p:val>
                                        </p:tav>
                                        <p:tav tm="100000">
                                          <p:val>
                                            <p:strVal val="#ppt_y"/>
                                          </p:val>
                                        </p:tav>
                                      </p:tavLst>
                                    </p:anim>
                                  </p:childTnLst>
                                </p:cTn>
                              </p:par>
                              <p:par>
                                <p:cTn id="57" presetID="23" presetClass="entr" presetSubtype="36" fill="hold" nodeType="withEffect">
                                  <p:stCondLst>
                                    <p:cond delay="900"/>
                                  </p:stCondLst>
                                  <p:childTnLst>
                                    <p:set>
                                      <p:cBhvr>
                                        <p:cTn id="58" dur="1" fill="hold">
                                          <p:stCondLst>
                                            <p:cond delay="0"/>
                                          </p:stCondLst>
                                        </p:cTn>
                                        <p:tgtEl>
                                          <p:spTgt spid="127"/>
                                        </p:tgtEl>
                                        <p:attrNameLst>
                                          <p:attrName>style.visibility</p:attrName>
                                        </p:attrNameLst>
                                      </p:cBhvr>
                                      <p:to>
                                        <p:strVal val="visible"/>
                                      </p:to>
                                    </p:set>
                                    <p:anim calcmode="lin" valueType="num">
                                      <p:cBhvr>
                                        <p:cTn id="59" dur="500" fill="hold"/>
                                        <p:tgtEl>
                                          <p:spTgt spid="127"/>
                                        </p:tgtEl>
                                        <p:attrNameLst>
                                          <p:attrName>ppt_w</p:attrName>
                                        </p:attrNameLst>
                                      </p:cBhvr>
                                      <p:tavLst>
                                        <p:tav tm="0">
                                          <p:val>
                                            <p:strVal val="(6*min(max(#ppt_w*#ppt_h,.3),1)-7.4)/-.7*#ppt_w"/>
                                          </p:val>
                                        </p:tav>
                                        <p:tav tm="100000">
                                          <p:val>
                                            <p:strVal val="#ppt_w"/>
                                          </p:val>
                                        </p:tav>
                                      </p:tavLst>
                                    </p:anim>
                                    <p:anim calcmode="lin" valueType="num">
                                      <p:cBhvr>
                                        <p:cTn id="60" dur="500" fill="hold"/>
                                        <p:tgtEl>
                                          <p:spTgt spid="127"/>
                                        </p:tgtEl>
                                        <p:attrNameLst>
                                          <p:attrName>ppt_h</p:attrName>
                                        </p:attrNameLst>
                                      </p:cBhvr>
                                      <p:tavLst>
                                        <p:tav tm="0">
                                          <p:val>
                                            <p:strVal val="(6*min(max(#ppt_w*#ppt_h,.3),1)-7.4)/-.7*#ppt_h"/>
                                          </p:val>
                                        </p:tav>
                                        <p:tav tm="100000">
                                          <p:val>
                                            <p:strVal val="#ppt_h"/>
                                          </p:val>
                                        </p:tav>
                                      </p:tavLst>
                                    </p:anim>
                                    <p:anim calcmode="lin" valueType="num">
                                      <p:cBhvr>
                                        <p:cTn id="61" dur="500" fill="hold"/>
                                        <p:tgtEl>
                                          <p:spTgt spid="127"/>
                                        </p:tgtEl>
                                        <p:attrNameLst>
                                          <p:attrName>ppt_x</p:attrName>
                                        </p:attrNameLst>
                                      </p:cBhvr>
                                      <p:tavLst>
                                        <p:tav tm="0">
                                          <p:val>
                                            <p:fltVal val="0.5"/>
                                          </p:val>
                                        </p:tav>
                                        <p:tav tm="100000">
                                          <p:val>
                                            <p:strVal val="#ppt_x"/>
                                          </p:val>
                                        </p:tav>
                                      </p:tavLst>
                                    </p:anim>
                                    <p:anim calcmode="lin" valueType="num">
                                      <p:cBhvr>
                                        <p:cTn id="62" dur="500" fill="hold"/>
                                        <p:tgtEl>
                                          <p:spTgt spid="127"/>
                                        </p:tgtEl>
                                        <p:attrNameLst>
                                          <p:attrName>ppt_y</p:attrName>
                                        </p:attrNameLst>
                                      </p:cBhvr>
                                      <p:tavLst>
                                        <p:tav tm="0">
                                          <p:val>
                                            <p:strVal val="1+(6*min(max(#ppt_w*#ppt_h,.3),1)-7.4)/-.7*#ppt_h/2"/>
                                          </p:val>
                                        </p:tav>
                                        <p:tav tm="100000">
                                          <p:val>
                                            <p:strVal val="#ppt_y"/>
                                          </p:val>
                                        </p:tav>
                                      </p:tavLst>
                                    </p:anim>
                                  </p:childTnLst>
                                </p:cTn>
                              </p:par>
                              <p:par>
                                <p:cTn id="63" presetID="23" presetClass="entr" presetSubtype="36" fill="hold" nodeType="withEffect">
                                  <p:stCondLst>
                                    <p:cond delay="1100"/>
                                  </p:stCondLst>
                                  <p:childTnLst>
                                    <p:set>
                                      <p:cBhvr>
                                        <p:cTn id="64" dur="1" fill="hold">
                                          <p:stCondLst>
                                            <p:cond delay="0"/>
                                          </p:stCondLst>
                                        </p:cTn>
                                        <p:tgtEl>
                                          <p:spTgt spid="112"/>
                                        </p:tgtEl>
                                        <p:attrNameLst>
                                          <p:attrName>style.visibility</p:attrName>
                                        </p:attrNameLst>
                                      </p:cBhvr>
                                      <p:to>
                                        <p:strVal val="visible"/>
                                      </p:to>
                                    </p:set>
                                    <p:anim calcmode="lin" valueType="num">
                                      <p:cBhvr>
                                        <p:cTn id="65" dur="500" fill="hold"/>
                                        <p:tgtEl>
                                          <p:spTgt spid="112"/>
                                        </p:tgtEl>
                                        <p:attrNameLst>
                                          <p:attrName>ppt_w</p:attrName>
                                        </p:attrNameLst>
                                      </p:cBhvr>
                                      <p:tavLst>
                                        <p:tav tm="0">
                                          <p:val>
                                            <p:strVal val="(6*min(max(#ppt_w*#ppt_h,.3),1)-7.4)/-.7*#ppt_w"/>
                                          </p:val>
                                        </p:tav>
                                        <p:tav tm="100000">
                                          <p:val>
                                            <p:strVal val="#ppt_w"/>
                                          </p:val>
                                        </p:tav>
                                      </p:tavLst>
                                    </p:anim>
                                    <p:anim calcmode="lin" valueType="num">
                                      <p:cBhvr>
                                        <p:cTn id="66" dur="500" fill="hold"/>
                                        <p:tgtEl>
                                          <p:spTgt spid="112"/>
                                        </p:tgtEl>
                                        <p:attrNameLst>
                                          <p:attrName>ppt_h</p:attrName>
                                        </p:attrNameLst>
                                      </p:cBhvr>
                                      <p:tavLst>
                                        <p:tav tm="0">
                                          <p:val>
                                            <p:strVal val="(6*min(max(#ppt_w*#ppt_h,.3),1)-7.4)/-.7*#ppt_h"/>
                                          </p:val>
                                        </p:tav>
                                        <p:tav tm="100000">
                                          <p:val>
                                            <p:strVal val="#ppt_h"/>
                                          </p:val>
                                        </p:tav>
                                      </p:tavLst>
                                    </p:anim>
                                    <p:anim calcmode="lin" valueType="num">
                                      <p:cBhvr>
                                        <p:cTn id="67" dur="500" fill="hold"/>
                                        <p:tgtEl>
                                          <p:spTgt spid="112"/>
                                        </p:tgtEl>
                                        <p:attrNameLst>
                                          <p:attrName>ppt_x</p:attrName>
                                        </p:attrNameLst>
                                      </p:cBhvr>
                                      <p:tavLst>
                                        <p:tav tm="0">
                                          <p:val>
                                            <p:fltVal val="0.5"/>
                                          </p:val>
                                        </p:tav>
                                        <p:tav tm="100000">
                                          <p:val>
                                            <p:strVal val="#ppt_x"/>
                                          </p:val>
                                        </p:tav>
                                      </p:tavLst>
                                    </p:anim>
                                    <p:anim calcmode="lin" valueType="num">
                                      <p:cBhvr>
                                        <p:cTn id="68" dur="500" fill="hold"/>
                                        <p:tgtEl>
                                          <p:spTgt spid="112"/>
                                        </p:tgtEl>
                                        <p:attrNameLst>
                                          <p:attrName>ppt_y</p:attrName>
                                        </p:attrNameLst>
                                      </p:cBhvr>
                                      <p:tavLst>
                                        <p:tav tm="0">
                                          <p:val>
                                            <p:strVal val="1+(6*min(max(#ppt_w*#ppt_h,.3),1)-7.4)/-.7*#ppt_h/2"/>
                                          </p:val>
                                        </p:tav>
                                        <p:tav tm="100000">
                                          <p:val>
                                            <p:strVal val="#ppt_y"/>
                                          </p:val>
                                        </p:tav>
                                      </p:tavLst>
                                    </p:anim>
                                  </p:childTnLst>
                                </p:cTn>
                              </p:par>
                            </p:childTnLst>
                          </p:cTn>
                        </p:par>
                        <p:par>
                          <p:cTn id="69" fill="hold">
                            <p:stCondLst>
                              <p:cond delay="3200"/>
                            </p:stCondLst>
                            <p:childTnLst>
                              <p:par>
                                <p:cTn id="70" presetID="31" presetClass="entr" presetSubtype="0" fill="hold" nodeType="afterEffect">
                                  <p:stCondLst>
                                    <p:cond delay="0"/>
                                  </p:stCondLst>
                                  <p:childTnLst>
                                    <p:set>
                                      <p:cBhvr>
                                        <p:cTn id="71" dur="1" fill="hold">
                                          <p:stCondLst>
                                            <p:cond delay="0"/>
                                          </p:stCondLst>
                                        </p:cTn>
                                        <p:tgtEl>
                                          <p:spTgt spid="132"/>
                                        </p:tgtEl>
                                        <p:attrNameLst>
                                          <p:attrName>style.visibility</p:attrName>
                                        </p:attrNameLst>
                                      </p:cBhvr>
                                      <p:to>
                                        <p:strVal val="visible"/>
                                      </p:to>
                                    </p:set>
                                    <p:anim calcmode="lin" valueType="num">
                                      <p:cBhvr>
                                        <p:cTn id="72" dur="500" fill="hold"/>
                                        <p:tgtEl>
                                          <p:spTgt spid="132"/>
                                        </p:tgtEl>
                                        <p:attrNameLst>
                                          <p:attrName>ppt_w</p:attrName>
                                        </p:attrNameLst>
                                      </p:cBhvr>
                                      <p:tavLst>
                                        <p:tav tm="0">
                                          <p:val>
                                            <p:fltVal val="0"/>
                                          </p:val>
                                        </p:tav>
                                        <p:tav tm="100000">
                                          <p:val>
                                            <p:strVal val="#ppt_w"/>
                                          </p:val>
                                        </p:tav>
                                      </p:tavLst>
                                    </p:anim>
                                    <p:anim calcmode="lin" valueType="num">
                                      <p:cBhvr>
                                        <p:cTn id="73" dur="500" fill="hold"/>
                                        <p:tgtEl>
                                          <p:spTgt spid="132"/>
                                        </p:tgtEl>
                                        <p:attrNameLst>
                                          <p:attrName>ppt_h</p:attrName>
                                        </p:attrNameLst>
                                      </p:cBhvr>
                                      <p:tavLst>
                                        <p:tav tm="0">
                                          <p:val>
                                            <p:fltVal val="0"/>
                                          </p:val>
                                        </p:tav>
                                        <p:tav tm="100000">
                                          <p:val>
                                            <p:strVal val="#ppt_h"/>
                                          </p:val>
                                        </p:tav>
                                      </p:tavLst>
                                    </p:anim>
                                    <p:anim calcmode="lin" valueType="num">
                                      <p:cBhvr>
                                        <p:cTn id="74" dur="500" fill="hold"/>
                                        <p:tgtEl>
                                          <p:spTgt spid="132"/>
                                        </p:tgtEl>
                                        <p:attrNameLst>
                                          <p:attrName>style.rotation</p:attrName>
                                        </p:attrNameLst>
                                      </p:cBhvr>
                                      <p:tavLst>
                                        <p:tav tm="0">
                                          <p:val>
                                            <p:fltVal val="90"/>
                                          </p:val>
                                        </p:tav>
                                        <p:tav tm="100000">
                                          <p:val>
                                            <p:fltVal val="0"/>
                                          </p:val>
                                        </p:tav>
                                      </p:tavLst>
                                    </p:anim>
                                    <p:animEffect transition="in" filter="fade">
                                      <p:cBhvr>
                                        <p:cTn id="75" dur="500"/>
                                        <p:tgtEl>
                                          <p:spTgt spid="132"/>
                                        </p:tgtEl>
                                      </p:cBhvr>
                                    </p:animEffect>
                                  </p:childTnLst>
                                </p:cTn>
                              </p:par>
                            </p:childTnLst>
                          </p:cTn>
                        </p:par>
                        <p:par>
                          <p:cTn id="76" fill="hold">
                            <p:stCondLst>
                              <p:cond delay="3700"/>
                            </p:stCondLst>
                            <p:childTnLst>
                              <p:par>
                                <p:cTn id="77" presetID="22" presetClass="entr" presetSubtype="8" fill="hold" grpId="0" nodeType="afterEffect">
                                  <p:stCondLst>
                                    <p:cond delay="0"/>
                                  </p:stCondLst>
                                  <p:childTnLst>
                                    <p:set>
                                      <p:cBhvr>
                                        <p:cTn id="78" dur="1" fill="hold">
                                          <p:stCondLst>
                                            <p:cond delay="0"/>
                                          </p:stCondLst>
                                        </p:cTn>
                                        <p:tgtEl>
                                          <p:spTgt spid="136"/>
                                        </p:tgtEl>
                                        <p:attrNameLst>
                                          <p:attrName>style.visibility</p:attrName>
                                        </p:attrNameLst>
                                      </p:cBhvr>
                                      <p:to>
                                        <p:strVal val="visible"/>
                                      </p:to>
                                    </p:set>
                                    <p:animEffect transition="in" filter="wipe(left)">
                                      <p:cBhvr>
                                        <p:cTn id="79" dur="500"/>
                                        <p:tgtEl>
                                          <p:spTgt spid="136"/>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37"/>
                                        </p:tgtEl>
                                        <p:attrNameLst>
                                          <p:attrName>style.visibility</p:attrName>
                                        </p:attrNameLst>
                                      </p:cBhvr>
                                      <p:to>
                                        <p:strVal val="visible"/>
                                      </p:to>
                                    </p:set>
                                    <p:animEffect transition="in" filter="wipe(right)">
                                      <p:cBhvr>
                                        <p:cTn id="82" dur="750"/>
                                        <p:tgtEl>
                                          <p:spTgt spid="137"/>
                                        </p:tgtEl>
                                      </p:cBhvr>
                                    </p:animEffect>
                                  </p:childTnLst>
                                </p:cTn>
                              </p:par>
                            </p:childTnLst>
                          </p:cTn>
                        </p:par>
                        <p:par>
                          <p:cTn id="83" fill="hold">
                            <p:stCondLst>
                              <p:cond delay="4450"/>
                            </p:stCondLst>
                            <p:childTnLst>
                              <p:par>
                                <p:cTn id="84" presetID="31" presetClass="entr" presetSubtype="0" fill="hold" grpId="0" nodeType="afterEffect">
                                  <p:stCondLst>
                                    <p:cond delay="0"/>
                                  </p:stCondLst>
                                  <p:childTnLst>
                                    <p:set>
                                      <p:cBhvr>
                                        <p:cTn id="85" dur="1" fill="hold">
                                          <p:stCondLst>
                                            <p:cond delay="0"/>
                                          </p:stCondLst>
                                        </p:cTn>
                                        <p:tgtEl>
                                          <p:spTgt spid="140"/>
                                        </p:tgtEl>
                                        <p:attrNameLst>
                                          <p:attrName>style.visibility</p:attrName>
                                        </p:attrNameLst>
                                      </p:cBhvr>
                                      <p:to>
                                        <p:strVal val="visible"/>
                                      </p:to>
                                    </p:set>
                                    <p:anim calcmode="lin" valueType="num">
                                      <p:cBhvr>
                                        <p:cTn id="86" dur="500" fill="hold"/>
                                        <p:tgtEl>
                                          <p:spTgt spid="140"/>
                                        </p:tgtEl>
                                        <p:attrNameLst>
                                          <p:attrName>ppt_w</p:attrName>
                                        </p:attrNameLst>
                                      </p:cBhvr>
                                      <p:tavLst>
                                        <p:tav tm="0">
                                          <p:val>
                                            <p:fltVal val="0"/>
                                          </p:val>
                                        </p:tav>
                                        <p:tav tm="100000">
                                          <p:val>
                                            <p:strVal val="#ppt_w"/>
                                          </p:val>
                                        </p:tav>
                                      </p:tavLst>
                                    </p:anim>
                                    <p:anim calcmode="lin" valueType="num">
                                      <p:cBhvr>
                                        <p:cTn id="87" dur="500" fill="hold"/>
                                        <p:tgtEl>
                                          <p:spTgt spid="140"/>
                                        </p:tgtEl>
                                        <p:attrNameLst>
                                          <p:attrName>ppt_h</p:attrName>
                                        </p:attrNameLst>
                                      </p:cBhvr>
                                      <p:tavLst>
                                        <p:tav tm="0">
                                          <p:val>
                                            <p:fltVal val="0"/>
                                          </p:val>
                                        </p:tav>
                                        <p:tav tm="100000">
                                          <p:val>
                                            <p:strVal val="#ppt_h"/>
                                          </p:val>
                                        </p:tav>
                                      </p:tavLst>
                                    </p:anim>
                                    <p:anim calcmode="lin" valueType="num">
                                      <p:cBhvr>
                                        <p:cTn id="88" dur="500" fill="hold"/>
                                        <p:tgtEl>
                                          <p:spTgt spid="140"/>
                                        </p:tgtEl>
                                        <p:attrNameLst>
                                          <p:attrName>style.rotation</p:attrName>
                                        </p:attrNameLst>
                                      </p:cBhvr>
                                      <p:tavLst>
                                        <p:tav tm="0">
                                          <p:val>
                                            <p:fltVal val="90"/>
                                          </p:val>
                                        </p:tav>
                                        <p:tav tm="100000">
                                          <p:val>
                                            <p:fltVal val="0"/>
                                          </p:val>
                                        </p:tav>
                                      </p:tavLst>
                                    </p:anim>
                                    <p:animEffect transition="in" filter="fade">
                                      <p:cBhvr>
                                        <p:cTn id="89" dur="500"/>
                                        <p:tgtEl>
                                          <p:spTgt spid="140"/>
                                        </p:tgtEl>
                                      </p:cBhvr>
                                    </p:animEffect>
                                  </p:childTnLst>
                                </p:cTn>
                              </p:par>
                            </p:childTnLst>
                          </p:cTn>
                        </p:par>
                        <p:par>
                          <p:cTn id="90" fill="hold">
                            <p:stCondLst>
                              <p:cond delay="4950"/>
                            </p:stCondLst>
                            <p:childTnLst>
                              <p:par>
                                <p:cTn id="91" presetID="22" presetClass="entr" presetSubtype="8" fill="hold" grpId="0" nodeType="afterEffect">
                                  <p:stCondLst>
                                    <p:cond delay="0"/>
                                  </p:stCondLst>
                                  <p:childTnLst>
                                    <p:set>
                                      <p:cBhvr>
                                        <p:cTn id="92" dur="1" fill="hold">
                                          <p:stCondLst>
                                            <p:cond delay="0"/>
                                          </p:stCondLst>
                                        </p:cTn>
                                        <p:tgtEl>
                                          <p:spTgt spid="138"/>
                                        </p:tgtEl>
                                        <p:attrNameLst>
                                          <p:attrName>style.visibility</p:attrName>
                                        </p:attrNameLst>
                                      </p:cBhvr>
                                      <p:to>
                                        <p:strVal val="visible"/>
                                      </p:to>
                                    </p:set>
                                    <p:animEffect transition="in" filter="wipe(left)">
                                      <p:cBhvr>
                                        <p:cTn id="93" dur="500"/>
                                        <p:tgtEl>
                                          <p:spTgt spid="138"/>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39"/>
                                        </p:tgtEl>
                                        <p:attrNameLst>
                                          <p:attrName>style.visibility</p:attrName>
                                        </p:attrNameLst>
                                      </p:cBhvr>
                                      <p:to>
                                        <p:strVal val="visible"/>
                                      </p:to>
                                    </p:set>
                                    <p:animEffect transition="in" filter="wipe(right)">
                                      <p:cBhvr>
                                        <p:cTn id="96" dur="750"/>
                                        <p:tgtEl>
                                          <p:spTgt spid="139"/>
                                        </p:tgtEl>
                                      </p:cBhvr>
                                    </p:animEffect>
                                  </p:childTnLst>
                                </p:cTn>
                              </p:par>
                            </p:childTnLst>
                          </p:cTn>
                        </p:par>
                        <p:par>
                          <p:cTn id="97" fill="hold">
                            <p:stCondLst>
                              <p:cond delay="5700"/>
                            </p:stCondLst>
                            <p:childTnLst>
                              <p:par>
                                <p:cTn id="98" presetID="31" presetClass="entr" presetSubtype="0" fill="hold" nodeType="afterEffect">
                                  <p:stCondLst>
                                    <p:cond delay="0"/>
                                  </p:stCondLst>
                                  <p:childTnLst>
                                    <p:set>
                                      <p:cBhvr>
                                        <p:cTn id="99" dur="1" fill="hold">
                                          <p:stCondLst>
                                            <p:cond delay="0"/>
                                          </p:stCondLst>
                                        </p:cTn>
                                        <p:tgtEl>
                                          <p:spTgt spid="143"/>
                                        </p:tgtEl>
                                        <p:attrNameLst>
                                          <p:attrName>style.visibility</p:attrName>
                                        </p:attrNameLst>
                                      </p:cBhvr>
                                      <p:to>
                                        <p:strVal val="visible"/>
                                      </p:to>
                                    </p:set>
                                    <p:anim calcmode="lin" valueType="num">
                                      <p:cBhvr>
                                        <p:cTn id="100" dur="500" fill="hold"/>
                                        <p:tgtEl>
                                          <p:spTgt spid="143"/>
                                        </p:tgtEl>
                                        <p:attrNameLst>
                                          <p:attrName>ppt_w</p:attrName>
                                        </p:attrNameLst>
                                      </p:cBhvr>
                                      <p:tavLst>
                                        <p:tav tm="0">
                                          <p:val>
                                            <p:fltVal val="0"/>
                                          </p:val>
                                        </p:tav>
                                        <p:tav tm="100000">
                                          <p:val>
                                            <p:strVal val="#ppt_w"/>
                                          </p:val>
                                        </p:tav>
                                      </p:tavLst>
                                    </p:anim>
                                    <p:anim calcmode="lin" valueType="num">
                                      <p:cBhvr>
                                        <p:cTn id="101" dur="500" fill="hold"/>
                                        <p:tgtEl>
                                          <p:spTgt spid="143"/>
                                        </p:tgtEl>
                                        <p:attrNameLst>
                                          <p:attrName>ppt_h</p:attrName>
                                        </p:attrNameLst>
                                      </p:cBhvr>
                                      <p:tavLst>
                                        <p:tav tm="0">
                                          <p:val>
                                            <p:fltVal val="0"/>
                                          </p:val>
                                        </p:tav>
                                        <p:tav tm="100000">
                                          <p:val>
                                            <p:strVal val="#ppt_h"/>
                                          </p:val>
                                        </p:tav>
                                      </p:tavLst>
                                    </p:anim>
                                    <p:anim calcmode="lin" valueType="num">
                                      <p:cBhvr>
                                        <p:cTn id="102" dur="500" fill="hold"/>
                                        <p:tgtEl>
                                          <p:spTgt spid="143"/>
                                        </p:tgtEl>
                                        <p:attrNameLst>
                                          <p:attrName>style.rotation</p:attrName>
                                        </p:attrNameLst>
                                      </p:cBhvr>
                                      <p:tavLst>
                                        <p:tav tm="0">
                                          <p:val>
                                            <p:fltVal val="90"/>
                                          </p:val>
                                        </p:tav>
                                        <p:tav tm="100000">
                                          <p:val>
                                            <p:fltVal val="0"/>
                                          </p:val>
                                        </p:tav>
                                      </p:tavLst>
                                    </p:anim>
                                    <p:animEffect transition="in" filter="fade">
                                      <p:cBhvr>
                                        <p:cTn id="103" dur="500"/>
                                        <p:tgtEl>
                                          <p:spTgt spid="143"/>
                                        </p:tgtEl>
                                      </p:cBhvr>
                                    </p:animEffect>
                                  </p:childTnLst>
                                </p:cTn>
                              </p:par>
                            </p:childTnLst>
                          </p:cTn>
                        </p:par>
                        <p:par>
                          <p:cTn id="104" fill="hold">
                            <p:stCondLst>
                              <p:cond delay="6200"/>
                            </p:stCondLst>
                            <p:childTnLst>
                              <p:par>
                                <p:cTn id="105" presetID="22" presetClass="entr" presetSubtype="8" fill="hold" grpId="0" nodeType="afterEffect">
                                  <p:stCondLst>
                                    <p:cond delay="0"/>
                                  </p:stCondLst>
                                  <p:childTnLst>
                                    <p:set>
                                      <p:cBhvr>
                                        <p:cTn id="106" dur="1" fill="hold">
                                          <p:stCondLst>
                                            <p:cond delay="0"/>
                                          </p:stCondLst>
                                        </p:cTn>
                                        <p:tgtEl>
                                          <p:spTgt spid="141"/>
                                        </p:tgtEl>
                                        <p:attrNameLst>
                                          <p:attrName>style.visibility</p:attrName>
                                        </p:attrNameLst>
                                      </p:cBhvr>
                                      <p:to>
                                        <p:strVal val="visible"/>
                                      </p:to>
                                    </p:set>
                                    <p:animEffect transition="in" filter="wipe(left)">
                                      <p:cBhvr>
                                        <p:cTn id="107" dur="500"/>
                                        <p:tgtEl>
                                          <p:spTgt spid="141"/>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42"/>
                                        </p:tgtEl>
                                        <p:attrNameLst>
                                          <p:attrName>style.visibility</p:attrName>
                                        </p:attrNameLst>
                                      </p:cBhvr>
                                      <p:to>
                                        <p:strVal val="visible"/>
                                      </p:to>
                                    </p:set>
                                    <p:animEffect transition="in" filter="wipe(right)">
                                      <p:cBhvr>
                                        <p:cTn id="110" dur="750"/>
                                        <p:tgtEl>
                                          <p:spTgt spid="142"/>
                                        </p:tgtEl>
                                      </p:cBhvr>
                                    </p:animEffect>
                                  </p:childTnLst>
                                </p:cTn>
                              </p:par>
                            </p:childTnLst>
                          </p:cTn>
                        </p:par>
                        <p:par>
                          <p:cTn id="111" fill="hold">
                            <p:stCondLst>
                              <p:cond delay="6950"/>
                            </p:stCondLst>
                            <p:childTnLst>
                              <p:par>
                                <p:cTn id="112" presetID="31" presetClass="entr" presetSubtype="0" fill="hold" nodeType="afterEffect">
                                  <p:stCondLst>
                                    <p:cond delay="0"/>
                                  </p:stCondLst>
                                  <p:childTnLst>
                                    <p:set>
                                      <p:cBhvr>
                                        <p:cTn id="113" dur="1" fill="hold">
                                          <p:stCondLst>
                                            <p:cond delay="0"/>
                                          </p:stCondLst>
                                        </p:cTn>
                                        <p:tgtEl>
                                          <p:spTgt spid="148"/>
                                        </p:tgtEl>
                                        <p:attrNameLst>
                                          <p:attrName>style.visibility</p:attrName>
                                        </p:attrNameLst>
                                      </p:cBhvr>
                                      <p:to>
                                        <p:strVal val="visible"/>
                                      </p:to>
                                    </p:set>
                                    <p:anim calcmode="lin" valueType="num">
                                      <p:cBhvr>
                                        <p:cTn id="114" dur="500" fill="hold"/>
                                        <p:tgtEl>
                                          <p:spTgt spid="148"/>
                                        </p:tgtEl>
                                        <p:attrNameLst>
                                          <p:attrName>ppt_w</p:attrName>
                                        </p:attrNameLst>
                                      </p:cBhvr>
                                      <p:tavLst>
                                        <p:tav tm="0">
                                          <p:val>
                                            <p:fltVal val="0"/>
                                          </p:val>
                                        </p:tav>
                                        <p:tav tm="100000">
                                          <p:val>
                                            <p:strVal val="#ppt_w"/>
                                          </p:val>
                                        </p:tav>
                                      </p:tavLst>
                                    </p:anim>
                                    <p:anim calcmode="lin" valueType="num">
                                      <p:cBhvr>
                                        <p:cTn id="115" dur="500" fill="hold"/>
                                        <p:tgtEl>
                                          <p:spTgt spid="148"/>
                                        </p:tgtEl>
                                        <p:attrNameLst>
                                          <p:attrName>ppt_h</p:attrName>
                                        </p:attrNameLst>
                                      </p:cBhvr>
                                      <p:tavLst>
                                        <p:tav tm="0">
                                          <p:val>
                                            <p:fltVal val="0"/>
                                          </p:val>
                                        </p:tav>
                                        <p:tav tm="100000">
                                          <p:val>
                                            <p:strVal val="#ppt_h"/>
                                          </p:val>
                                        </p:tav>
                                      </p:tavLst>
                                    </p:anim>
                                    <p:anim calcmode="lin" valueType="num">
                                      <p:cBhvr>
                                        <p:cTn id="116" dur="500" fill="hold"/>
                                        <p:tgtEl>
                                          <p:spTgt spid="148"/>
                                        </p:tgtEl>
                                        <p:attrNameLst>
                                          <p:attrName>style.rotation</p:attrName>
                                        </p:attrNameLst>
                                      </p:cBhvr>
                                      <p:tavLst>
                                        <p:tav tm="0">
                                          <p:val>
                                            <p:fltVal val="90"/>
                                          </p:val>
                                        </p:tav>
                                        <p:tav tm="100000">
                                          <p:val>
                                            <p:fltVal val="0"/>
                                          </p:val>
                                        </p:tav>
                                      </p:tavLst>
                                    </p:anim>
                                    <p:animEffect transition="in" filter="fade">
                                      <p:cBhvr>
                                        <p:cTn id="117" dur="500"/>
                                        <p:tgtEl>
                                          <p:spTgt spid="148"/>
                                        </p:tgtEl>
                                      </p:cBhvr>
                                    </p:animEffect>
                                  </p:childTnLst>
                                </p:cTn>
                              </p:par>
                            </p:childTnLst>
                          </p:cTn>
                        </p:par>
                        <p:par>
                          <p:cTn id="118" fill="hold">
                            <p:stCondLst>
                              <p:cond delay="7450"/>
                            </p:stCondLst>
                            <p:childTnLst>
                              <p:par>
                                <p:cTn id="119" presetID="22" presetClass="entr" presetSubtype="8" fill="hold" grpId="0" nodeType="afterEffect">
                                  <p:stCondLst>
                                    <p:cond delay="0"/>
                                  </p:stCondLst>
                                  <p:childTnLst>
                                    <p:set>
                                      <p:cBhvr>
                                        <p:cTn id="120" dur="1" fill="hold">
                                          <p:stCondLst>
                                            <p:cond delay="0"/>
                                          </p:stCondLst>
                                        </p:cTn>
                                        <p:tgtEl>
                                          <p:spTgt spid="146"/>
                                        </p:tgtEl>
                                        <p:attrNameLst>
                                          <p:attrName>style.visibility</p:attrName>
                                        </p:attrNameLst>
                                      </p:cBhvr>
                                      <p:to>
                                        <p:strVal val="visible"/>
                                      </p:to>
                                    </p:set>
                                    <p:animEffect transition="in" filter="wipe(left)">
                                      <p:cBhvr>
                                        <p:cTn id="121" dur="500"/>
                                        <p:tgtEl>
                                          <p:spTgt spid="146"/>
                                        </p:tgtEl>
                                      </p:cBhvr>
                                    </p:animEffect>
                                  </p:childTnLst>
                                </p:cTn>
                              </p:par>
                              <p:par>
                                <p:cTn id="122" presetID="22" presetClass="entr" presetSubtype="2" fill="hold" grpId="0" nodeType="withEffect">
                                  <p:stCondLst>
                                    <p:cond delay="0"/>
                                  </p:stCondLst>
                                  <p:childTnLst>
                                    <p:set>
                                      <p:cBhvr>
                                        <p:cTn id="123" dur="1" fill="hold">
                                          <p:stCondLst>
                                            <p:cond delay="0"/>
                                          </p:stCondLst>
                                        </p:cTn>
                                        <p:tgtEl>
                                          <p:spTgt spid="147"/>
                                        </p:tgtEl>
                                        <p:attrNameLst>
                                          <p:attrName>style.visibility</p:attrName>
                                        </p:attrNameLst>
                                      </p:cBhvr>
                                      <p:to>
                                        <p:strVal val="visible"/>
                                      </p:to>
                                    </p:set>
                                    <p:animEffect transition="in" filter="wipe(right)">
                                      <p:cBhvr>
                                        <p:cTn id="124" dur="750"/>
                                        <p:tgtEl>
                                          <p:spTgt spid="147"/>
                                        </p:tgtEl>
                                      </p:cBhvr>
                                    </p:animEffect>
                                  </p:childTnLst>
                                </p:cTn>
                              </p:par>
                            </p:childTnLst>
                          </p:cTn>
                        </p:par>
                        <p:par>
                          <p:cTn id="125" fill="hold">
                            <p:stCondLst>
                              <p:cond delay="8200"/>
                            </p:stCondLst>
                            <p:childTnLst>
                              <p:par>
                                <p:cTn id="126" presetID="31" presetClass="entr" presetSubtype="0" fill="hold" nodeType="afterEffect">
                                  <p:stCondLst>
                                    <p:cond delay="0"/>
                                  </p:stCondLst>
                                  <p:childTnLst>
                                    <p:set>
                                      <p:cBhvr>
                                        <p:cTn id="127" dur="1" fill="hold">
                                          <p:stCondLst>
                                            <p:cond delay="0"/>
                                          </p:stCondLst>
                                        </p:cTn>
                                        <p:tgtEl>
                                          <p:spTgt spid="162"/>
                                        </p:tgtEl>
                                        <p:attrNameLst>
                                          <p:attrName>style.visibility</p:attrName>
                                        </p:attrNameLst>
                                      </p:cBhvr>
                                      <p:to>
                                        <p:strVal val="visible"/>
                                      </p:to>
                                    </p:set>
                                    <p:anim calcmode="lin" valueType="num">
                                      <p:cBhvr>
                                        <p:cTn id="128" dur="500" fill="hold"/>
                                        <p:tgtEl>
                                          <p:spTgt spid="162"/>
                                        </p:tgtEl>
                                        <p:attrNameLst>
                                          <p:attrName>ppt_w</p:attrName>
                                        </p:attrNameLst>
                                      </p:cBhvr>
                                      <p:tavLst>
                                        <p:tav tm="0">
                                          <p:val>
                                            <p:fltVal val="0"/>
                                          </p:val>
                                        </p:tav>
                                        <p:tav tm="100000">
                                          <p:val>
                                            <p:strVal val="#ppt_w"/>
                                          </p:val>
                                        </p:tav>
                                      </p:tavLst>
                                    </p:anim>
                                    <p:anim calcmode="lin" valueType="num">
                                      <p:cBhvr>
                                        <p:cTn id="129" dur="500" fill="hold"/>
                                        <p:tgtEl>
                                          <p:spTgt spid="162"/>
                                        </p:tgtEl>
                                        <p:attrNameLst>
                                          <p:attrName>ppt_h</p:attrName>
                                        </p:attrNameLst>
                                      </p:cBhvr>
                                      <p:tavLst>
                                        <p:tav tm="0">
                                          <p:val>
                                            <p:fltVal val="0"/>
                                          </p:val>
                                        </p:tav>
                                        <p:tav tm="100000">
                                          <p:val>
                                            <p:strVal val="#ppt_h"/>
                                          </p:val>
                                        </p:tav>
                                      </p:tavLst>
                                    </p:anim>
                                    <p:anim calcmode="lin" valueType="num">
                                      <p:cBhvr>
                                        <p:cTn id="130" dur="500" fill="hold"/>
                                        <p:tgtEl>
                                          <p:spTgt spid="162"/>
                                        </p:tgtEl>
                                        <p:attrNameLst>
                                          <p:attrName>style.rotation</p:attrName>
                                        </p:attrNameLst>
                                      </p:cBhvr>
                                      <p:tavLst>
                                        <p:tav tm="0">
                                          <p:val>
                                            <p:fltVal val="90"/>
                                          </p:val>
                                        </p:tav>
                                        <p:tav tm="100000">
                                          <p:val>
                                            <p:fltVal val="0"/>
                                          </p:val>
                                        </p:tav>
                                      </p:tavLst>
                                    </p:anim>
                                    <p:animEffect transition="in" filter="fade">
                                      <p:cBhvr>
                                        <p:cTn id="131" dur="500"/>
                                        <p:tgtEl>
                                          <p:spTgt spid="162"/>
                                        </p:tgtEl>
                                      </p:cBhvr>
                                    </p:animEffect>
                                  </p:childTnLst>
                                </p:cTn>
                              </p:par>
                            </p:childTnLst>
                          </p:cTn>
                        </p:par>
                        <p:par>
                          <p:cTn id="132" fill="hold">
                            <p:stCondLst>
                              <p:cond delay="8700"/>
                            </p:stCondLst>
                            <p:childTnLst>
                              <p:par>
                                <p:cTn id="133" presetID="22" presetClass="entr" presetSubtype="8" fill="hold" grpId="0" nodeType="afterEffect">
                                  <p:stCondLst>
                                    <p:cond delay="0"/>
                                  </p:stCondLst>
                                  <p:childTnLst>
                                    <p:set>
                                      <p:cBhvr>
                                        <p:cTn id="134" dur="1" fill="hold">
                                          <p:stCondLst>
                                            <p:cond delay="0"/>
                                          </p:stCondLst>
                                        </p:cTn>
                                        <p:tgtEl>
                                          <p:spTgt spid="160"/>
                                        </p:tgtEl>
                                        <p:attrNameLst>
                                          <p:attrName>style.visibility</p:attrName>
                                        </p:attrNameLst>
                                      </p:cBhvr>
                                      <p:to>
                                        <p:strVal val="visible"/>
                                      </p:to>
                                    </p:set>
                                    <p:animEffect transition="in" filter="wipe(left)">
                                      <p:cBhvr>
                                        <p:cTn id="135" dur="500"/>
                                        <p:tgtEl>
                                          <p:spTgt spid="160"/>
                                        </p:tgtEl>
                                      </p:cBhvr>
                                    </p:animEffect>
                                  </p:childTnLst>
                                </p:cTn>
                              </p:par>
                              <p:par>
                                <p:cTn id="136" presetID="22" presetClass="entr" presetSubtype="2" fill="hold" grpId="0" nodeType="withEffect">
                                  <p:stCondLst>
                                    <p:cond delay="0"/>
                                  </p:stCondLst>
                                  <p:childTnLst>
                                    <p:set>
                                      <p:cBhvr>
                                        <p:cTn id="137" dur="1" fill="hold">
                                          <p:stCondLst>
                                            <p:cond delay="0"/>
                                          </p:stCondLst>
                                        </p:cTn>
                                        <p:tgtEl>
                                          <p:spTgt spid="161"/>
                                        </p:tgtEl>
                                        <p:attrNameLst>
                                          <p:attrName>style.visibility</p:attrName>
                                        </p:attrNameLst>
                                      </p:cBhvr>
                                      <p:to>
                                        <p:strVal val="visible"/>
                                      </p:to>
                                    </p:set>
                                    <p:animEffect transition="in" filter="wipe(right)">
                                      <p:cBhvr>
                                        <p:cTn id="138" dur="750"/>
                                        <p:tgtEl>
                                          <p:spTgt spid="161"/>
                                        </p:tgtEl>
                                      </p:cBhvr>
                                    </p:animEffect>
                                  </p:childTnLst>
                                </p:cTn>
                              </p:par>
                            </p:childTnLst>
                          </p:cTn>
                        </p:par>
                        <p:par>
                          <p:cTn id="139" fill="hold">
                            <p:stCondLst>
                              <p:cond delay="9450"/>
                            </p:stCondLst>
                            <p:childTnLst>
                              <p:par>
                                <p:cTn id="140" presetID="31" presetClass="entr" presetSubtype="0" fill="hold" nodeType="afterEffect">
                                  <p:stCondLst>
                                    <p:cond delay="0"/>
                                  </p:stCondLst>
                                  <p:childTnLst>
                                    <p:set>
                                      <p:cBhvr>
                                        <p:cTn id="141" dur="1" fill="hold">
                                          <p:stCondLst>
                                            <p:cond delay="0"/>
                                          </p:stCondLst>
                                        </p:cTn>
                                        <p:tgtEl>
                                          <p:spTgt spid="176"/>
                                        </p:tgtEl>
                                        <p:attrNameLst>
                                          <p:attrName>style.visibility</p:attrName>
                                        </p:attrNameLst>
                                      </p:cBhvr>
                                      <p:to>
                                        <p:strVal val="visible"/>
                                      </p:to>
                                    </p:set>
                                    <p:anim calcmode="lin" valueType="num">
                                      <p:cBhvr>
                                        <p:cTn id="142" dur="500" fill="hold"/>
                                        <p:tgtEl>
                                          <p:spTgt spid="176"/>
                                        </p:tgtEl>
                                        <p:attrNameLst>
                                          <p:attrName>ppt_w</p:attrName>
                                        </p:attrNameLst>
                                      </p:cBhvr>
                                      <p:tavLst>
                                        <p:tav tm="0">
                                          <p:val>
                                            <p:fltVal val="0"/>
                                          </p:val>
                                        </p:tav>
                                        <p:tav tm="100000">
                                          <p:val>
                                            <p:strVal val="#ppt_w"/>
                                          </p:val>
                                        </p:tav>
                                      </p:tavLst>
                                    </p:anim>
                                    <p:anim calcmode="lin" valueType="num">
                                      <p:cBhvr>
                                        <p:cTn id="143" dur="500" fill="hold"/>
                                        <p:tgtEl>
                                          <p:spTgt spid="176"/>
                                        </p:tgtEl>
                                        <p:attrNameLst>
                                          <p:attrName>ppt_h</p:attrName>
                                        </p:attrNameLst>
                                      </p:cBhvr>
                                      <p:tavLst>
                                        <p:tav tm="0">
                                          <p:val>
                                            <p:fltVal val="0"/>
                                          </p:val>
                                        </p:tav>
                                        <p:tav tm="100000">
                                          <p:val>
                                            <p:strVal val="#ppt_h"/>
                                          </p:val>
                                        </p:tav>
                                      </p:tavLst>
                                    </p:anim>
                                    <p:anim calcmode="lin" valueType="num">
                                      <p:cBhvr>
                                        <p:cTn id="144" dur="500" fill="hold"/>
                                        <p:tgtEl>
                                          <p:spTgt spid="176"/>
                                        </p:tgtEl>
                                        <p:attrNameLst>
                                          <p:attrName>style.rotation</p:attrName>
                                        </p:attrNameLst>
                                      </p:cBhvr>
                                      <p:tavLst>
                                        <p:tav tm="0">
                                          <p:val>
                                            <p:fltVal val="90"/>
                                          </p:val>
                                        </p:tav>
                                        <p:tav tm="100000">
                                          <p:val>
                                            <p:fltVal val="0"/>
                                          </p:val>
                                        </p:tav>
                                      </p:tavLst>
                                    </p:anim>
                                    <p:animEffect transition="in" filter="fade">
                                      <p:cBhvr>
                                        <p:cTn id="145" dur="500"/>
                                        <p:tgtEl>
                                          <p:spTgt spid="176"/>
                                        </p:tgtEl>
                                      </p:cBhvr>
                                    </p:animEffect>
                                  </p:childTnLst>
                                </p:cTn>
                              </p:par>
                            </p:childTnLst>
                          </p:cTn>
                        </p:par>
                        <p:par>
                          <p:cTn id="146" fill="hold">
                            <p:stCondLst>
                              <p:cond delay="9950"/>
                            </p:stCondLst>
                            <p:childTnLst>
                              <p:par>
                                <p:cTn id="147" presetID="22" presetClass="entr" presetSubtype="8" fill="hold" grpId="0" nodeType="afterEffect">
                                  <p:stCondLst>
                                    <p:cond delay="0"/>
                                  </p:stCondLst>
                                  <p:childTnLst>
                                    <p:set>
                                      <p:cBhvr>
                                        <p:cTn id="148" dur="1" fill="hold">
                                          <p:stCondLst>
                                            <p:cond delay="0"/>
                                          </p:stCondLst>
                                        </p:cTn>
                                        <p:tgtEl>
                                          <p:spTgt spid="174"/>
                                        </p:tgtEl>
                                        <p:attrNameLst>
                                          <p:attrName>style.visibility</p:attrName>
                                        </p:attrNameLst>
                                      </p:cBhvr>
                                      <p:to>
                                        <p:strVal val="visible"/>
                                      </p:to>
                                    </p:set>
                                    <p:animEffect transition="in" filter="wipe(left)">
                                      <p:cBhvr>
                                        <p:cTn id="149" dur="500"/>
                                        <p:tgtEl>
                                          <p:spTgt spid="174"/>
                                        </p:tgtEl>
                                      </p:cBhvr>
                                    </p:animEffect>
                                  </p:childTnLst>
                                </p:cTn>
                              </p:par>
                              <p:par>
                                <p:cTn id="150" presetID="22" presetClass="entr" presetSubtype="2" fill="hold" grpId="0" nodeType="withEffect">
                                  <p:stCondLst>
                                    <p:cond delay="0"/>
                                  </p:stCondLst>
                                  <p:childTnLst>
                                    <p:set>
                                      <p:cBhvr>
                                        <p:cTn id="151" dur="1" fill="hold">
                                          <p:stCondLst>
                                            <p:cond delay="0"/>
                                          </p:stCondLst>
                                        </p:cTn>
                                        <p:tgtEl>
                                          <p:spTgt spid="175"/>
                                        </p:tgtEl>
                                        <p:attrNameLst>
                                          <p:attrName>style.visibility</p:attrName>
                                        </p:attrNameLst>
                                      </p:cBhvr>
                                      <p:to>
                                        <p:strVal val="visible"/>
                                      </p:to>
                                    </p:set>
                                    <p:animEffect transition="in" filter="wipe(right)">
                                      <p:cBhvr>
                                        <p:cTn id="152" dur="750"/>
                                        <p:tgtEl>
                                          <p:spTgt spid="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p:bldP spid="137" grpId="0"/>
      <p:bldP spid="138" grpId="0"/>
      <p:bldP spid="139" grpId="0"/>
      <p:bldP spid="140" grpId="0" animBg="1"/>
      <p:bldP spid="141" grpId="0"/>
      <p:bldP spid="142" grpId="0"/>
      <p:bldP spid="146" grpId="0"/>
      <p:bldP spid="147" grpId="0"/>
      <p:bldP spid="160" grpId="0"/>
      <p:bldP spid="161" grpId="0"/>
      <p:bldP spid="174" grpId="0"/>
      <p:bldP spid="175" grpId="0"/>
      <p:bldP spid="188" grpId="0"/>
      <p:bldP spid="18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圆角矩形 36"/>
          <p:cNvSpPr/>
          <p:nvPr/>
        </p:nvSpPr>
        <p:spPr>
          <a:xfrm>
            <a:off x="1329684" y="3875882"/>
            <a:ext cx="6590320" cy="189058"/>
          </a:xfrm>
          <a:prstGeom prst="roundRect">
            <a:avLst>
              <a:gd name="adj" fmla="val 50000"/>
            </a:avLst>
          </a:prstGeom>
          <a:solidFill>
            <a:sysClr val="window" lastClr="FFFFFF">
              <a:lumMod val="95000"/>
            </a:sysClr>
          </a:solidFill>
          <a:ln w="28575" cap="flat" cmpd="sng" algn="ctr">
            <a:noFill/>
            <a:prstDash val="solid"/>
          </a:ln>
          <a:effectLst>
            <a:innerShdw blurRad="190500" dist="50800" dir="13500000">
              <a:prstClr val="black">
                <a:alpha val="42000"/>
              </a:prstClr>
            </a:inn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38" name="椭圆 37"/>
          <p:cNvSpPr/>
          <p:nvPr/>
        </p:nvSpPr>
        <p:spPr>
          <a:xfrm>
            <a:off x="2264855" y="3896138"/>
            <a:ext cx="148449" cy="148546"/>
          </a:xfrm>
          <a:prstGeom prst="ellipse">
            <a:avLst/>
          </a:prstGeom>
          <a:solidFill>
            <a:srgbClr val="F6F6F6"/>
          </a:solidFill>
          <a:ln w="28575" cap="flat" cmpd="sng" algn="ctr">
            <a:no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39" name="椭圆 38"/>
          <p:cNvSpPr/>
          <p:nvPr/>
        </p:nvSpPr>
        <p:spPr>
          <a:xfrm>
            <a:off x="4498570" y="3896138"/>
            <a:ext cx="148449" cy="148546"/>
          </a:xfrm>
          <a:prstGeom prst="ellipse">
            <a:avLst/>
          </a:prstGeom>
          <a:solidFill>
            <a:srgbClr val="F6F6F6"/>
          </a:solidFill>
          <a:ln w="28575" cap="flat" cmpd="sng" algn="ctr">
            <a:no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0" name="椭圆 39"/>
          <p:cNvSpPr/>
          <p:nvPr/>
        </p:nvSpPr>
        <p:spPr>
          <a:xfrm>
            <a:off x="6732285" y="3896138"/>
            <a:ext cx="148449" cy="148546"/>
          </a:xfrm>
          <a:prstGeom prst="ellipse">
            <a:avLst/>
          </a:prstGeom>
          <a:solidFill>
            <a:srgbClr val="F6F6F6"/>
          </a:solidFill>
          <a:ln w="28575" cap="flat" cmpd="sng" algn="ctr">
            <a:no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nvGrpSpPr>
          <p:cNvPr id="41" name="组合 40"/>
          <p:cNvGrpSpPr/>
          <p:nvPr/>
        </p:nvGrpSpPr>
        <p:grpSpPr>
          <a:xfrm>
            <a:off x="6080669" y="2113252"/>
            <a:ext cx="1451678" cy="1857160"/>
            <a:chOff x="6080669" y="1209196"/>
            <a:chExt cx="1451678" cy="1857160"/>
          </a:xfrm>
        </p:grpSpPr>
        <p:sp>
          <p:nvSpPr>
            <p:cNvPr id="42" name="椭圆 14"/>
            <p:cNvSpPr/>
            <p:nvPr/>
          </p:nvSpPr>
          <p:spPr bwMode="auto">
            <a:xfrm>
              <a:off x="6080669"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3" name="椭圆 14"/>
            <p:cNvSpPr/>
            <p:nvPr/>
          </p:nvSpPr>
          <p:spPr bwMode="auto">
            <a:xfrm>
              <a:off x="6141686" y="1265580"/>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7F7F7F">
                <a:lumMod val="40000"/>
                <a:lumOff val="60000"/>
              </a:srgbClr>
            </a:solidFill>
            <a:ln w="14288" cap="flat">
              <a:noFill/>
              <a:prstDash val="solid"/>
              <a:miter lim="800000"/>
              <a:headEnd/>
              <a:tailEnd/>
            </a:ln>
            <a:effec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4" name="组合 43"/>
          <p:cNvGrpSpPr/>
          <p:nvPr/>
        </p:nvGrpSpPr>
        <p:grpSpPr>
          <a:xfrm>
            <a:off x="3846954" y="2113252"/>
            <a:ext cx="1451678" cy="1857160"/>
            <a:chOff x="3846954" y="1209196"/>
            <a:chExt cx="1451678" cy="1857160"/>
          </a:xfrm>
        </p:grpSpPr>
        <p:sp>
          <p:nvSpPr>
            <p:cNvPr id="45" name="椭圆 14"/>
            <p:cNvSpPr/>
            <p:nvPr/>
          </p:nvSpPr>
          <p:spPr bwMode="auto">
            <a:xfrm>
              <a:off x="3846954"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6" name="椭圆 14"/>
            <p:cNvSpPr/>
            <p:nvPr/>
          </p:nvSpPr>
          <p:spPr bwMode="auto">
            <a:xfrm>
              <a:off x="3899005" y="1257483"/>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00B0F0"/>
            </a:solidFill>
            <a:ln w="14288" cap="flat">
              <a:noFill/>
              <a:prstDash val="solid"/>
              <a:miter lim="800000"/>
              <a:headEnd/>
              <a:tailEnd/>
            </a:ln>
            <a:effec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7" name="组合 46"/>
          <p:cNvGrpSpPr/>
          <p:nvPr/>
        </p:nvGrpSpPr>
        <p:grpSpPr>
          <a:xfrm>
            <a:off x="1613240" y="2113252"/>
            <a:ext cx="1451678" cy="1857160"/>
            <a:chOff x="1613240" y="1209196"/>
            <a:chExt cx="1451678" cy="1857160"/>
          </a:xfrm>
        </p:grpSpPr>
        <p:sp>
          <p:nvSpPr>
            <p:cNvPr id="48" name="椭圆 14"/>
            <p:cNvSpPr/>
            <p:nvPr/>
          </p:nvSpPr>
          <p:spPr bwMode="auto">
            <a:xfrm>
              <a:off x="1613240"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cap="flat" cmpd="sng" algn="ctr">
              <a:gradFill flip="none" rotWithShape="1">
                <a:gsLst>
                  <a:gs pos="100000">
                    <a:srgbClr val="FFFFFF"/>
                  </a:gs>
                  <a:gs pos="0">
                    <a:srgbClr val="CECED0"/>
                  </a:gs>
                </a:gsLst>
                <a:lin ang="13500000" scaled="1"/>
                <a:tileRect/>
              </a:gradFill>
              <a:prstDash val="solid"/>
            </a:ln>
            <a:effectLst>
              <a:outerShdw blurRad="190500" dist="88900" dir="2700000" algn="tl" rotWithShape="0">
                <a:prstClr val="black">
                  <a:alpha val="35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9" name="椭圆 14"/>
            <p:cNvSpPr/>
            <p:nvPr/>
          </p:nvSpPr>
          <p:spPr bwMode="auto">
            <a:xfrm>
              <a:off x="1665290" y="1249344"/>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 fmla="*/ 341785 w 683568"/>
                <a:gd name="connsiteY0" fmla="*/ 523601 h 864094"/>
                <a:gd name="connsiteX1" fmla="*/ 117720 w 683568"/>
                <a:gd name="connsiteY1" fmla="*/ 299536 h 864094"/>
                <a:gd name="connsiteX2" fmla="*/ 341785 w 683568"/>
                <a:gd name="connsiteY2" fmla="*/ 523601 h 864094"/>
                <a:gd name="connsiteX3" fmla="*/ 341784 w 683568"/>
                <a:gd name="connsiteY3" fmla="*/ 0 h 864094"/>
                <a:gd name="connsiteX4" fmla="*/ 683568 w 683568"/>
                <a:gd name="connsiteY4" fmla="*/ 341784 h 864094"/>
                <a:gd name="connsiteX5" fmla="*/ 577183 w 683568"/>
                <a:gd name="connsiteY5" fmla="*/ 588642 h 864094"/>
                <a:gd name="connsiteX6" fmla="*/ 341597 w 683568"/>
                <a:gd name="connsiteY6" fmla="*/ 864094 h 864094"/>
                <a:gd name="connsiteX7" fmla="*/ 105111 w 683568"/>
                <a:gd name="connsiteY7" fmla="*/ 587591 h 864094"/>
                <a:gd name="connsiteX8" fmla="*/ 59857 w 683568"/>
                <a:gd name="connsiteY8" fmla="*/ 534679 h 864094"/>
                <a:gd name="connsiteX9" fmla="*/ 59306 w 683568"/>
                <a:gd name="connsiteY9" fmla="*/ 534035 h 864094"/>
                <a:gd name="connsiteX10" fmla="*/ 59325 w 683568"/>
                <a:gd name="connsiteY10" fmla="*/ 534035 h 864094"/>
                <a:gd name="connsiteX11" fmla="*/ 0 w 683568"/>
                <a:gd name="connsiteY11" fmla="*/ 341784 h 864094"/>
                <a:gd name="connsiteX12" fmla="*/ 341784 w 683568"/>
                <a:gd name="connsiteY12" fmla="*/ 0 h 864094"/>
                <a:gd name="connsiteX0" fmla="*/ 341784 w 683568"/>
                <a:gd name="connsiteY0" fmla="*/ 0 h 864094"/>
                <a:gd name="connsiteX1" fmla="*/ 683568 w 683568"/>
                <a:gd name="connsiteY1" fmla="*/ 341784 h 864094"/>
                <a:gd name="connsiteX2" fmla="*/ 577183 w 683568"/>
                <a:gd name="connsiteY2" fmla="*/ 588642 h 864094"/>
                <a:gd name="connsiteX3" fmla="*/ 341597 w 683568"/>
                <a:gd name="connsiteY3" fmla="*/ 864094 h 864094"/>
                <a:gd name="connsiteX4" fmla="*/ 105111 w 683568"/>
                <a:gd name="connsiteY4" fmla="*/ 587591 h 864094"/>
                <a:gd name="connsiteX5" fmla="*/ 59857 w 683568"/>
                <a:gd name="connsiteY5" fmla="*/ 534679 h 864094"/>
                <a:gd name="connsiteX6" fmla="*/ 59306 w 683568"/>
                <a:gd name="connsiteY6" fmla="*/ 534035 h 864094"/>
                <a:gd name="connsiteX7" fmla="*/ 59325 w 683568"/>
                <a:gd name="connsiteY7" fmla="*/ 534035 h 864094"/>
                <a:gd name="connsiteX8" fmla="*/ 0 w 683568"/>
                <a:gd name="connsiteY8" fmla="*/ 341784 h 864094"/>
                <a:gd name="connsiteX9" fmla="*/ 341784 w 683568"/>
                <a:gd name="connsiteY9" fmla="*/ 0 h 864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7F7F7F">
                <a:lumMod val="40000"/>
                <a:lumOff val="60000"/>
              </a:srgbClr>
            </a:solidFill>
            <a:ln w="14288" cap="flat">
              <a:noFill/>
              <a:prstDash val="solid"/>
              <a:miter lim="800000"/>
              <a:headEnd/>
              <a:tailEnd/>
            </a:ln>
            <a:effec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sp>
        <p:nvSpPr>
          <p:cNvPr id="50" name="文本框 33"/>
          <p:cNvSpPr txBox="1"/>
          <p:nvPr/>
        </p:nvSpPr>
        <p:spPr>
          <a:xfrm>
            <a:off x="1768713" y="2386568"/>
            <a:ext cx="1110089" cy="931034"/>
          </a:xfrm>
          <a:prstGeom prst="rect">
            <a:avLst/>
          </a:prstGeom>
          <a:noFill/>
        </p:spPr>
        <p:txBody>
          <a:bodyPr wrap="square" lIns="68589" tIns="34295" rIns="68589" bIns="34295"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srgbClr val="7F7F7F">
                    <a:lumMod val="75000"/>
                  </a:srgbClr>
                </a:solidFill>
                <a:effectLst/>
                <a:uLnTx/>
                <a:uFillTx/>
                <a:latin typeface="微软雅黑" panose="020B0503020204020204" pitchFamily="34" charset="-122"/>
                <a:ea typeface="微软雅黑" panose="020B0503020204020204" pitchFamily="34" charset="-122"/>
              </a:rPr>
              <a:t>发展趋势</a:t>
            </a:r>
            <a:endParaRPr kumimoji="0" lang="zh-CN" altLang="en-US" sz="2800" b="0" i="0" u="none" strike="noStrike" kern="0" cap="none" spc="0" normalizeH="0" baseline="0" noProof="0" dirty="0">
              <a:ln>
                <a:noFill/>
              </a:ln>
              <a:solidFill>
                <a:srgbClr val="7F7F7F">
                  <a:lumMod val="75000"/>
                </a:srgbClr>
              </a:solidFill>
              <a:effectLst/>
              <a:uLnTx/>
              <a:uFillTx/>
              <a:latin typeface="微软雅黑" panose="020B0503020204020204" pitchFamily="34" charset="-122"/>
              <a:ea typeface="微软雅黑" panose="020B0503020204020204" pitchFamily="34" charset="-122"/>
            </a:endParaRPr>
          </a:p>
        </p:txBody>
      </p:sp>
      <p:sp>
        <p:nvSpPr>
          <p:cNvPr id="51" name="TextBox 10"/>
          <p:cNvSpPr>
            <a:spLocks noChangeArrowheads="1"/>
          </p:cNvSpPr>
          <p:nvPr/>
        </p:nvSpPr>
        <p:spPr bwMode="auto">
          <a:xfrm>
            <a:off x="1432536" y="4144278"/>
            <a:ext cx="1921057" cy="10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详写内容</a:t>
            </a: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2" name="文本框 33"/>
          <p:cNvSpPr txBox="1"/>
          <p:nvPr/>
        </p:nvSpPr>
        <p:spPr>
          <a:xfrm>
            <a:off x="4017748" y="2409053"/>
            <a:ext cx="1110089" cy="931034"/>
          </a:xfrm>
          <a:prstGeom prst="rect">
            <a:avLst/>
          </a:prstGeom>
          <a:noFill/>
        </p:spPr>
        <p:txBody>
          <a:bodyPr wrap="square" lIns="68589" tIns="34295" rIns="68589" bIns="34295"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消费习惯</a:t>
            </a:r>
            <a:endParaRPr kumimoji="0" lang="zh-CN" altLang="en-US" sz="2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3" name="文本框 33"/>
          <p:cNvSpPr txBox="1"/>
          <p:nvPr/>
        </p:nvSpPr>
        <p:spPr>
          <a:xfrm>
            <a:off x="6260429" y="2386568"/>
            <a:ext cx="1110089" cy="931034"/>
          </a:xfrm>
          <a:prstGeom prst="rect">
            <a:avLst/>
          </a:prstGeom>
          <a:noFill/>
        </p:spPr>
        <p:txBody>
          <a:bodyPr wrap="square" lIns="68589" tIns="34295" rIns="68589" bIns="34295"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smtClean="0">
                <a:ln>
                  <a:noFill/>
                </a:ln>
                <a:solidFill>
                  <a:srgbClr val="7F7F7F">
                    <a:lumMod val="75000"/>
                  </a:srgbClr>
                </a:solidFill>
                <a:effectLst/>
                <a:uLnTx/>
                <a:uFillTx/>
                <a:latin typeface="微软雅黑" panose="020B0503020204020204" pitchFamily="34" charset="-122"/>
                <a:ea typeface="微软雅黑" panose="020B0503020204020204" pitchFamily="34" charset="-122"/>
              </a:rPr>
              <a:t>政策扶持</a:t>
            </a:r>
            <a:endParaRPr kumimoji="0" lang="zh-CN" altLang="en-US" sz="2800" b="0" i="0" u="none" strike="noStrike" kern="0" cap="none" spc="0" normalizeH="0" baseline="0" noProof="0" dirty="0">
              <a:ln>
                <a:noFill/>
              </a:ln>
              <a:solidFill>
                <a:srgbClr val="7F7F7F">
                  <a:lumMod val="75000"/>
                </a:srgbClr>
              </a:solidFill>
              <a:effectLst/>
              <a:uLnTx/>
              <a:uFillTx/>
              <a:latin typeface="微软雅黑" panose="020B0503020204020204" pitchFamily="34" charset="-122"/>
              <a:ea typeface="微软雅黑" panose="020B0503020204020204" pitchFamily="34" charset="-122"/>
            </a:endParaRPr>
          </a:p>
        </p:txBody>
      </p:sp>
      <p:sp>
        <p:nvSpPr>
          <p:cNvPr id="54" name="TextBox 10"/>
          <p:cNvSpPr>
            <a:spLocks noChangeArrowheads="1"/>
          </p:cNvSpPr>
          <p:nvPr/>
        </p:nvSpPr>
        <p:spPr bwMode="auto">
          <a:xfrm>
            <a:off x="3642337" y="4139168"/>
            <a:ext cx="1921057" cy="10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详写内容</a:t>
            </a: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5" name="TextBox 10"/>
          <p:cNvSpPr>
            <a:spLocks noChangeArrowheads="1"/>
          </p:cNvSpPr>
          <p:nvPr/>
        </p:nvSpPr>
        <p:spPr bwMode="auto">
          <a:xfrm>
            <a:off x="5944394" y="4121046"/>
            <a:ext cx="1921057" cy="1084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9" tIns="34295" rIns="68589" bIns="34295">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详写内容</a:t>
            </a:r>
            <a:r>
              <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点击输入本栏的具体文字，简明扼要的说明分项内容，此为概念图解，请根据您的具体内容酌情修改</a:t>
            </a:r>
            <a:endParaRPr kumimoji="0" lang="en-US" altLang="zh-CN" sz="11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6" name="组合 55"/>
          <p:cNvGrpSpPr/>
          <p:nvPr/>
        </p:nvGrpSpPr>
        <p:grpSpPr>
          <a:xfrm>
            <a:off x="903370" y="1153999"/>
            <a:ext cx="3363830" cy="679699"/>
            <a:chOff x="903371" y="249943"/>
            <a:chExt cx="2831223" cy="679699"/>
          </a:xfrm>
        </p:grpSpPr>
        <p:sp>
          <p:nvSpPr>
            <p:cNvPr id="57" name="任意多边形 56"/>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58" name="任意多边形 57"/>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59" name="组合 58"/>
          <p:cNvGrpSpPr/>
          <p:nvPr/>
        </p:nvGrpSpPr>
        <p:grpSpPr>
          <a:xfrm rot="16200000">
            <a:off x="574523" y="1062218"/>
            <a:ext cx="765103" cy="863262"/>
            <a:chOff x="8439634" y="3544648"/>
            <a:chExt cx="1611146" cy="1817848"/>
          </a:xfrm>
        </p:grpSpPr>
        <p:sp>
          <p:nvSpPr>
            <p:cNvPr id="60"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61"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62" name="Group 17"/>
          <p:cNvGrpSpPr>
            <a:grpSpLocks noChangeAspect="1"/>
          </p:cNvGrpSpPr>
          <p:nvPr/>
        </p:nvGrpSpPr>
        <p:grpSpPr bwMode="auto">
          <a:xfrm>
            <a:off x="827405" y="1359711"/>
            <a:ext cx="259340" cy="278386"/>
            <a:chOff x="231" y="1205"/>
            <a:chExt cx="640" cy="687"/>
          </a:xfrm>
          <a:solidFill>
            <a:srgbClr val="00B0F0"/>
          </a:solidFill>
          <a:effectLst/>
        </p:grpSpPr>
        <p:sp>
          <p:nvSpPr>
            <p:cNvPr id="63"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6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65" name="矩形 3"/>
          <p:cNvSpPr>
            <a:spLocks noChangeArrowheads="1"/>
          </p:cNvSpPr>
          <p:nvPr/>
        </p:nvSpPr>
        <p:spPr bwMode="auto">
          <a:xfrm>
            <a:off x="1448594" y="1346970"/>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行业前景</a:t>
            </a:r>
          </a:p>
        </p:txBody>
      </p:sp>
      <p:sp>
        <p:nvSpPr>
          <p:cNvPr id="66" name="文本框 37"/>
          <p:cNvSpPr>
            <a:spLocks noChangeArrowheads="1"/>
          </p:cNvSpPr>
          <p:nvPr/>
        </p:nvSpPr>
        <p:spPr bwMode="auto">
          <a:xfrm>
            <a:off x="2667794" y="1419200"/>
            <a:ext cx="17314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INDUSTRY OUTLOOK</a:t>
            </a:r>
            <a:endParaRPr kumimoji="0" lang="zh-CN" altLang="en-US" sz="10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grpSp>
        <p:nvGrpSpPr>
          <p:cNvPr id="67" name="组合 66"/>
          <p:cNvGrpSpPr/>
          <p:nvPr/>
        </p:nvGrpSpPr>
        <p:grpSpPr>
          <a:xfrm>
            <a:off x="8266914" y="885802"/>
            <a:ext cx="649280" cy="762000"/>
            <a:chOff x="8266914" y="-18254"/>
            <a:chExt cx="649280" cy="762000"/>
          </a:xfrm>
        </p:grpSpPr>
        <p:sp>
          <p:nvSpPr>
            <p:cNvPr id="68"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69" name="组合 68"/>
            <p:cNvGrpSpPr/>
            <p:nvPr/>
          </p:nvGrpSpPr>
          <p:grpSpPr>
            <a:xfrm>
              <a:off x="8266914" y="134144"/>
              <a:ext cx="649280" cy="475558"/>
              <a:chOff x="235091" y="185120"/>
              <a:chExt cx="649280" cy="475558"/>
            </a:xfrm>
          </p:grpSpPr>
          <p:sp>
            <p:nvSpPr>
              <p:cNvPr id="70" name="矩形 69"/>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71" name="矩形 70"/>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par>
                                <p:cTn id="8" presetID="22" presetClass="entr" presetSubtype="8"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Effect transition="in" filter="wipe(left)">
                                      <p:cBhvr>
                                        <p:cTn id="10" dur="500"/>
                                        <p:tgtEl>
                                          <p:spTgt spid="56"/>
                                        </p:tgtEl>
                                      </p:cBhvr>
                                    </p:animEffect>
                                  </p:childTnLst>
                                </p:cTn>
                              </p:par>
                              <p:par>
                                <p:cTn id="11" presetID="53" presetClass="entr" presetSubtype="16" fill="hold" nodeType="with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left)">
                                      <p:cBhvr>
                                        <p:cTn id="19" dur="500"/>
                                        <p:tgtEl>
                                          <p:spTgt spid="65"/>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66"/>
                                        </p:tgtEl>
                                        <p:attrNameLst>
                                          <p:attrName>style.visibility</p:attrName>
                                        </p:attrNameLst>
                                      </p:cBhvr>
                                      <p:to>
                                        <p:strVal val="visible"/>
                                      </p:to>
                                    </p:set>
                                    <p:animEffect transition="in" filter="wipe(left)">
                                      <p:cBhvr>
                                        <p:cTn id="22" dur="500"/>
                                        <p:tgtEl>
                                          <p:spTgt spid="66"/>
                                        </p:tgtEl>
                                      </p:cBhvr>
                                    </p:animEffect>
                                  </p:childTnLst>
                                </p:cTn>
                              </p:par>
                              <p:par>
                                <p:cTn id="23" presetID="47" presetClass="entr" presetSubtype="0" fill="hold" nodeType="with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fade">
                                      <p:cBhvr>
                                        <p:cTn id="25" dur="500"/>
                                        <p:tgtEl>
                                          <p:spTgt spid="67"/>
                                        </p:tgtEl>
                                      </p:cBhvr>
                                    </p:animEffect>
                                    <p:anim calcmode="lin" valueType="num">
                                      <p:cBhvr>
                                        <p:cTn id="26" dur="500" fill="hold"/>
                                        <p:tgtEl>
                                          <p:spTgt spid="67"/>
                                        </p:tgtEl>
                                        <p:attrNameLst>
                                          <p:attrName>ppt_x</p:attrName>
                                        </p:attrNameLst>
                                      </p:cBhvr>
                                      <p:tavLst>
                                        <p:tav tm="0">
                                          <p:val>
                                            <p:strVal val="#ppt_x"/>
                                          </p:val>
                                        </p:tav>
                                        <p:tav tm="100000">
                                          <p:val>
                                            <p:strVal val="#ppt_x"/>
                                          </p:val>
                                        </p:tav>
                                      </p:tavLst>
                                    </p:anim>
                                    <p:anim calcmode="lin" valueType="num">
                                      <p:cBhvr>
                                        <p:cTn id="27" dur="500" fill="hold"/>
                                        <p:tgtEl>
                                          <p:spTgt spid="67"/>
                                        </p:tgtEl>
                                        <p:attrNameLst>
                                          <p:attrName>ppt_y</p:attrName>
                                        </p:attrNameLst>
                                      </p:cBhvr>
                                      <p:tavLst>
                                        <p:tav tm="0">
                                          <p:val>
                                            <p:strVal val="#ppt_y-.1"/>
                                          </p:val>
                                        </p:tav>
                                        <p:tav tm="100000">
                                          <p:val>
                                            <p:strVal val="#ppt_y"/>
                                          </p:val>
                                        </p:tav>
                                      </p:tavLst>
                                    </p:anim>
                                  </p:childTnLst>
                                </p:cTn>
                              </p:par>
                              <p:par>
                                <p:cTn id="28" presetID="22" presetClass="entr" presetSubtype="8" fill="hold" grpId="0" nodeType="withEffect">
                                  <p:stCondLst>
                                    <p:cond delay="400"/>
                                  </p:stCondLst>
                                  <p:childTnLst>
                                    <p:set>
                                      <p:cBhvr>
                                        <p:cTn id="29" dur="1" fill="hold">
                                          <p:stCondLst>
                                            <p:cond delay="0"/>
                                          </p:stCondLst>
                                        </p:cTn>
                                        <p:tgtEl>
                                          <p:spTgt spid="37"/>
                                        </p:tgtEl>
                                        <p:attrNameLst>
                                          <p:attrName>style.visibility</p:attrName>
                                        </p:attrNameLst>
                                      </p:cBhvr>
                                      <p:to>
                                        <p:strVal val="visible"/>
                                      </p:to>
                                    </p:set>
                                    <p:animEffect transition="in" filter="wipe(left)">
                                      <p:cBhvr>
                                        <p:cTn id="30" dur="800"/>
                                        <p:tgtEl>
                                          <p:spTgt spid="37"/>
                                        </p:tgtEl>
                                      </p:cBhvr>
                                    </p:animEffect>
                                  </p:childTnLst>
                                </p:cTn>
                              </p:par>
                            </p:childTnLst>
                          </p:cTn>
                        </p:par>
                        <p:par>
                          <p:cTn id="31" fill="hold">
                            <p:stCondLst>
                              <p:cond delay="1700"/>
                            </p:stCondLst>
                            <p:childTnLst>
                              <p:par>
                                <p:cTn id="32" presetID="53" presetClass="entr" presetSubtype="16" fill="hold" grpId="0" nodeType="afterEffect">
                                  <p:stCondLst>
                                    <p:cond delay="0"/>
                                  </p:stCondLst>
                                  <p:childTnLst>
                                    <p:set>
                                      <p:cBhvr>
                                        <p:cTn id="33" dur="1" fill="hold">
                                          <p:stCondLst>
                                            <p:cond delay="0"/>
                                          </p:stCondLst>
                                        </p:cTn>
                                        <p:tgtEl>
                                          <p:spTgt spid="38"/>
                                        </p:tgtEl>
                                        <p:attrNameLst>
                                          <p:attrName>style.visibility</p:attrName>
                                        </p:attrNameLst>
                                      </p:cBhvr>
                                      <p:to>
                                        <p:strVal val="visible"/>
                                      </p:to>
                                    </p:set>
                                    <p:anim calcmode="lin" valueType="num">
                                      <p:cBhvr>
                                        <p:cTn id="34" dur="500" fill="hold"/>
                                        <p:tgtEl>
                                          <p:spTgt spid="38"/>
                                        </p:tgtEl>
                                        <p:attrNameLst>
                                          <p:attrName>ppt_w</p:attrName>
                                        </p:attrNameLst>
                                      </p:cBhvr>
                                      <p:tavLst>
                                        <p:tav tm="0">
                                          <p:val>
                                            <p:fltVal val="0"/>
                                          </p:val>
                                        </p:tav>
                                        <p:tav tm="100000">
                                          <p:val>
                                            <p:strVal val="#ppt_w"/>
                                          </p:val>
                                        </p:tav>
                                      </p:tavLst>
                                    </p:anim>
                                    <p:anim calcmode="lin" valueType="num">
                                      <p:cBhvr>
                                        <p:cTn id="35" dur="500" fill="hold"/>
                                        <p:tgtEl>
                                          <p:spTgt spid="38"/>
                                        </p:tgtEl>
                                        <p:attrNameLst>
                                          <p:attrName>ppt_h</p:attrName>
                                        </p:attrNameLst>
                                      </p:cBhvr>
                                      <p:tavLst>
                                        <p:tav tm="0">
                                          <p:val>
                                            <p:fltVal val="0"/>
                                          </p:val>
                                        </p:tav>
                                        <p:tav tm="100000">
                                          <p:val>
                                            <p:strVal val="#ppt_h"/>
                                          </p:val>
                                        </p:tav>
                                      </p:tavLst>
                                    </p:anim>
                                    <p:animEffect transition="in" filter="fade">
                                      <p:cBhvr>
                                        <p:cTn id="36" dur="500"/>
                                        <p:tgtEl>
                                          <p:spTgt spid="38"/>
                                        </p:tgtEl>
                                      </p:cBhvr>
                                    </p:animEffect>
                                  </p:childTnLst>
                                </p:cTn>
                              </p:par>
                            </p:childTnLst>
                          </p:cTn>
                        </p:par>
                        <p:par>
                          <p:cTn id="37" fill="hold">
                            <p:stCondLst>
                              <p:cond delay="2200"/>
                            </p:stCondLst>
                            <p:childTnLst>
                              <p:par>
                                <p:cTn id="38" presetID="53" presetClass="entr" presetSubtype="16" fill="hold" grpId="0" nodeType="afterEffect">
                                  <p:stCondLst>
                                    <p:cond delay="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childTnLst>
                          </p:cTn>
                        </p:par>
                        <p:par>
                          <p:cTn id="43" fill="hold">
                            <p:stCondLst>
                              <p:cond delay="2700"/>
                            </p:stCondLst>
                            <p:childTnLst>
                              <p:par>
                                <p:cTn id="44" presetID="53" presetClass="entr" presetSubtype="16"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par>
                                <p:cTn id="49" presetID="53" presetClass="entr" presetSubtype="16" fill="hold"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p:cTn id="51" dur="500" fill="hold"/>
                                        <p:tgtEl>
                                          <p:spTgt spid="47"/>
                                        </p:tgtEl>
                                        <p:attrNameLst>
                                          <p:attrName>ppt_w</p:attrName>
                                        </p:attrNameLst>
                                      </p:cBhvr>
                                      <p:tavLst>
                                        <p:tav tm="0">
                                          <p:val>
                                            <p:fltVal val="0"/>
                                          </p:val>
                                        </p:tav>
                                        <p:tav tm="100000">
                                          <p:val>
                                            <p:strVal val="#ppt_w"/>
                                          </p:val>
                                        </p:tav>
                                      </p:tavLst>
                                    </p:anim>
                                    <p:anim calcmode="lin" valueType="num">
                                      <p:cBhvr>
                                        <p:cTn id="52" dur="500" fill="hold"/>
                                        <p:tgtEl>
                                          <p:spTgt spid="47"/>
                                        </p:tgtEl>
                                        <p:attrNameLst>
                                          <p:attrName>ppt_h</p:attrName>
                                        </p:attrNameLst>
                                      </p:cBhvr>
                                      <p:tavLst>
                                        <p:tav tm="0">
                                          <p:val>
                                            <p:fltVal val="0"/>
                                          </p:val>
                                        </p:tav>
                                        <p:tav tm="100000">
                                          <p:val>
                                            <p:strVal val="#ppt_h"/>
                                          </p:val>
                                        </p:tav>
                                      </p:tavLst>
                                    </p:anim>
                                    <p:animEffect transition="in" filter="fade">
                                      <p:cBhvr>
                                        <p:cTn id="53" dur="500"/>
                                        <p:tgtEl>
                                          <p:spTgt spid="47"/>
                                        </p:tgtEl>
                                      </p:cBhvr>
                                    </p:animEffect>
                                  </p:childTnLst>
                                </p:cTn>
                              </p:par>
                              <p:par>
                                <p:cTn id="54" presetID="53" presetClass="entr" presetSubtype="16" fill="hold" nodeType="withEffect">
                                  <p:stCondLst>
                                    <p:cond delay="0"/>
                                  </p:stCondLst>
                                  <p:childTnLst>
                                    <p:set>
                                      <p:cBhvr>
                                        <p:cTn id="55" dur="1" fill="hold">
                                          <p:stCondLst>
                                            <p:cond delay="0"/>
                                          </p:stCondLst>
                                        </p:cTn>
                                        <p:tgtEl>
                                          <p:spTgt spid="44"/>
                                        </p:tgtEl>
                                        <p:attrNameLst>
                                          <p:attrName>style.visibility</p:attrName>
                                        </p:attrNameLst>
                                      </p:cBhvr>
                                      <p:to>
                                        <p:strVal val="visible"/>
                                      </p:to>
                                    </p:set>
                                    <p:anim calcmode="lin" valueType="num">
                                      <p:cBhvr>
                                        <p:cTn id="56" dur="500" fill="hold"/>
                                        <p:tgtEl>
                                          <p:spTgt spid="44"/>
                                        </p:tgtEl>
                                        <p:attrNameLst>
                                          <p:attrName>ppt_w</p:attrName>
                                        </p:attrNameLst>
                                      </p:cBhvr>
                                      <p:tavLst>
                                        <p:tav tm="0">
                                          <p:val>
                                            <p:fltVal val="0"/>
                                          </p:val>
                                        </p:tav>
                                        <p:tav tm="100000">
                                          <p:val>
                                            <p:strVal val="#ppt_w"/>
                                          </p:val>
                                        </p:tav>
                                      </p:tavLst>
                                    </p:anim>
                                    <p:anim calcmode="lin" valueType="num">
                                      <p:cBhvr>
                                        <p:cTn id="57" dur="500" fill="hold"/>
                                        <p:tgtEl>
                                          <p:spTgt spid="44"/>
                                        </p:tgtEl>
                                        <p:attrNameLst>
                                          <p:attrName>ppt_h</p:attrName>
                                        </p:attrNameLst>
                                      </p:cBhvr>
                                      <p:tavLst>
                                        <p:tav tm="0">
                                          <p:val>
                                            <p:fltVal val="0"/>
                                          </p:val>
                                        </p:tav>
                                        <p:tav tm="100000">
                                          <p:val>
                                            <p:strVal val="#ppt_h"/>
                                          </p:val>
                                        </p:tav>
                                      </p:tavLst>
                                    </p:anim>
                                    <p:animEffect transition="in" filter="fade">
                                      <p:cBhvr>
                                        <p:cTn id="58" dur="500"/>
                                        <p:tgtEl>
                                          <p:spTgt spid="44"/>
                                        </p:tgtEl>
                                      </p:cBhvr>
                                    </p:animEffect>
                                  </p:childTnLst>
                                </p:cTn>
                              </p:par>
                              <p:par>
                                <p:cTn id="59" presetID="53" presetClass="entr" presetSubtype="16" fill="hold" nodeType="withEffect">
                                  <p:stCondLst>
                                    <p:cond delay="0"/>
                                  </p:stCondLst>
                                  <p:childTnLst>
                                    <p:set>
                                      <p:cBhvr>
                                        <p:cTn id="60" dur="1" fill="hold">
                                          <p:stCondLst>
                                            <p:cond delay="0"/>
                                          </p:stCondLst>
                                        </p:cTn>
                                        <p:tgtEl>
                                          <p:spTgt spid="41"/>
                                        </p:tgtEl>
                                        <p:attrNameLst>
                                          <p:attrName>style.visibility</p:attrName>
                                        </p:attrNameLst>
                                      </p:cBhvr>
                                      <p:to>
                                        <p:strVal val="visible"/>
                                      </p:to>
                                    </p:set>
                                    <p:anim calcmode="lin" valueType="num">
                                      <p:cBhvr>
                                        <p:cTn id="61" dur="500" fill="hold"/>
                                        <p:tgtEl>
                                          <p:spTgt spid="41"/>
                                        </p:tgtEl>
                                        <p:attrNameLst>
                                          <p:attrName>ppt_w</p:attrName>
                                        </p:attrNameLst>
                                      </p:cBhvr>
                                      <p:tavLst>
                                        <p:tav tm="0">
                                          <p:val>
                                            <p:fltVal val="0"/>
                                          </p:val>
                                        </p:tav>
                                        <p:tav tm="100000">
                                          <p:val>
                                            <p:strVal val="#ppt_w"/>
                                          </p:val>
                                        </p:tav>
                                      </p:tavLst>
                                    </p:anim>
                                    <p:anim calcmode="lin" valueType="num">
                                      <p:cBhvr>
                                        <p:cTn id="62" dur="500" fill="hold"/>
                                        <p:tgtEl>
                                          <p:spTgt spid="41"/>
                                        </p:tgtEl>
                                        <p:attrNameLst>
                                          <p:attrName>ppt_h</p:attrName>
                                        </p:attrNameLst>
                                      </p:cBhvr>
                                      <p:tavLst>
                                        <p:tav tm="0">
                                          <p:val>
                                            <p:fltVal val="0"/>
                                          </p:val>
                                        </p:tav>
                                        <p:tav tm="100000">
                                          <p:val>
                                            <p:strVal val="#ppt_h"/>
                                          </p:val>
                                        </p:tav>
                                      </p:tavLst>
                                    </p:anim>
                                    <p:animEffect transition="in" filter="fade">
                                      <p:cBhvr>
                                        <p:cTn id="63" dur="500"/>
                                        <p:tgtEl>
                                          <p:spTgt spid="41"/>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50"/>
                                        </p:tgtEl>
                                        <p:attrNameLst>
                                          <p:attrName>style.visibility</p:attrName>
                                        </p:attrNameLst>
                                      </p:cBhvr>
                                      <p:to>
                                        <p:strVal val="visible"/>
                                      </p:to>
                                    </p:set>
                                    <p:animEffect transition="in" filter="fade">
                                      <p:cBhvr>
                                        <p:cTn id="66" dur="500"/>
                                        <p:tgtEl>
                                          <p:spTgt spid="50"/>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52"/>
                                        </p:tgtEl>
                                        <p:attrNameLst>
                                          <p:attrName>style.visibility</p:attrName>
                                        </p:attrNameLst>
                                      </p:cBhvr>
                                      <p:to>
                                        <p:strVal val="visible"/>
                                      </p:to>
                                    </p:set>
                                    <p:animEffect transition="in" filter="fade">
                                      <p:cBhvr>
                                        <p:cTn id="69" dur="500"/>
                                        <p:tgtEl>
                                          <p:spTgt spid="52"/>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53"/>
                                        </p:tgtEl>
                                        <p:attrNameLst>
                                          <p:attrName>style.visibility</p:attrName>
                                        </p:attrNameLst>
                                      </p:cBhvr>
                                      <p:to>
                                        <p:strVal val="visible"/>
                                      </p:to>
                                    </p:set>
                                    <p:animEffect transition="in" filter="fade">
                                      <p:cBhvr>
                                        <p:cTn id="72" dur="500"/>
                                        <p:tgtEl>
                                          <p:spTgt spid="53"/>
                                        </p:tgtEl>
                                      </p:cBhvr>
                                    </p:animEffect>
                                  </p:childTnLst>
                                </p:cTn>
                              </p:par>
                            </p:childTnLst>
                          </p:cTn>
                        </p:par>
                        <p:par>
                          <p:cTn id="73" fill="hold">
                            <p:stCondLst>
                              <p:cond delay="3700"/>
                            </p:stCondLst>
                            <p:childTnLst>
                              <p:par>
                                <p:cTn id="74" presetID="22" presetClass="entr" presetSubtype="1" fill="hold" grpId="0" nodeType="after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wipe(up)">
                                      <p:cBhvr>
                                        <p:cTn id="76" dur="500"/>
                                        <p:tgtEl>
                                          <p:spTgt spid="51"/>
                                        </p:tgtEl>
                                      </p:cBhvr>
                                    </p:animEffect>
                                  </p:childTnLst>
                                </p:cTn>
                              </p:par>
                            </p:childTnLst>
                          </p:cTn>
                        </p:par>
                        <p:par>
                          <p:cTn id="77" fill="hold">
                            <p:stCondLst>
                              <p:cond delay="4200"/>
                            </p:stCondLst>
                            <p:childTnLst>
                              <p:par>
                                <p:cTn id="78" presetID="22" presetClass="entr" presetSubtype="1" fill="hold" grpId="0" nodeType="afterEffect">
                                  <p:stCondLst>
                                    <p:cond delay="0"/>
                                  </p:stCondLst>
                                  <p:childTnLst>
                                    <p:set>
                                      <p:cBhvr>
                                        <p:cTn id="79" dur="1" fill="hold">
                                          <p:stCondLst>
                                            <p:cond delay="0"/>
                                          </p:stCondLst>
                                        </p:cTn>
                                        <p:tgtEl>
                                          <p:spTgt spid="54"/>
                                        </p:tgtEl>
                                        <p:attrNameLst>
                                          <p:attrName>style.visibility</p:attrName>
                                        </p:attrNameLst>
                                      </p:cBhvr>
                                      <p:to>
                                        <p:strVal val="visible"/>
                                      </p:to>
                                    </p:set>
                                    <p:animEffect transition="in" filter="wipe(up)">
                                      <p:cBhvr>
                                        <p:cTn id="80" dur="500"/>
                                        <p:tgtEl>
                                          <p:spTgt spid="54"/>
                                        </p:tgtEl>
                                      </p:cBhvr>
                                    </p:animEffect>
                                  </p:childTnLst>
                                </p:cTn>
                              </p:par>
                            </p:childTnLst>
                          </p:cTn>
                        </p:par>
                        <p:par>
                          <p:cTn id="81" fill="hold">
                            <p:stCondLst>
                              <p:cond delay="4700"/>
                            </p:stCondLst>
                            <p:childTnLst>
                              <p:par>
                                <p:cTn id="82" presetID="22" presetClass="entr" presetSubtype="1" fill="hold" grpId="0" nodeType="afterEffect">
                                  <p:stCondLst>
                                    <p:cond delay="0"/>
                                  </p:stCondLst>
                                  <p:childTnLst>
                                    <p:set>
                                      <p:cBhvr>
                                        <p:cTn id="83" dur="1" fill="hold">
                                          <p:stCondLst>
                                            <p:cond delay="0"/>
                                          </p:stCondLst>
                                        </p:cTn>
                                        <p:tgtEl>
                                          <p:spTgt spid="55"/>
                                        </p:tgtEl>
                                        <p:attrNameLst>
                                          <p:attrName>style.visibility</p:attrName>
                                        </p:attrNameLst>
                                      </p:cBhvr>
                                      <p:to>
                                        <p:strVal val="visible"/>
                                      </p:to>
                                    </p:set>
                                    <p:animEffect transition="in" filter="wipe(up)">
                                      <p:cBhvr>
                                        <p:cTn id="84"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9" grpId="0" animBg="1"/>
      <p:bldP spid="40" grpId="0" animBg="1"/>
      <p:bldP spid="50" grpId="0"/>
      <p:bldP spid="51" grpId="0"/>
      <p:bldP spid="52" grpId="0"/>
      <p:bldP spid="53" grpId="0"/>
      <p:bldP spid="54" grpId="0"/>
      <p:bldP spid="55" grpId="0"/>
      <p:bldP spid="65" grpId="0"/>
      <p:bldP spid="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8266914" y="836712"/>
            <a:ext cx="649280" cy="762000"/>
            <a:chOff x="8266914" y="-18254"/>
            <a:chExt cx="649280" cy="762000"/>
          </a:xfrm>
        </p:grpSpPr>
        <p:sp>
          <p:nvSpPr>
            <p:cNvPr id="66"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67" name="组合 66"/>
            <p:cNvGrpSpPr/>
            <p:nvPr/>
          </p:nvGrpSpPr>
          <p:grpSpPr>
            <a:xfrm>
              <a:off x="8266914" y="134144"/>
              <a:ext cx="649280" cy="475558"/>
              <a:chOff x="235091" y="185120"/>
              <a:chExt cx="649280" cy="475558"/>
            </a:xfrm>
          </p:grpSpPr>
          <p:sp>
            <p:nvSpPr>
              <p:cNvPr id="68" name="矩形 67"/>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69" name="矩形 68"/>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grpSp>
        <p:nvGrpSpPr>
          <p:cNvPr id="70" name="组合 184"/>
          <p:cNvGrpSpPr>
            <a:grpSpLocks/>
          </p:cNvGrpSpPr>
          <p:nvPr/>
        </p:nvGrpSpPr>
        <p:grpSpPr bwMode="auto">
          <a:xfrm>
            <a:off x="1095431" y="2224332"/>
            <a:ext cx="3964279" cy="3091817"/>
            <a:chOff x="0" y="0"/>
            <a:chExt cx="5407191" cy="4756567"/>
          </a:xfrm>
        </p:grpSpPr>
        <p:sp>
          <p:nvSpPr>
            <p:cNvPr id="71" name="Freeform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72" name="Freeform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73" name="Freeform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74" name="Freeform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75" name="Freeform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76" name="Freeform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77" name="Freeform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78" name="Freeform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79" name="Freeform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80" name="Freeform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81" name="Freeform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82" name="Freeform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83" name="Freeform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84" name="Freeform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85" name="Freeform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86" name="Freeform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87" name="Freeform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88" name="Freeform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89" name="Freeform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90" name="Freeform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91" name="Freeform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92" name="Freeform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93" name="Freeform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94" name="Freeform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95" name="Freeform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96" name="Freeform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97" name="Freeform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98" name="Freeform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99" name="Freeform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100" name="Freeform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101" name="Freeform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sp>
          <p:nvSpPr>
            <p:cNvPr id="102" name="Freeform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solidFill>
              <a:srgbClr val="7F7F7F">
                <a:alpha val="39999"/>
              </a:srgbClr>
            </a:solidFill>
            <a:ln w="9525" cmpd="sng">
              <a:solidFill>
                <a:sysClr val="window" lastClr="FFFFFF"/>
              </a:solidFill>
              <a:bevel/>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方正兰亭黑_GBK" pitchFamily="2" charset="-122"/>
              </a:endParaRPr>
            </a:p>
          </p:txBody>
        </p:sp>
      </p:grpSp>
      <p:sp>
        <p:nvSpPr>
          <p:cNvPr id="103" name="Oval 302"/>
          <p:cNvSpPr>
            <a:spLocks noChangeArrowheads="1"/>
          </p:cNvSpPr>
          <p:nvPr/>
        </p:nvSpPr>
        <p:spPr bwMode="auto">
          <a:xfrm>
            <a:off x="1861136" y="3031826"/>
            <a:ext cx="88122" cy="89325"/>
          </a:xfrm>
          <a:prstGeom prst="ellipse">
            <a:avLst/>
          </a:prstGeom>
          <a:solidFill>
            <a:srgbClr val="00B0F0"/>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04" name="Oval 303"/>
          <p:cNvSpPr>
            <a:spLocks noChangeArrowheads="1"/>
          </p:cNvSpPr>
          <p:nvPr/>
        </p:nvSpPr>
        <p:spPr bwMode="auto">
          <a:xfrm>
            <a:off x="1651550" y="3840510"/>
            <a:ext cx="88122" cy="88133"/>
          </a:xfrm>
          <a:prstGeom prst="ellipse">
            <a:avLst/>
          </a:prstGeom>
          <a:solidFill>
            <a:srgbClr val="00B0F0"/>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05" name="Oval 304"/>
          <p:cNvSpPr>
            <a:spLocks noChangeArrowheads="1"/>
          </p:cNvSpPr>
          <p:nvPr/>
        </p:nvSpPr>
        <p:spPr bwMode="auto">
          <a:xfrm>
            <a:off x="2991235" y="4147786"/>
            <a:ext cx="88122" cy="88133"/>
          </a:xfrm>
          <a:prstGeom prst="ellipse">
            <a:avLst/>
          </a:prstGeom>
          <a:solidFill>
            <a:srgbClr val="00B0F0"/>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06" name="Oval 305"/>
          <p:cNvSpPr>
            <a:spLocks noChangeArrowheads="1"/>
          </p:cNvSpPr>
          <p:nvPr/>
        </p:nvSpPr>
        <p:spPr bwMode="auto">
          <a:xfrm>
            <a:off x="3388973" y="3876240"/>
            <a:ext cx="89313" cy="89324"/>
          </a:xfrm>
          <a:prstGeom prst="ellipse">
            <a:avLst/>
          </a:prstGeom>
          <a:solidFill>
            <a:srgbClr val="00B0F0"/>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07" name="Oval 306"/>
          <p:cNvSpPr>
            <a:spLocks noChangeArrowheads="1"/>
          </p:cNvSpPr>
          <p:nvPr/>
        </p:nvSpPr>
        <p:spPr bwMode="auto">
          <a:xfrm>
            <a:off x="3943901" y="3409370"/>
            <a:ext cx="89313" cy="89324"/>
          </a:xfrm>
          <a:prstGeom prst="ellipse">
            <a:avLst/>
          </a:prstGeom>
          <a:solidFill>
            <a:srgbClr val="00B0F0"/>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08" name="Oval 307"/>
          <p:cNvSpPr>
            <a:spLocks noChangeArrowheads="1"/>
          </p:cNvSpPr>
          <p:nvPr/>
        </p:nvSpPr>
        <p:spPr bwMode="auto">
          <a:xfrm>
            <a:off x="4336875" y="4087045"/>
            <a:ext cx="88122" cy="89325"/>
          </a:xfrm>
          <a:prstGeom prst="ellipse">
            <a:avLst/>
          </a:prstGeom>
          <a:solidFill>
            <a:srgbClr val="00B0F0"/>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0" i="0" u="none" strike="noStrike" kern="0" cap="none" spc="0" normalizeH="0" baseline="0" noProof="0">
              <a:ln>
                <a:noFill/>
              </a:ln>
              <a:solidFill>
                <a:srgbClr val="FFFFFF"/>
              </a:solidFill>
              <a:effectLst/>
              <a:uLnTx/>
              <a:uFillTx/>
              <a:latin typeface="Calibri" pitchFamily="34" charset="0"/>
              <a:cs typeface="Calibri" pitchFamily="34" charset="0"/>
              <a:sym typeface="Calibri" pitchFamily="34" charset="0"/>
            </a:endParaRPr>
          </a:p>
        </p:txBody>
      </p:sp>
      <p:sp>
        <p:nvSpPr>
          <p:cNvPr id="109" name="Freeform 158"/>
          <p:cNvSpPr>
            <a:spLocks noEditPoints="1"/>
          </p:cNvSpPr>
          <p:nvPr/>
        </p:nvSpPr>
        <p:spPr bwMode="auto">
          <a:xfrm>
            <a:off x="3881916" y="3083339"/>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ndParaRPr>
          </a:p>
        </p:txBody>
      </p:sp>
      <p:sp>
        <p:nvSpPr>
          <p:cNvPr id="110" name="Freeform 158"/>
          <p:cNvSpPr>
            <a:spLocks noEditPoints="1"/>
          </p:cNvSpPr>
          <p:nvPr/>
        </p:nvSpPr>
        <p:spPr bwMode="auto">
          <a:xfrm>
            <a:off x="3335816" y="3524937"/>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ndParaRPr>
          </a:p>
        </p:txBody>
      </p:sp>
      <p:sp>
        <p:nvSpPr>
          <p:cNvPr id="111" name="Freeform 158"/>
          <p:cNvSpPr>
            <a:spLocks noEditPoints="1"/>
          </p:cNvSpPr>
          <p:nvPr/>
        </p:nvSpPr>
        <p:spPr bwMode="auto">
          <a:xfrm>
            <a:off x="1583216" y="3524937"/>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ndParaRPr>
          </a:p>
        </p:txBody>
      </p:sp>
      <p:sp>
        <p:nvSpPr>
          <p:cNvPr id="112" name="Freeform 158"/>
          <p:cNvSpPr>
            <a:spLocks noEditPoints="1"/>
          </p:cNvSpPr>
          <p:nvPr/>
        </p:nvSpPr>
        <p:spPr bwMode="auto">
          <a:xfrm>
            <a:off x="2929377" y="3840510"/>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ndParaRPr>
          </a:p>
        </p:txBody>
      </p:sp>
      <p:sp>
        <p:nvSpPr>
          <p:cNvPr id="113" name="Freeform 158"/>
          <p:cNvSpPr>
            <a:spLocks noEditPoints="1"/>
          </p:cNvSpPr>
          <p:nvPr/>
        </p:nvSpPr>
        <p:spPr bwMode="auto">
          <a:xfrm>
            <a:off x="1792445" y="2732981"/>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ndParaRPr>
          </a:p>
        </p:txBody>
      </p:sp>
      <p:sp>
        <p:nvSpPr>
          <p:cNvPr id="114" name="Freeform 158"/>
          <p:cNvSpPr>
            <a:spLocks noEditPoints="1"/>
          </p:cNvSpPr>
          <p:nvPr/>
        </p:nvSpPr>
        <p:spPr bwMode="auto">
          <a:xfrm>
            <a:off x="4260734" y="3774753"/>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ndParaRPr>
          </a:p>
        </p:txBody>
      </p:sp>
      <p:sp>
        <p:nvSpPr>
          <p:cNvPr id="115" name="矩形 114"/>
          <p:cNvSpPr/>
          <p:nvPr/>
        </p:nvSpPr>
        <p:spPr>
          <a:xfrm>
            <a:off x="5731500" y="2393298"/>
            <a:ext cx="2701300" cy="1131079"/>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16" name="矩形 115"/>
          <p:cNvSpPr/>
          <p:nvPr/>
        </p:nvSpPr>
        <p:spPr>
          <a:xfrm>
            <a:off x="5731500" y="3906152"/>
            <a:ext cx="2701300" cy="1131079"/>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117" name="组合 116"/>
          <p:cNvGrpSpPr/>
          <p:nvPr/>
        </p:nvGrpSpPr>
        <p:grpSpPr>
          <a:xfrm>
            <a:off x="695901" y="1104909"/>
            <a:ext cx="3685035" cy="679699"/>
            <a:chOff x="903371" y="249943"/>
            <a:chExt cx="2831223" cy="679699"/>
          </a:xfrm>
        </p:grpSpPr>
        <p:sp>
          <p:nvSpPr>
            <p:cNvPr id="118" name="任意多边形 117"/>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19" name="任意多边形 118"/>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20" name="组合 119"/>
          <p:cNvGrpSpPr/>
          <p:nvPr/>
        </p:nvGrpSpPr>
        <p:grpSpPr>
          <a:xfrm rot="16200000">
            <a:off x="367054" y="1013128"/>
            <a:ext cx="765103" cy="863262"/>
            <a:chOff x="8439634" y="3544648"/>
            <a:chExt cx="1611146" cy="1817848"/>
          </a:xfrm>
        </p:grpSpPr>
        <p:sp>
          <p:nvSpPr>
            <p:cNvPr id="12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2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23" name="Group 17"/>
          <p:cNvGrpSpPr>
            <a:grpSpLocks noChangeAspect="1"/>
          </p:cNvGrpSpPr>
          <p:nvPr/>
        </p:nvGrpSpPr>
        <p:grpSpPr bwMode="auto">
          <a:xfrm>
            <a:off x="619936" y="1310621"/>
            <a:ext cx="259340" cy="278386"/>
            <a:chOff x="231" y="1205"/>
            <a:chExt cx="640" cy="687"/>
          </a:xfrm>
          <a:solidFill>
            <a:srgbClr val="00B0F0"/>
          </a:solidFill>
          <a:effectLst/>
        </p:grpSpPr>
        <p:sp>
          <p:nvSpPr>
            <p:cNvPr id="12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12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126" name="矩形 3"/>
          <p:cNvSpPr>
            <a:spLocks noChangeArrowheads="1"/>
          </p:cNvSpPr>
          <p:nvPr/>
        </p:nvSpPr>
        <p:spPr bwMode="auto">
          <a:xfrm>
            <a:off x="1219994" y="1297880"/>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销售网络布局</a:t>
            </a:r>
          </a:p>
        </p:txBody>
      </p:sp>
      <p:sp>
        <p:nvSpPr>
          <p:cNvPr id="127" name="文本框 37"/>
          <p:cNvSpPr>
            <a:spLocks noChangeArrowheads="1"/>
          </p:cNvSpPr>
          <p:nvPr/>
        </p:nvSpPr>
        <p:spPr bwMode="auto">
          <a:xfrm>
            <a:off x="2820194" y="1293910"/>
            <a:ext cx="17314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SALES NETWORK LAYOUT</a:t>
            </a:r>
            <a:endParaRPr kumimoji="0" lang="zh-CN" altLang="en-US" sz="10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fade">
                                          <p:cBhvr>
                                            <p:cTn id="7" dur="500"/>
                                            <p:tgtEl>
                                              <p:spTgt spid="123"/>
                                            </p:tgtEl>
                                          </p:cBhvr>
                                        </p:animEffect>
                                      </p:childTnLst>
                                    </p:cTn>
                                  </p:par>
                                  <p:par>
                                    <p:cTn id="8" presetID="22" presetClass="entr" presetSubtype="8" fill="hold" nodeType="withEffect">
                                      <p:stCondLst>
                                        <p:cond delay="0"/>
                                      </p:stCondLst>
                                      <p:childTnLst>
                                        <p:set>
                                          <p:cBhvr>
                                            <p:cTn id="9" dur="1" fill="hold">
                                              <p:stCondLst>
                                                <p:cond delay="0"/>
                                              </p:stCondLst>
                                            </p:cTn>
                                            <p:tgtEl>
                                              <p:spTgt spid="117"/>
                                            </p:tgtEl>
                                            <p:attrNameLst>
                                              <p:attrName>style.visibility</p:attrName>
                                            </p:attrNameLst>
                                          </p:cBhvr>
                                          <p:to>
                                            <p:strVal val="visible"/>
                                          </p:to>
                                        </p:set>
                                        <p:animEffect transition="in" filter="wipe(left)">
                                          <p:cBhvr>
                                            <p:cTn id="10" dur="500"/>
                                            <p:tgtEl>
                                              <p:spTgt spid="117"/>
                                            </p:tgtEl>
                                          </p:cBhvr>
                                        </p:animEffect>
                                      </p:childTnLst>
                                    </p:cTn>
                                  </p:par>
                                  <p:par>
                                    <p:cTn id="11" presetID="53" presetClass="entr" presetSubtype="16" fill="hold" nodeType="withEffect">
                                      <p:stCondLst>
                                        <p:cond delay="0"/>
                                      </p:stCondLst>
                                      <p:childTnLst>
                                        <p:set>
                                          <p:cBhvr>
                                            <p:cTn id="12" dur="1" fill="hold">
                                              <p:stCondLst>
                                                <p:cond delay="0"/>
                                              </p:stCondLst>
                                            </p:cTn>
                                            <p:tgtEl>
                                              <p:spTgt spid="120"/>
                                            </p:tgtEl>
                                            <p:attrNameLst>
                                              <p:attrName>style.visibility</p:attrName>
                                            </p:attrNameLst>
                                          </p:cBhvr>
                                          <p:to>
                                            <p:strVal val="visible"/>
                                          </p:to>
                                        </p:set>
                                        <p:anim calcmode="lin" valueType="num">
                                          <p:cBhvr>
                                            <p:cTn id="13" dur="500" fill="hold"/>
                                            <p:tgtEl>
                                              <p:spTgt spid="120"/>
                                            </p:tgtEl>
                                            <p:attrNameLst>
                                              <p:attrName>ppt_w</p:attrName>
                                            </p:attrNameLst>
                                          </p:cBhvr>
                                          <p:tavLst>
                                            <p:tav tm="0">
                                              <p:val>
                                                <p:fltVal val="0"/>
                                              </p:val>
                                            </p:tav>
                                            <p:tav tm="100000">
                                              <p:val>
                                                <p:strVal val="#ppt_w"/>
                                              </p:val>
                                            </p:tav>
                                          </p:tavLst>
                                        </p:anim>
                                        <p:anim calcmode="lin" valueType="num">
                                          <p:cBhvr>
                                            <p:cTn id="14" dur="500" fill="hold"/>
                                            <p:tgtEl>
                                              <p:spTgt spid="120"/>
                                            </p:tgtEl>
                                            <p:attrNameLst>
                                              <p:attrName>ppt_h</p:attrName>
                                            </p:attrNameLst>
                                          </p:cBhvr>
                                          <p:tavLst>
                                            <p:tav tm="0">
                                              <p:val>
                                                <p:fltVal val="0"/>
                                              </p:val>
                                            </p:tav>
                                            <p:tav tm="100000">
                                              <p:val>
                                                <p:strVal val="#ppt_h"/>
                                              </p:val>
                                            </p:tav>
                                          </p:tavLst>
                                        </p:anim>
                                        <p:animEffect transition="in" filter="fade">
                                          <p:cBhvr>
                                            <p:cTn id="15" dur="500"/>
                                            <p:tgtEl>
                                              <p:spTgt spid="12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26"/>
                                            </p:tgtEl>
                                            <p:attrNameLst>
                                              <p:attrName>style.visibility</p:attrName>
                                            </p:attrNameLst>
                                          </p:cBhvr>
                                          <p:to>
                                            <p:strVal val="visible"/>
                                          </p:to>
                                        </p:set>
                                        <p:animEffect transition="in" filter="wipe(left)">
                                          <p:cBhvr>
                                            <p:cTn id="19" dur="500"/>
                                            <p:tgtEl>
                                              <p:spTgt spid="12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500"/>
                                            <p:tgtEl>
                                              <p:spTgt spid="127"/>
                                            </p:tgtEl>
                                          </p:cBhvr>
                                        </p:animEffect>
                                      </p:childTnLst>
                                    </p:cTn>
                                  </p:par>
                                  <p:par>
                                    <p:cTn id="23" presetID="47" presetClass="entr" presetSubtype="0" fill="hold"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fade">
                                          <p:cBhvr>
                                            <p:cTn id="25" dur="500"/>
                                            <p:tgtEl>
                                              <p:spTgt spid="65"/>
                                            </p:tgtEl>
                                          </p:cBhvr>
                                        </p:animEffect>
                                        <p:anim calcmode="lin" valueType="num">
                                          <p:cBhvr>
                                            <p:cTn id="26" dur="500" fill="hold"/>
                                            <p:tgtEl>
                                              <p:spTgt spid="65"/>
                                            </p:tgtEl>
                                            <p:attrNameLst>
                                              <p:attrName>ppt_x</p:attrName>
                                            </p:attrNameLst>
                                          </p:cBhvr>
                                          <p:tavLst>
                                            <p:tav tm="0">
                                              <p:val>
                                                <p:strVal val="#ppt_x"/>
                                              </p:val>
                                            </p:tav>
                                            <p:tav tm="100000">
                                              <p:val>
                                                <p:strVal val="#ppt_x"/>
                                              </p:val>
                                            </p:tav>
                                          </p:tavLst>
                                        </p:anim>
                                        <p:anim calcmode="lin" valueType="num">
                                          <p:cBhvr>
                                            <p:cTn id="27" dur="500" fill="hold"/>
                                            <p:tgtEl>
                                              <p:spTgt spid="65"/>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53" presetClass="entr" presetSubtype="16"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500" fill="hold"/>
                                            <p:tgtEl>
                                              <p:spTgt spid="70"/>
                                            </p:tgtEl>
                                            <p:attrNameLst>
                                              <p:attrName>ppt_w</p:attrName>
                                            </p:attrNameLst>
                                          </p:cBhvr>
                                          <p:tavLst>
                                            <p:tav tm="0">
                                              <p:val>
                                                <p:fltVal val="0"/>
                                              </p:val>
                                            </p:tav>
                                            <p:tav tm="100000">
                                              <p:val>
                                                <p:strVal val="#ppt_w"/>
                                              </p:val>
                                            </p:tav>
                                          </p:tavLst>
                                        </p:anim>
                                        <p:anim calcmode="lin" valueType="num">
                                          <p:cBhvr>
                                            <p:cTn id="32" dur="500" fill="hold"/>
                                            <p:tgtEl>
                                              <p:spTgt spid="70"/>
                                            </p:tgtEl>
                                            <p:attrNameLst>
                                              <p:attrName>ppt_h</p:attrName>
                                            </p:attrNameLst>
                                          </p:cBhvr>
                                          <p:tavLst>
                                            <p:tav tm="0">
                                              <p:val>
                                                <p:fltVal val="0"/>
                                              </p:val>
                                            </p:tav>
                                            <p:tav tm="100000">
                                              <p:val>
                                                <p:strVal val="#ppt_h"/>
                                              </p:val>
                                            </p:tav>
                                          </p:tavLst>
                                        </p:anim>
                                        <p:animEffect transition="in" filter="fade">
                                          <p:cBhvr>
                                            <p:cTn id="33" dur="500"/>
                                            <p:tgtEl>
                                              <p:spTgt spid="70"/>
                                            </p:tgtEl>
                                          </p:cBhvr>
                                        </p:animEffect>
                                      </p:childTnLst>
                                    </p:cTn>
                                  </p:par>
                                </p:childTnLst>
                              </p:cTn>
                            </p:par>
                            <p:par>
                              <p:cTn id="34" fill="hold">
                                <p:stCondLst>
                                  <p:cond delay="1600"/>
                                </p:stCondLst>
                                <p:childTnLst>
                                  <p:par>
                                    <p:cTn id="35" presetID="10" presetClass="entr" presetSubtype="0" fill="hold" grpId="0"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fade">
                                          <p:cBhvr>
                                            <p:cTn id="37" dur="500"/>
                                            <p:tgtEl>
                                              <p:spTgt spid="10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4"/>
                                            </p:tgtEl>
                                            <p:attrNameLst>
                                              <p:attrName>style.visibility</p:attrName>
                                            </p:attrNameLst>
                                          </p:cBhvr>
                                          <p:to>
                                            <p:strVal val="visible"/>
                                          </p:to>
                                        </p:set>
                                        <p:animEffect transition="in" filter="fade">
                                          <p:cBhvr>
                                            <p:cTn id="40" dur="500"/>
                                            <p:tgtEl>
                                              <p:spTgt spid="10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5"/>
                                            </p:tgtEl>
                                            <p:attrNameLst>
                                              <p:attrName>style.visibility</p:attrName>
                                            </p:attrNameLst>
                                          </p:cBhvr>
                                          <p:to>
                                            <p:strVal val="visible"/>
                                          </p:to>
                                        </p:set>
                                        <p:animEffect transition="in" filter="fade">
                                          <p:cBhvr>
                                            <p:cTn id="43" dur="500"/>
                                            <p:tgtEl>
                                              <p:spTgt spid="10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6"/>
                                            </p:tgtEl>
                                            <p:attrNameLst>
                                              <p:attrName>style.visibility</p:attrName>
                                            </p:attrNameLst>
                                          </p:cBhvr>
                                          <p:to>
                                            <p:strVal val="visible"/>
                                          </p:to>
                                        </p:set>
                                        <p:animEffect transition="in" filter="fade">
                                          <p:cBhvr>
                                            <p:cTn id="46" dur="500"/>
                                            <p:tgtEl>
                                              <p:spTgt spid="10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7"/>
                                            </p:tgtEl>
                                            <p:attrNameLst>
                                              <p:attrName>style.visibility</p:attrName>
                                            </p:attrNameLst>
                                          </p:cBhvr>
                                          <p:to>
                                            <p:strVal val="visible"/>
                                          </p:to>
                                        </p:set>
                                        <p:animEffect transition="in" filter="fade">
                                          <p:cBhvr>
                                            <p:cTn id="49" dur="500"/>
                                            <p:tgtEl>
                                              <p:spTgt spid="10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8"/>
                                            </p:tgtEl>
                                            <p:attrNameLst>
                                              <p:attrName>style.visibility</p:attrName>
                                            </p:attrNameLst>
                                          </p:cBhvr>
                                          <p:to>
                                            <p:strVal val="visible"/>
                                          </p:to>
                                        </p:set>
                                        <p:animEffect transition="in" filter="fade">
                                          <p:cBhvr>
                                            <p:cTn id="52" dur="500"/>
                                            <p:tgtEl>
                                              <p:spTgt spid="108"/>
                                            </p:tgtEl>
                                          </p:cBhvr>
                                        </p:animEffect>
                                      </p:childTnLst>
                                    </p:cTn>
                                  </p:par>
                                </p:childTnLst>
                              </p:cTn>
                            </p:par>
                            <p:par>
                              <p:cTn id="53" fill="hold">
                                <p:stCondLst>
                                  <p:cond delay="2100"/>
                                </p:stCondLst>
                                <p:childTnLst>
                                  <p:par>
                                    <p:cTn id="54" presetID="2" presetClass="entr" presetSubtype="1" fill="hold" grpId="0" nodeType="afterEffect" p14:presetBounceEnd="46000">
                                      <p:stCondLst>
                                        <p:cond delay="0"/>
                                      </p:stCondLst>
                                      <p:childTnLst>
                                        <p:set>
                                          <p:cBhvr>
                                            <p:cTn id="55" dur="1" fill="hold">
                                              <p:stCondLst>
                                                <p:cond delay="0"/>
                                              </p:stCondLst>
                                            </p:cTn>
                                            <p:tgtEl>
                                              <p:spTgt spid="114"/>
                                            </p:tgtEl>
                                            <p:attrNameLst>
                                              <p:attrName>style.visibility</p:attrName>
                                            </p:attrNameLst>
                                          </p:cBhvr>
                                          <p:to>
                                            <p:strVal val="visible"/>
                                          </p:to>
                                        </p:set>
                                        <p:anim calcmode="lin" valueType="num" p14:bounceEnd="46000">
                                          <p:cBhvr additive="base">
                                            <p:cTn id="56" dur="500" fill="hold"/>
                                            <p:tgtEl>
                                              <p:spTgt spid="114"/>
                                            </p:tgtEl>
                                            <p:attrNameLst>
                                              <p:attrName>ppt_x</p:attrName>
                                            </p:attrNameLst>
                                          </p:cBhvr>
                                          <p:tavLst>
                                            <p:tav tm="0">
                                              <p:val>
                                                <p:strVal val="#ppt_x"/>
                                              </p:val>
                                            </p:tav>
                                            <p:tav tm="100000">
                                              <p:val>
                                                <p:strVal val="#ppt_x"/>
                                              </p:val>
                                            </p:tav>
                                          </p:tavLst>
                                        </p:anim>
                                        <p:anim calcmode="lin" valueType="num" p14:bounceEnd="46000">
                                          <p:cBhvr additive="base">
                                            <p:cTn id="57" dur="500" fill="hold"/>
                                            <p:tgtEl>
                                              <p:spTgt spid="114"/>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14:presetBounceEnd="46000">
                                      <p:stCondLst>
                                        <p:cond delay="200"/>
                                      </p:stCondLst>
                                      <p:childTnLst>
                                        <p:set>
                                          <p:cBhvr>
                                            <p:cTn id="59" dur="1" fill="hold">
                                              <p:stCondLst>
                                                <p:cond delay="0"/>
                                              </p:stCondLst>
                                            </p:cTn>
                                            <p:tgtEl>
                                              <p:spTgt spid="109"/>
                                            </p:tgtEl>
                                            <p:attrNameLst>
                                              <p:attrName>style.visibility</p:attrName>
                                            </p:attrNameLst>
                                          </p:cBhvr>
                                          <p:to>
                                            <p:strVal val="visible"/>
                                          </p:to>
                                        </p:set>
                                        <p:anim calcmode="lin" valueType="num" p14:bounceEnd="46000">
                                          <p:cBhvr additive="base">
                                            <p:cTn id="60" dur="500" fill="hold"/>
                                            <p:tgtEl>
                                              <p:spTgt spid="109"/>
                                            </p:tgtEl>
                                            <p:attrNameLst>
                                              <p:attrName>ppt_x</p:attrName>
                                            </p:attrNameLst>
                                          </p:cBhvr>
                                          <p:tavLst>
                                            <p:tav tm="0">
                                              <p:val>
                                                <p:strVal val="#ppt_x"/>
                                              </p:val>
                                            </p:tav>
                                            <p:tav tm="100000">
                                              <p:val>
                                                <p:strVal val="#ppt_x"/>
                                              </p:val>
                                            </p:tav>
                                          </p:tavLst>
                                        </p:anim>
                                        <p:anim calcmode="lin" valueType="num" p14:bounceEnd="46000">
                                          <p:cBhvr additive="base">
                                            <p:cTn id="61" dur="500" fill="hold"/>
                                            <p:tgtEl>
                                              <p:spTgt spid="109"/>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14:presetBounceEnd="46000">
                                      <p:stCondLst>
                                        <p:cond delay="200"/>
                                      </p:stCondLst>
                                      <p:childTnLst>
                                        <p:set>
                                          <p:cBhvr>
                                            <p:cTn id="63" dur="1" fill="hold">
                                              <p:stCondLst>
                                                <p:cond delay="0"/>
                                              </p:stCondLst>
                                            </p:cTn>
                                            <p:tgtEl>
                                              <p:spTgt spid="110"/>
                                            </p:tgtEl>
                                            <p:attrNameLst>
                                              <p:attrName>style.visibility</p:attrName>
                                            </p:attrNameLst>
                                          </p:cBhvr>
                                          <p:to>
                                            <p:strVal val="visible"/>
                                          </p:to>
                                        </p:set>
                                        <p:anim calcmode="lin" valueType="num" p14:bounceEnd="46000">
                                          <p:cBhvr additive="base">
                                            <p:cTn id="64" dur="500" fill="hold"/>
                                            <p:tgtEl>
                                              <p:spTgt spid="110"/>
                                            </p:tgtEl>
                                            <p:attrNameLst>
                                              <p:attrName>ppt_x</p:attrName>
                                            </p:attrNameLst>
                                          </p:cBhvr>
                                          <p:tavLst>
                                            <p:tav tm="0">
                                              <p:val>
                                                <p:strVal val="#ppt_x"/>
                                              </p:val>
                                            </p:tav>
                                            <p:tav tm="100000">
                                              <p:val>
                                                <p:strVal val="#ppt_x"/>
                                              </p:val>
                                            </p:tav>
                                          </p:tavLst>
                                        </p:anim>
                                        <p:anim calcmode="lin" valueType="num" p14:bounceEnd="46000">
                                          <p:cBhvr additive="base">
                                            <p:cTn id="65" dur="500" fill="hold"/>
                                            <p:tgtEl>
                                              <p:spTgt spid="110"/>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14:presetBounceEnd="46000">
                                      <p:stCondLst>
                                        <p:cond delay="500"/>
                                      </p:stCondLst>
                                      <p:childTnLst>
                                        <p:set>
                                          <p:cBhvr>
                                            <p:cTn id="67" dur="1" fill="hold">
                                              <p:stCondLst>
                                                <p:cond delay="0"/>
                                              </p:stCondLst>
                                            </p:cTn>
                                            <p:tgtEl>
                                              <p:spTgt spid="112"/>
                                            </p:tgtEl>
                                            <p:attrNameLst>
                                              <p:attrName>style.visibility</p:attrName>
                                            </p:attrNameLst>
                                          </p:cBhvr>
                                          <p:to>
                                            <p:strVal val="visible"/>
                                          </p:to>
                                        </p:set>
                                        <p:anim calcmode="lin" valueType="num" p14:bounceEnd="46000">
                                          <p:cBhvr additive="base">
                                            <p:cTn id="68" dur="500" fill="hold"/>
                                            <p:tgtEl>
                                              <p:spTgt spid="112"/>
                                            </p:tgtEl>
                                            <p:attrNameLst>
                                              <p:attrName>ppt_x</p:attrName>
                                            </p:attrNameLst>
                                          </p:cBhvr>
                                          <p:tavLst>
                                            <p:tav tm="0">
                                              <p:val>
                                                <p:strVal val="#ppt_x"/>
                                              </p:val>
                                            </p:tav>
                                            <p:tav tm="100000">
                                              <p:val>
                                                <p:strVal val="#ppt_x"/>
                                              </p:val>
                                            </p:tav>
                                          </p:tavLst>
                                        </p:anim>
                                        <p:anim calcmode="lin" valueType="num" p14:bounceEnd="46000">
                                          <p:cBhvr additive="base">
                                            <p:cTn id="69" dur="500" fill="hold"/>
                                            <p:tgtEl>
                                              <p:spTgt spid="112"/>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14:presetBounceEnd="46000">
                                      <p:stCondLst>
                                        <p:cond delay="300"/>
                                      </p:stCondLst>
                                      <p:childTnLst>
                                        <p:set>
                                          <p:cBhvr>
                                            <p:cTn id="71" dur="1" fill="hold">
                                              <p:stCondLst>
                                                <p:cond delay="0"/>
                                              </p:stCondLst>
                                            </p:cTn>
                                            <p:tgtEl>
                                              <p:spTgt spid="113"/>
                                            </p:tgtEl>
                                            <p:attrNameLst>
                                              <p:attrName>style.visibility</p:attrName>
                                            </p:attrNameLst>
                                          </p:cBhvr>
                                          <p:to>
                                            <p:strVal val="visible"/>
                                          </p:to>
                                        </p:set>
                                        <p:anim calcmode="lin" valueType="num" p14:bounceEnd="46000">
                                          <p:cBhvr additive="base">
                                            <p:cTn id="72" dur="500" fill="hold"/>
                                            <p:tgtEl>
                                              <p:spTgt spid="113"/>
                                            </p:tgtEl>
                                            <p:attrNameLst>
                                              <p:attrName>ppt_x</p:attrName>
                                            </p:attrNameLst>
                                          </p:cBhvr>
                                          <p:tavLst>
                                            <p:tav tm="0">
                                              <p:val>
                                                <p:strVal val="#ppt_x"/>
                                              </p:val>
                                            </p:tav>
                                            <p:tav tm="100000">
                                              <p:val>
                                                <p:strVal val="#ppt_x"/>
                                              </p:val>
                                            </p:tav>
                                          </p:tavLst>
                                        </p:anim>
                                        <p:anim calcmode="lin" valueType="num" p14:bounceEnd="46000">
                                          <p:cBhvr additive="base">
                                            <p:cTn id="73" dur="500" fill="hold"/>
                                            <p:tgtEl>
                                              <p:spTgt spid="113"/>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14:presetBounceEnd="46000">
                                      <p:stCondLst>
                                        <p:cond delay="300"/>
                                      </p:stCondLst>
                                      <p:childTnLst>
                                        <p:set>
                                          <p:cBhvr>
                                            <p:cTn id="75" dur="1" fill="hold">
                                              <p:stCondLst>
                                                <p:cond delay="0"/>
                                              </p:stCondLst>
                                            </p:cTn>
                                            <p:tgtEl>
                                              <p:spTgt spid="111"/>
                                            </p:tgtEl>
                                            <p:attrNameLst>
                                              <p:attrName>style.visibility</p:attrName>
                                            </p:attrNameLst>
                                          </p:cBhvr>
                                          <p:to>
                                            <p:strVal val="visible"/>
                                          </p:to>
                                        </p:set>
                                        <p:anim calcmode="lin" valueType="num" p14:bounceEnd="46000">
                                          <p:cBhvr additive="base">
                                            <p:cTn id="76" dur="500" fill="hold"/>
                                            <p:tgtEl>
                                              <p:spTgt spid="111"/>
                                            </p:tgtEl>
                                            <p:attrNameLst>
                                              <p:attrName>ppt_x</p:attrName>
                                            </p:attrNameLst>
                                          </p:cBhvr>
                                          <p:tavLst>
                                            <p:tav tm="0">
                                              <p:val>
                                                <p:strVal val="#ppt_x"/>
                                              </p:val>
                                            </p:tav>
                                            <p:tav tm="100000">
                                              <p:val>
                                                <p:strVal val="#ppt_x"/>
                                              </p:val>
                                            </p:tav>
                                          </p:tavLst>
                                        </p:anim>
                                        <p:anim calcmode="lin" valueType="num" p14:bounceEnd="46000">
                                          <p:cBhvr additive="base">
                                            <p:cTn id="77" dur="500" fill="hold"/>
                                            <p:tgtEl>
                                              <p:spTgt spid="111"/>
                                            </p:tgtEl>
                                            <p:attrNameLst>
                                              <p:attrName>ppt_y</p:attrName>
                                            </p:attrNameLst>
                                          </p:cBhvr>
                                          <p:tavLst>
                                            <p:tav tm="0">
                                              <p:val>
                                                <p:strVal val="0-#ppt_h/2"/>
                                              </p:val>
                                            </p:tav>
                                            <p:tav tm="100000">
                                              <p:val>
                                                <p:strVal val="#ppt_y"/>
                                              </p:val>
                                            </p:tav>
                                          </p:tavLst>
                                        </p:anim>
                                      </p:childTnLst>
                                    </p:cTn>
                                  </p:par>
                                </p:childTnLst>
                              </p:cTn>
                            </p:par>
                            <p:par>
                              <p:cTn id="78" fill="hold">
                                <p:stCondLst>
                                  <p:cond delay="3100"/>
                                </p:stCondLst>
                                <p:childTnLst>
                                  <p:par>
                                    <p:cTn id="79" presetID="42" presetClass="entr" presetSubtype="0" fill="hold" grpId="0" nodeType="afterEffect">
                                      <p:stCondLst>
                                        <p:cond delay="0"/>
                                      </p:stCondLst>
                                      <p:childTnLst>
                                        <p:set>
                                          <p:cBhvr>
                                            <p:cTn id="80" dur="1" fill="hold">
                                              <p:stCondLst>
                                                <p:cond delay="0"/>
                                              </p:stCondLst>
                                            </p:cTn>
                                            <p:tgtEl>
                                              <p:spTgt spid="115"/>
                                            </p:tgtEl>
                                            <p:attrNameLst>
                                              <p:attrName>style.visibility</p:attrName>
                                            </p:attrNameLst>
                                          </p:cBhvr>
                                          <p:to>
                                            <p:strVal val="visible"/>
                                          </p:to>
                                        </p:set>
                                        <p:animEffect transition="in" filter="fade">
                                          <p:cBhvr>
                                            <p:cTn id="81" dur="1000"/>
                                            <p:tgtEl>
                                              <p:spTgt spid="115"/>
                                            </p:tgtEl>
                                          </p:cBhvr>
                                        </p:animEffect>
                                        <p:anim calcmode="lin" valueType="num">
                                          <p:cBhvr>
                                            <p:cTn id="82" dur="1000" fill="hold"/>
                                            <p:tgtEl>
                                              <p:spTgt spid="115"/>
                                            </p:tgtEl>
                                            <p:attrNameLst>
                                              <p:attrName>ppt_x</p:attrName>
                                            </p:attrNameLst>
                                          </p:cBhvr>
                                          <p:tavLst>
                                            <p:tav tm="0">
                                              <p:val>
                                                <p:strVal val="#ppt_x"/>
                                              </p:val>
                                            </p:tav>
                                            <p:tav tm="100000">
                                              <p:val>
                                                <p:strVal val="#ppt_x"/>
                                              </p:val>
                                            </p:tav>
                                          </p:tavLst>
                                        </p:anim>
                                        <p:anim calcmode="lin" valueType="num">
                                          <p:cBhvr>
                                            <p:cTn id="83" dur="1000" fill="hold"/>
                                            <p:tgtEl>
                                              <p:spTgt spid="115"/>
                                            </p:tgtEl>
                                            <p:attrNameLst>
                                              <p:attrName>ppt_y</p:attrName>
                                            </p:attrNameLst>
                                          </p:cBhvr>
                                          <p:tavLst>
                                            <p:tav tm="0">
                                              <p:val>
                                                <p:strVal val="#ppt_y+.1"/>
                                              </p:val>
                                            </p:tav>
                                            <p:tav tm="100000">
                                              <p:val>
                                                <p:strVal val="#ppt_y"/>
                                              </p:val>
                                            </p:tav>
                                          </p:tavLst>
                                        </p:anim>
                                      </p:childTnLst>
                                    </p:cTn>
                                  </p:par>
                                </p:childTnLst>
                              </p:cTn>
                            </p:par>
                            <p:par>
                              <p:cTn id="84" fill="hold">
                                <p:stCondLst>
                                  <p:cond delay="4100"/>
                                </p:stCondLst>
                                <p:childTnLst>
                                  <p:par>
                                    <p:cTn id="85" presetID="47" presetClass="entr" presetSubtype="0" fill="hold" grpId="0" nodeType="afterEffect">
                                      <p:stCondLst>
                                        <p:cond delay="0"/>
                                      </p:stCondLst>
                                      <p:childTnLst>
                                        <p:set>
                                          <p:cBhvr>
                                            <p:cTn id="86" dur="1" fill="hold">
                                              <p:stCondLst>
                                                <p:cond delay="0"/>
                                              </p:stCondLst>
                                            </p:cTn>
                                            <p:tgtEl>
                                              <p:spTgt spid="116"/>
                                            </p:tgtEl>
                                            <p:attrNameLst>
                                              <p:attrName>style.visibility</p:attrName>
                                            </p:attrNameLst>
                                          </p:cBhvr>
                                          <p:to>
                                            <p:strVal val="visible"/>
                                          </p:to>
                                        </p:set>
                                        <p:animEffect transition="in" filter="fade">
                                          <p:cBhvr>
                                            <p:cTn id="87" dur="1000"/>
                                            <p:tgtEl>
                                              <p:spTgt spid="116"/>
                                            </p:tgtEl>
                                          </p:cBhvr>
                                        </p:animEffect>
                                        <p:anim calcmode="lin" valueType="num">
                                          <p:cBhvr>
                                            <p:cTn id="88" dur="1000" fill="hold"/>
                                            <p:tgtEl>
                                              <p:spTgt spid="116"/>
                                            </p:tgtEl>
                                            <p:attrNameLst>
                                              <p:attrName>ppt_x</p:attrName>
                                            </p:attrNameLst>
                                          </p:cBhvr>
                                          <p:tavLst>
                                            <p:tav tm="0">
                                              <p:val>
                                                <p:strVal val="#ppt_x"/>
                                              </p:val>
                                            </p:tav>
                                            <p:tav tm="100000">
                                              <p:val>
                                                <p:strVal val="#ppt_x"/>
                                              </p:val>
                                            </p:tav>
                                          </p:tavLst>
                                        </p:anim>
                                        <p:anim calcmode="lin" valueType="num">
                                          <p:cBhvr>
                                            <p:cTn id="89" dur="1000" fill="hold"/>
                                            <p:tgtEl>
                                              <p:spTgt spid="1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p:bldP spid="116" grpId="0"/>
          <p:bldP spid="126" grpId="0"/>
          <p:bldP spid="12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fade">
                                          <p:cBhvr>
                                            <p:cTn id="7" dur="500"/>
                                            <p:tgtEl>
                                              <p:spTgt spid="123"/>
                                            </p:tgtEl>
                                          </p:cBhvr>
                                        </p:animEffect>
                                      </p:childTnLst>
                                    </p:cTn>
                                  </p:par>
                                  <p:par>
                                    <p:cTn id="8" presetID="22" presetClass="entr" presetSubtype="8" fill="hold" nodeType="withEffect">
                                      <p:stCondLst>
                                        <p:cond delay="0"/>
                                      </p:stCondLst>
                                      <p:childTnLst>
                                        <p:set>
                                          <p:cBhvr>
                                            <p:cTn id="9" dur="1" fill="hold">
                                              <p:stCondLst>
                                                <p:cond delay="0"/>
                                              </p:stCondLst>
                                            </p:cTn>
                                            <p:tgtEl>
                                              <p:spTgt spid="117"/>
                                            </p:tgtEl>
                                            <p:attrNameLst>
                                              <p:attrName>style.visibility</p:attrName>
                                            </p:attrNameLst>
                                          </p:cBhvr>
                                          <p:to>
                                            <p:strVal val="visible"/>
                                          </p:to>
                                        </p:set>
                                        <p:animEffect transition="in" filter="wipe(left)">
                                          <p:cBhvr>
                                            <p:cTn id="10" dur="500"/>
                                            <p:tgtEl>
                                              <p:spTgt spid="117"/>
                                            </p:tgtEl>
                                          </p:cBhvr>
                                        </p:animEffect>
                                      </p:childTnLst>
                                    </p:cTn>
                                  </p:par>
                                  <p:par>
                                    <p:cTn id="11" presetID="53" presetClass="entr" presetSubtype="16" fill="hold" nodeType="withEffect">
                                      <p:stCondLst>
                                        <p:cond delay="0"/>
                                      </p:stCondLst>
                                      <p:childTnLst>
                                        <p:set>
                                          <p:cBhvr>
                                            <p:cTn id="12" dur="1" fill="hold">
                                              <p:stCondLst>
                                                <p:cond delay="0"/>
                                              </p:stCondLst>
                                            </p:cTn>
                                            <p:tgtEl>
                                              <p:spTgt spid="120"/>
                                            </p:tgtEl>
                                            <p:attrNameLst>
                                              <p:attrName>style.visibility</p:attrName>
                                            </p:attrNameLst>
                                          </p:cBhvr>
                                          <p:to>
                                            <p:strVal val="visible"/>
                                          </p:to>
                                        </p:set>
                                        <p:anim calcmode="lin" valueType="num">
                                          <p:cBhvr>
                                            <p:cTn id="13" dur="500" fill="hold"/>
                                            <p:tgtEl>
                                              <p:spTgt spid="120"/>
                                            </p:tgtEl>
                                            <p:attrNameLst>
                                              <p:attrName>ppt_w</p:attrName>
                                            </p:attrNameLst>
                                          </p:cBhvr>
                                          <p:tavLst>
                                            <p:tav tm="0">
                                              <p:val>
                                                <p:fltVal val="0"/>
                                              </p:val>
                                            </p:tav>
                                            <p:tav tm="100000">
                                              <p:val>
                                                <p:strVal val="#ppt_w"/>
                                              </p:val>
                                            </p:tav>
                                          </p:tavLst>
                                        </p:anim>
                                        <p:anim calcmode="lin" valueType="num">
                                          <p:cBhvr>
                                            <p:cTn id="14" dur="500" fill="hold"/>
                                            <p:tgtEl>
                                              <p:spTgt spid="120"/>
                                            </p:tgtEl>
                                            <p:attrNameLst>
                                              <p:attrName>ppt_h</p:attrName>
                                            </p:attrNameLst>
                                          </p:cBhvr>
                                          <p:tavLst>
                                            <p:tav tm="0">
                                              <p:val>
                                                <p:fltVal val="0"/>
                                              </p:val>
                                            </p:tav>
                                            <p:tav tm="100000">
                                              <p:val>
                                                <p:strVal val="#ppt_h"/>
                                              </p:val>
                                            </p:tav>
                                          </p:tavLst>
                                        </p:anim>
                                        <p:animEffect transition="in" filter="fade">
                                          <p:cBhvr>
                                            <p:cTn id="15" dur="500"/>
                                            <p:tgtEl>
                                              <p:spTgt spid="12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26"/>
                                            </p:tgtEl>
                                            <p:attrNameLst>
                                              <p:attrName>style.visibility</p:attrName>
                                            </p:attrNameLst>
                                          </p:cBhvr>
                                          <p:to>
                                            <p:strVal val="visible"/>
                                          </p:to>
                                        </p:set>
                                        <p:animEffect transition="in" filter="wipe(left)">
                                          <p:cBhvr>
                                            <p:cTn id="19" dur="500"/>
                                            <p:tgtEl>
                                              <p:spTgt spid="12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27"/>
                                            </p:tgtEl>
                                            <p:attrNameLst>
                                              <p:attrName>style.visibility</p:attrName>
                                            </p:attrNameLst>
                                          </p:cBhvr>
                                          <p:to>
                                            <p:strVal val="visible"/>
                                          </p:to>
                                        </p:set>
                                        <p:animEffect transition="in" filter="wipe(left)">
                                          <p:cBhvr>
                                            <p:cTn id="22" dur="500"/>
                                            <p:tgtEl>
                                              <p:spTgt spid="127"/>
                                            </p:tgtEl>
                                          </p:cBhvr>
                                        </p:animEffect>
                                      </p:childTnLst>
                                    </p:cTn>
                                  </p:par>
                                  <p:par>
                                    <p:cTn id="23" presetID="47" presetClass="entr" presetSubtype="0" fill="hold" nodeType="with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fade">
                                          <p:cBhvr>
                                            <p:cTn id="25" dur="500"/>
                                            <p:tgtEl>
                                              <p:spTgt spid="65"/>
                                            </p:tgtEl>
                                          </p:cBhvr>
                                        </p:animEffect>
                                        <p:anim calcmode="lin" valueType="num">
                                          <p:cBhvr>
                                            <p:cTn id="26" dur="500" fill="hold"/>
                                            <p:tgtEl>
                                              <p:spTgt spid="65"/>
                                            </p:tgtEl>
                                            <p:attrNameLst>
                                              <p:attrName>ppt_x</p:attrName>
                                            </p:attrNameLst>
                                          </p:cBhvr>
                                          <p:tavLst>
                                            <p:tav tm="0">
                                              <p:val>
                                                <p:strVal val="#ppt_x"/>
                                              </p:val>
                                            </p:tav>
                                            <p:tav tm="100000">
                                              <p:val>
                                                <p:strVal val="#ppt_x"/>
                                              </p:val>
                                            </p:tav>
                                          </p:tavLst>
                                        </p:anim>
                                        <p:anim calcmode="lin" valueType="num">
                                          <p:cBhvr>
                                            <p:cTn id="27" dur="500" fill="hold"/>
                                            <p:tgtEl>
                                              <p:spTgt spid="65"/>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53" presetClass="entr" presetSubtype="16" fill="hold" nodeType="afterEffect">
                                      <p:stCondLst>
                                        <p:cond delay="0"/>
                                      </p:stCondLst>
                                      <p:childTnLst>
                                        <p:set>
                                          <p:cBhvr>
                                            <p:cTn id="30" dur="1" fill="hold">
                                              <p:stCondLst>
                                                <p:cond delay="0"/>
                                              </p:stCondLst>
                                            </p:cTn>
                                            <p:tgtEl>
                                              <p:spTgt spid="70"/>
                                            </p:tgtEl>
                                            <p:attrNameLst>
                                              <p:attrName>style.visibility</p:attrName>
                                            </p:attrNameLst>
                                          </p:cBhvr>
                                          <p:to>
                                            <p:strVal val="visible"/>
                                          </p:to>
                                        </p:set>
                                        <p:anim calcmode="lin" valueType="num">
                                          <p:cBhvr>
                                            <p:cTn id="31" dur="500" fill="hold"/>
                                            <p:tgtEl>
                                              <p:spTgt spid="70"/>
                                            </p:tgtEl>
                                            <p:attrNameLst>
                                              <p:attrName>ppt_w</p:attrName>
                                            </p:attrNameLst>
                                          </p:cBhvr>
                                          <p:tavLst>
                                            <p:tav tm="0">
                                              <p:val>
                                                <p:fltVal val="0"/>
                                              </p:val>
                                            </p:tav>
                                            <p:tav tm="100000">
                                              <p:val>
                                                <p:strVal val="#ppt_w"/>
                                              </p:val>
                                            </p:tav>
                                          </p:tavLst>
                                        </p:anim>
                                        <p:anim calcmode="lin" valueType="num">
                                          <p:cBhvr>
                                            <p:cTn id="32" dur="500" fill="hold"/>
                                            <p:tgtEl>
                                              <p:spTgt spid="70"/>
                                            </p:tgtEl>
                                            <p:attrNameLst>
                                              <p:attrName>ppt_h</p:attrName>
                                            </p:attrNameLst>
                                          </p:cBhvr>
                                          <p:tavLst>
                                            <p:tav tm="0">
                                              <p:val>
                                                <p:fltVal val="0"/>
                                              </p:val>
                                            </p:tav>
                                            <p:tav tm="100000">
                                              <p:val>
                                                <p:strVal val="#ppt_h"/>
                                              </p:val>
                                            </p:tav>
                                          </p:tavLst>
                                        </p:anim>
                                        <p:animEffect transition="in" filter="fade">
                                          <p:cBhvr>
                                            <p:cTn id="33" dur="500"/>
                                            <p:tgtEl>
                                              <p:spTgt spid="70"/>
                                            </p:tgtEl>
                                          </p:cBhvr>
                                        </p:animEffect>
                                      </p:childTnLst>
                                    </p:cTn>
                                  </p:par>
                                </p:childTnLst>
                              </p:cTn>
                            </p:par>
                            <p:par>
                              <p:cTn id="34" fill="hold">
                                <p:stCondLst>
                                  <p:cond delay="1600"/>
                                </p:stCondLst>
                                <p:childTnLst>
                                  <p:par>
                                    <p:cTn id="35" presetID="10" presetClass="entr" presetSubtype="0" fill="hold" grpId="0" nodeType="afterEffect">
                                      <p:stCondLst>
                                        <p:cond delay="0"/>
                                      </p:stCondLst>
                                      <p:childTnLst>
                                        <p:set>
                                          <p:cBhvr>
                                            <p:cTn id="36" dur="1" fill="hold">
                                              <p:stCondLst>
                                                <p:cond delay="0"/>
                                              </p:stCondLst>
                                            </p:cTn>
                                            <p:tgtEl>
                                              <p:spTgt spid="103"/>
                                            </p:tgtEl>
                                            <p:attrNameLst>
                                              <p:attrName>style.visibility</p:attrName>
                                            </p:attrNameLst>
                                          </p:cBhvr>
                                          <p:to>
                                            <p:strVal val="visible"/>
                                          </p:to>
                                        </p:set>
                                        <p:animEffect transition="in" filter="fade">
                                          <p:cBhvr>
                                            <p:cTn id="37" dur="500"/>
                                            <p:tgtEl>
                                              <p:spTgt spid="103"/>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4"/>
                                            </p:tgtEl>
                                            <p:attrNameLst>
                                              <p:attrName>style.visibility</p:attrName>
                                            </p:attrNameLst>
                                          </p:cBhvr>
                                          <p:to>
                                            <p:strVal val="visible"/>
                                          </p:to>
                                        </p:set>
                                        <p:animEffect transition="in" filter="fade">
                                          <p:cBhvr>
                                            <p:cTn id="40" dur="500"/>
                                            <p:tgtEl>
                                              <p:spTgt spid="10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05"/>
                                            </p:tgtEl>
                                            <p:attrNameLst>
                                              <p:attrName>style.visibility</p:attrName>
                                            </p:attrNameLst>
                                          </p:cBhvr>
                                          <p:to>
                                            <p:strVal val="visible"/>
                                          </p:to>
                                        </p:set>
                                        <p:animEffect transition="in" filter="fade">
                                          <p:cBhvr>
                                            <p:cTn id="43" dur="500"/>
                                            <p:tgtEl>
                                              <p:spTgt spid="10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6"/>
                                            </p:tgtEl>
                                            <p:attrNameLst>
                                              <p:attrName>style.visibility</p:attrName>
                                            </p:attrNameLst>
                                          </p:cBhvr>
                                          <p:to>
                                            <p:strVal val="visible"/>
                                          </p:to>
                                        </p:set>
                                        <p:animEffect transition="in" filter="fade">
                                          <p:cBhvr>
                                            <p:cTn id="46" dur="500"/>
                                            <p:tgtEl>
                                              <p:spTgt spid="10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7"/>
                                            </p:tgtEl>
                                            <p:attrNameLst>
                                              <p:attrName>style.visibility</p:attrName>
                                            </p:attrNameLst>
                                          </p:cBhvr>
                                          <p:to>
                                            <p:strVal val="visible"/>
                                          </p:to>
                                        </p:set>
                                        <p:animEffect transition="in" filter="fade">
                                          <p:cBhvr>
                                            <p:cTn id="49" dur="500"/>
                                            <p:tgtEl>
                                              <p:spTgt spid="10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08"/>
                                            </p:tgtEl>
                                            <p:attrNameLst>
                                              <p:attrName>style.visibility</p:attrName>
                                            </p:attrNameLst>
                                          </p:cBhvr>
                                          <p:to>
                                            <p:strVal val="visible"/>
                                          </p:to>
                                        </p:set>
                                        <p:animEffect transition="in" filter="fade">
                                          <p:cBhvr>
                                            <p:cTn id="52" dur="500"/>
                                            <p:tgtEl>
                                              <p:spTgt spid="108"/>
                                            </p:tgtEl>
                                          </p:cBhvr>
                                        </p:animEffect>
                                      </p:childTnLst>
                                    </p:cTn>
                                  </p:par>
                                </p:childTnLst>
                              </p:cTn>
                            </p:par>
                            <p:par>
                              <p:cTn id="53" fill="hold">
                                <p:stCondLst>
                                  <p:cond delay="2100"/>
                                </p:stCondLst>
                                <p:childTnLst>
                                  <p:par>
                                    <p:cTn id="54" presetID="2" presetClass="entr" presetSubtype="1" fill="hold" grpId="0" nodeType="afterEffect">
                                      <p:stCondLst>
                                        <p:cond delay="0"/>
                                      </p:stCondLst>
                                      <p:childTnLst>
                                        <p:set>
                                          <p:cBhvr>
                                            <p:cTn id="55" dur="1" fill="hold">
                                              <p:stCondLst>
                                                <p:cond delay="0"/>
                                              </p:stCondLst>
                                            </p:cTn>
                                            <p:tgtEl>
                                              <p:spTgt spid="114"/>
                                            </p:tgtEl>
                                            <p:attrNameLst>
                                              <p:attrName>style.visibility</p:attrName>
                                            </p:attrNameLst>
                                          </p:cBhvr>
                                          <p:to>
                                            <p:strVal val="visible"/>
                                          </p:to>
                                        </p:set>
                                        <p:anim calcmode="lin" valueType="num">
                                          <p:cBhvr additive="base">
                                            <p:cTn id="56" dur="500" fill="hold"/>
                                            <p:tgtEl>
                                              <p:spTgt spid="114"/>
                                            </p:tgtEl>
                                            <p:attrNameLst>
                                              <p:attrName>ppt_x</p:attrName>
                                            </p:attrNameLst>
                                          </p:cBhvr>
                                          <p:tavLst>
                                            <p:tav tm="0">
                                              <p:val>
                                                <p:strVal val="#ppt_x"/>
                                              </p:val>
                                            </p:tav>
                                            <p:tav tm="100000">
                                              <p:val>
                                                <p:strVal val="#ppt_x"/>
                                              </p:val>
                                            </p:tav>
                                          </p:tavLst>
                                        </p:anim>
                                        <p:anim calcmode="lin" valueType="num">
                                          <p:cBhvr additive="base">
                                            <p:cTn id="57" dur="500" fill="hold"/>
                                            <p:tgtEl>
                                              <p:spTgt spid="114"/>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200"/>
                                      </p:stCondLst>
                                      <p:childTnLst>
                                        <p:set>
                                          <p:cBhvr>
                                            <p:cTn id="59" dur="1" fill="hold">
                                              <p:stCondLst>
                                                <p:cond delay="0"/>
                                              </p:stCondLst>
                                            </p:cTn>
                                            <p:tgtEl>
                                              <p:spTgt spid="109"/>
                                            </p:tgtEl>
                                            <p:attrNameLst>
                                              <p:attrName>style.visibility</p:attrName>
                                            </p:attrNameLst>
                                          </p:cBhvr>
                                          <p:to>
                                            <p:strVal val="visible"/>
                                          </p:to>
                                        </p:set>
                                        <p:anim calcmode="lin" valueType="num">
                                          <p:cBhvr additive="base">
                                            <p:cTn id="60" dur="500" fill="hold"/>
                                            <p:tgtEl>
                                              <p:spTgt spid="109"/>
                                            </p:tgtEl>
                                            <p:attrNameLst>
                                              <p:attrName>ppt_x</p:attrName>
                                            </p:attrNameLst>
                                          </p:cBhvr>
                                          <p:tavLst>
                                            <p:tav tm="0">
                                              <p:val>
                                                <p:strVal val="#ppt_x"/>
                                              </p:val>
                                            </p:tav>
                                            <p:tav tm="100000">
                                              <p:val>
                                                <p:strVal val="#ppt_x"/>
                                              </p:val>
                                            </p:tav>
                                          </p:tavLst>
                                        </p:anim>
                                        <p:anim calcmode="lin" valueType="num">
                                          <p:cBhvr additive="base">
                                            <p:cTn id="61" dur="500" fill="hold"/>
                                            <p:tgtEl>
                                              <p:spTgt spid="109"/>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200"/>
                                      </p:stCondLst>
                                      <p:childTnLst>
                                        <p:set>
                                          <p:cBhvr>
                                            <p:cTn id="63" dur="1" fill="hold">
                                              <p:stCondLst>
                                                <p:cond delay="0"/>
                                              </p:stCondLst>
                                            </p:cTn>
                                            <p:tgtEl>
                                              <p:spTgt spid="110"/>
                                            </p:tgtEl>
                                            <p:attrNameLst>
                                              <p:attrName>style.visibility</p:attrName>
                                            </p:attrNameLst>
                                          </p:cBhvr>
                                          <p:to>
                                            <p:strVal val="visible"/>
                                          </p:to>
                                        </p:set>
                                        <p:anim calcmode="lin" valueType="num">
                                          <p:cBhvr additive="base">
                                            <p:cTn id="64" dur="500" fill="hold"/>
                                            <p:tgtEl>
                                              <p:spTgt spid="110"/>
                                            </p:tgtEl>
                                            <p:attrNameLst>
                                              <p:attrName>ppt_x</p:attrName>
                                            </p:attrNameLst>
                                          </p:cBhvr>
                                          <p:tavLst>
                                            <p:tav tm="0">
                                              <p:val>
                                                <p:strVal val="#ppt_x"/>
                                              </p:val>
                                            </p:tav>
                                            <p:tav tm="100000">
                                              <p:val>
                                                <p:strVal val="#ppt_x"/>
                                              </p:val>
                                            </p:tav>
                                          </p:tavLst>
                                        </p:anim>
                                        <p:anim calcmode="lin" valueType="num">
                                          <p:cBhvr additive="base">
                                            <p:cTn id="65" dur="500" fill="hold"/>
                                            <p:tgtEl>
                                              <p:spTgt spid="110"/>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stCondLst>
                                        <p:cond delay="500"/>
                                      </p:stCondLst>
                                      <p:childTnLst>
                                        <p:set>
                                          <p:cBhvr>
                                            <p:cTn id="67" dur="1" fill="hold">
                                              <p:stCondLst>
                                                <p:cond delay="0"/>
                                              </p:stCondLst>
                                            </p:cTn>
                                            <p:tgtEl>
                                              <p:spTgt spid="112"/>
                                            </p:tgtEl>
                                            <p:attrNameLst>
                                              <p:attrName>style.visibility</p:attrName>
                                            </p:attrNameLst>
                                          </p:cBhvr>
                                          <p:to>
                                            <p:strVal val="visible"/>
                                          </p:to>
                                        </p:set>
                                        <p:anim calcmode="lin" valueType="num">
                                          <p:cBhvr additive="base">
                                            <p:cTn id="68" dur="500" fill="hold"/>
                                            <p:tgtEl>
                                              <p:spTgt spid="112"/>
                                            </p:tgtEl>
                                            <p:attrNameLst>
                                              <p:attrName>ppt_x</p:attrName>
                                            </p:attrNameLst>
                                          </p:cBhvr>
                                          <p:tavLst>
                                            <p:tav tm="0">
                                              <p:val>
                                                <p:strVal val="#ppt_x"/>
                                              </p:val>
                                            </p:tav>
                                            <p:tav tm="100000">
                                              <p:val>
                                                <p:strVal val="#ppt_x"/>
                                              </p:val>
                                            </p:tav>
                                          </p:tavLst>
                                        </p:anim>
                                        <p:anim calcmode="lin" valueType="num">
                                          <p:cBhvr additive="base">
                                            <p:cTn id="69" dur="500" fill="hold"/>
                                            <p:tgtEl>
                                              <p:spTgt spid="112"/>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300"/>
                                      </p:stCondLst>
                                      <p:childTnLst>
                                        <p:set>
                                          <p:cBhvr>
                                            <p:cTn id="71" dur="1" fill="hold">
                                              <p:stCondLst>
                                                <p:cond delay="0"/>
                                              </p:stCondLst>
                                            </p:cTn>
                                            <p:tgtEl>
                                              <p:spTgt spid="113"/>
                                            </p:tgtEl>
                                            <p:attrNameLst>
                                              <p:attrName>style.visibility</p:attrName>
                                            </p:attrNameLst>
                                          </p:cBhvr>
                                          <p:to>
                                            <p:strVal val="visible"/>
                                          </p:to>
                                        </p:set>
                                        <p:anim calcmode="lin" valueType="num">
                                          <p:cBhvr additive="base">
                                            <p:cTn id="72" dur="500" fill="hold"/>
                                            <p:tgtEl>
                                              <p:spTgt spid="113"/>
                                            </p:tgtEl>
                                            <p:attrNameLst>
                                              <p:attrName>ppt_x</p:attrName>
                                            </p:attrNameLst>
                                          </p:cBhvr>
                                          <p:tavLst>
                                            <p:tav tm="0">
                                              <p:val>
                                                <p:strVal val="#ppt_x"/>
                                              </p:val>
                                            </p:tav>
                                            <p:tav tm="100000">
                                              <p:val>
                                                <p:strVal val="#ppt_x"/>
                                              </p:val>
                                            </p:tav>
                                          </p:tavLst>
                                        </p:anim>
                                        <p:anim calcmode="lin" valueType="num">
                                          <p:cBhvr additive="base">
                                            <p:cTn id="73" dur="500" fill="hold"/>
                                            <p:tgtEl>
                                              <p:spTgt spid="113"/>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stCondLst>
                                        <p:cond delay="300"/>
                                      </p:stCondLst>
                                      <p:childTnLst>
                                        <p:set>
                                          <p:cBhvr>
                                            <p:cTn id="75" dur="1" fill="hold">
                                              <p:stCondLst>
                                                <p:cond delay="0"/>
                                              </p:stCondLst>
                                            </p:cTn>
                                            <p:tgtEl>
                                              <p:spTgt spid="111"/>
                                            </p:tgtEl>
                                            <p:attrNameLst>
                                              <p:attrName>style.visibility</p:attrName>
                                            </p:attrNameLst>
                                          </p:cBhvr>
                                          <p:to>
                                            <p:strVal val="visible"/>
                                          </p:to>
                                        </p:set>
                                        <p:anim calcmode="lin" valueType="num">
                                          <p:cBhvr additive="base">
                                            <p:cTn id="76" dur="500" fill="hold"/>
                                            <p:tgtEl>
                                              <p:spTgt spid="111"/>
                                            </p:tgtEl>
                                            <p:attrNameLst>
                                              <p:attrName>ppt_x</p:attrName>
                                            </p:attrNameLst>
                                          </p:cBhvr>
                                          <p:tavLst>
                                            <p:tav tm="0">
                                              <p:val>
                                                <p:strVal val="#ppt_x"/>
                                              </p:val>
                                            </p:tav>
                                            <p:tav tm="100000">
                                              <p:val>
                                                <p:strVal val="#ppt_x"/>
                                              </p:val>
                                            </p:tav>
                                          </p:tavLst>
                                        </p:anim>
                                        <p:anim calcmode="lin" valueType="num">
                                          <p:cBhvr additive="base">
                                            <p:cTn id="77" dur="500" fill="hold"/>
                                            <p:tgtEl>
                                              <p:spTgt spid="111"/>
                                            </p:tgtEl>
                                            <p:attrNameLst>
                                              <p:attrName>ppt_y</p:attrName>
                                            </p:attrNameLst>
                                          </p:cBhvr>
                                          <p:tavLst>
                                            <p:tav tm="0">
                                              <p:val>
                                                <p:strVal val="0-#ppt_h/2"/>
                                              </p:val>
                                            </p:tav>
                                            <p:tav tm="100000">
                                              <p:val>
                                                <p:strVal val="#ppt_y"/>
                                              </p:val>
                                            </p:tav>
                                          </p:tavLst>
                                        </p:anim>
                                      </p:childTnLst>
                                    </p:cTn>
                                  </p:par>
                                </p:childTnLst>
                              </p:cTn>
                            </p:par>
                            <p:par>
                              <p:cTn id="78" fill="hold">
                                <p:stCondLst>
                                  <p:cond delay="3100"/>
                                </p:stCondLst>
                                <p:childTnLst>
                                  <p:par>
                                    <p:cTn id="79" presetID="42" presetClass="entr" presetSubtype="0" fill="hold" grpId="0" nodeType="afterEffect">
                                      <p:stCondLst>
                                        <p:cond delay="0"/>
                                      </p:stCondLst>
                                      <p:childTnLst>
                                        <p:set>
                                          <p:cBhvr>
                                            <p:cTn id="80" dur="1" fill="hold">
                                              <p:stCondLst>
                                                <p:cond delay="0"/>
                                              </p:stCondLst>
                                            </p:cTn>
                                            <p:tgtEl>
                                              <p:spTgt spid="115"/>
                                            </p:tgtEl>
                                            <p:attrNameLst>
                                              <p:attrName>style.visibility</p:attrName>
                                            </p:attrNameLst>
                                          </p:cBhvr>
                                          <p:to>
                                            <p:strVal val="visible"/>
                                          </p:to>
                                        </p:set>
                                        <p:animEffect transition="in" filter="fade">
                                          <p:cBhvr>
                                            <p:cTn id="81" dur="1000"/>
                                            <p:tgtEl>
                                              <p:spTgt spid="115"/>
                                            </p:tgtEl>
                                          </p:cBhvr>
                                        </p:animEffect>
                                        <p:anim calcmode="lin" valueType="num">
                                          <p:cBhvr>
                                            <p:cTn id="82" dur="1000" fill="hold"/>
                                            <p:tgtEl>
                                              <p:spTgt spid="115"/>
                                            </p:tgtEl>
                                            <p:attrNameLst>
                                              <p:attrName>ppt_x</p:attrName>
                                            </p:attrNameLst>
                                          </p:cBhvr>
                                          <p:tavLst>
                                            <p:tav tm="0">
                                              <p:val>
                                                <p:strVal val="#ppt_x"/>
                                              </p:val>
                                            </p:tav>
                                            <p:tav tm="100000">
                                              <p:val>
                                                <p:strVal val="#ppt_x"/>
                                              </p:val>
                                            </p:tav>
                                          </p:tavLst>
                                        </p:anim>
                                        <p:anim calcmode="lin" valueType="num">
                                          <p:cBhvr>
                                            <p:cTn id="83" dur="1000" fill="hold"/>
                                            <p:tgtEl>
                                              <p:spTgt spid="115"/>
                                            </p:tgtEl>
                                            <p:attrNameLst>
                                              <p:attrName>ppt_y</p:attrName>
                                            </p:attrNameLst>
                                          </p:cBhvr>
                                          <p:tavLst>
                                            <p:tav tm="0">
                                              <p:val>
                                                <p:strVal val="#ppt_y+.1"/>
                                              </p:val>
                                            </p:tav>
                                            <p:tav tm="100000">
                                              <p:val>
                                                <p:strVal val="#ppt_y"/>
                                              </p:val>
                                            </p:tav>
                                          </p:tavLst>
                                        </p:anim>
                                      </p:childTnLst>
                                    </p:cTn>
                                  </p:par>
                                </p:childTnLst>
                              </p:cTn>
                            </p:par>
                            <p:par>
                              <p:cTn id="84" fill="hold">
                                <p:stCondLst>
                                  <p:cond delay="4100"/>
                                </p:stCondLst>
                                <p:childTnLst>
                                  <p:par>
                                    <p:cTn id="85" presetID="47" presetClass="entr" presetSubtype="0" fill="hold" grpId="0" nodeType="afterEffect">
                                      <p:stCondLst>
                                        <p:cond delay="0"/>
                                      </p:stCondLst>
                                      <p:childTnLst>
                                        <p:set>
                                          <p:cBhvr>
                                            <p:cTn id="86" dur="1" fill="hold">
                                              <p:stCondLst>
                                                <p:cond delay="0"/>
                                              </p:stCondLst>
                                            </p:cTn>
                                            <p:tgtEl>
                                              <p:spTgt spid="116"/>
                                            </p:tgtEl>
                                            <p:attrNameLst>
                                              <p:attrName>style.visibility</p:attrName>
                                            </p:attrNameLst>
                                          </p:cBhvr>
                                          <p:to>
                                            <p:strVal val="visible"/>
                                          </p:to>
                                        </p:set>
                                        <p:animEffect transition="in" filter="fade">
                                          <p:cBhvr>
                                            <p:cTn id="87" dur="1000"/>
                                            <p:tgtEl>
                                              <p:spTgt spid="116"/>
                                            </p:tgtEl>
                                          </p:cBhvr>
                                        </p:animEffect>
                                        <p:anim calcmode="lin" valueType="num">
                                          <p:cBhvr>
                                            <p:cTn id="88" dur="1000" fill="hold"/>
                                            <p:tgtEl>
                                              <p:spTgt spid="116"/>
                                            </p:tgtEl>
                                            <p:attrNameLst>
                                              <p:attrName>ppt_x</p:attrName>
                                            </p:attrNameLst>
                                          </p:cBhvr>
                                          <p:tavLst>
                                            <p:tav tm="0">
                                              <p:val>
                                                <p:strVal val="#ppt_x"/>
                                              </p:val>
                                            </p:tav>
                                            <p:tav tm="100000">
                                              <p:val>
                                                <p:strVal val="#ppt_x"/>
                                              </p:val>
                                            </p:tav>
                                          </p:tavLst>
                                        </p:anim>
                                        <p:anim calcmode="lin" valueType="num">
                                          <p:cBhvr>
                                            <p:cTn id="89" dur="1000" fill="hold"/>
                                            <p:tgtEl>
                                              <p:spTgt spid="1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p:bldP spid="116" grpId="0"/>
          <p:bldP spid="126" grpId="0"/>
          <p:bldP spid="127"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组合 71"/>
          <p:cNvGrpSpPr/>
          <p:nvPr/>
        </p:nvGrpSpPr>
        <p:grpSpPr>
          <a:xfrm>
            <a:off x="6285995" y="4489779"/>
            <a:ext cx="1179281" cy="1041988"/>
            <a:chOff x="304800" y="673100"/>
            <a:chExt cx="4000500" cy="4000500"/>
          </a:xfrm>
          <a:effectLst>
            <a:outerShdw blurRad="444500" dist="254000" dir="8100000" algn="tr" rotWithShape="0">
              <a:prstClr val="black">
                <a:alpha val="50000"/>
              </a:prstClr>
            </a:outerShdw>
          </a:effectLst>
        </p:grpSpPr>
        <p:sp>
          <p:nvSpPr>
            <p:cNvPr id="73"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4"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5" name="组合 74"/>
          <p:cNvGrpSpPr/>
          <p:nvPr/>
        </p:nvGrpSpPr>
        <p:grpSpPr>
          <a:xfrm>
            <a:off x="4758843" y="4920851"/>
            <a:ext cx="630230" cy="556858"/>
            <a:chOff x="304800" y="673100"/>
            <a:chExt cx="4000500" cy="4000500"/>
          </a:xfrm>
          <a:effectLst>
            <a:outerShdw blurRad="444500" dist="254000" dir="8100000" algn="tr" rotWithShape="0">
              <a:prstClr val="black">
                <a:alpha val="50000"/>
              </a:prstClr>
            </a:outerShdw>
          </a:effectLst>
        </p:grpSpPr>
        <p:sp>
          <p:nvSpPr>
            <p:cNvPr id="76"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7"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78" name="组合 77"/>
          <p:cNvGrpSpPr/>
          <p:nvPr/>
        </p:nvGrpSpPr>
        <p:grpSpPr>
          <a:xfrm>
            <a:off x="5437632" y="5266269"/>
            <a:ext cx="890519" cy="786844"/>
            <a:chOff x="304800" y="673100"/>
            <a:chExt cx="4000500" cy="4000500"/>
          </a:xfrm>
          <a:effectLst>
            <a:outerShdw blurRad="444500" dist="254000" dir="8100000" algn="tr" rotWithShape="0">
              <a:prstClr val="black">
                <a:alpha val="50000"/>
              </a:prstClr>
            </a:outerShdw>
          </a:effectLst>
        </p:grpSpPr>
        <p:sp>
          <p:nvSpPr>
            <p:cNvPr id="79"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0"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81" name="组合 80"/>
          <p:cNvGrpSpPr/>
          <p:nvPr/>
        </p:nvGrpSpPr>
        <p:grpSpPr>
          <a:xfrm>
            <a:off x="7760135" y="5052557"/>
            <a:ext cx="685800" cy="605959"/>
            <a:chOff x="304800" y="673100"/>
            <a:chExt cx="4000500" cy="4000500"/>
          </a:xfrm>
          <a:effectLst>
            <a:outerShdw blurRad="444500" dist="254000" dir="8100000" algn="tr" rotWithShape="0">
              <a:prstClr val="black">
                <a:alpha val="50000"/>
              </a:prstClr>
            </a:outerShdw>
          </a:effectLst>
        </p:grpSpPr>
        <p:sp>
          <p:nvSpPr>
            <p:cNvPr id="82"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3"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4" name="组合 83"/>
          <p:cNvGrpSpPr/>
          <p:nvPr/>
        </p:nvGrpSpPr>
        <p:grpSpPr>
          <a:xfrm>
            <a:off x="766572" y="5349878"/>
            <a:ext cx="588857" cy="520302"/>
            <a:chOff x="304800" y="673100"/>
            <a:chExt cx="4000500" cy="4000500"/>
          </a:xfrm>
          <a:effectLst>
            <a:outerShdw blurRad="444500" dist="254000" dir="8100000" algn="tr" rotWithShape="0">
              <a:prstClr val="black">
                <a:alpha val="50000"/>
              </a:prstClr>
            </a:outerShdw>
          </a:effectLst>
        </p:grpSpPr>
        <p:sp>
          <p:nvSpPr>
            <p:cNvPr id="85"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6"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87" name="组合 86"/>
          <p:cNvGrpSpPr/>
          <p:nvPr/>
        </p:nvGrpSpPr>
        <p:grpSpPr>
          <a:xfrm>
            <a:off x="3963194" y="4800082"/>
            <a:ext cx="252491" cy="223096"/>
            <a:chOff x="304800" y="673100"/>
            <a:chExt cx="4000500" cy="4000500"/>
          </a:xfrm>
          <a:effectLst>
            <a:outerShdw blurRad="444500" dist="254000" dir="8100000" algn="tr" rotWithShape="0">
              <a:prstClr val="black">
                <a:alpha val="50000"/>
              </a:prstClr>
            </a:outerShdw>
          </a:effectLst>
        </p:grpSpPr>
        <p:sp>
          <p:nvSpPr>
            <p:cNvPr id="88"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9"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90" name="组合 89"/>
          <p:cNvGrpSpPr/>
          <p:nvPr/>
        </p:nvGrpSpPr>
        <p:grpSpPr>
          <a:xfrm>
            <a:off x="3181804" y="4629481"/>
            <a:ext cx="529075" cy="467480"/>
            <a:chOff x="304800" y="673100"/>
            <a:chExt cx="4000500" cy="4000500"/>
          </a:xfrm>
          <a:effectLst>
            <a:outerShdw blurRad="444500" dist="254000" dir="8100000" algn="tr" rotWithShape="0">
              <a:prstClr val="black">
                <a:alpha val="50000"/>
              </a:prstClr>
            </a:outerShdw>
          </a:effectLst>
        </p:grpSpPr>
        <p:sp>
          <p:nvSpPr>
            <p:cNvPr id="91"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2"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93" name="组合 92"/>
          <p:cNvGrpSpPr/>
          <p:nvPr/>
        </p:nvGrpSpPr>
        <p:grpSpPr>
          <a:xfrm>
            <a:off x="8465453" y="4209791"/>
            <a:ext cx="1179281" cy="1041988"/>
            <a:chOff x="304800" y="673100"/>
            <a:chExt cx="4000500" cy="4000500"/>
          </a:xfrm>
          <a:effectLst>
            <a:outerShdw blurRad="444500" dist="254000" dir="8100000" algn="tr" rotWithShape="0">
              <a:prstClr val="black">
                <a:alpha val="50000"/>
              </a:prstClr>
            </a:outerShdw>
          </a:effectLst>
        </p:grpSpPr>
        <p:sp>
          <p:nvSpPr>
            <p:cNvPr id="94"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5"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96" name="组合 95"/>
          <p:cNvGrpSpPr/>
          <p:nvPr/>
        </p:nvGrpSpPr>
        <p:grpSpPr>
          <a:xfrm>
            <a:off x="4420394" y="4591949"/>
            <a:ext cx="223080" cy="197109"/>
            <a:chOff x="304800" y="673100"/>
            <a:chExt cx="4000500" cy="4000500"/>
          </a:xfrm>
          <a:effectLst>
            <a:outerShdw blurRad="444500" dist="254000" dir="8100000" algn="tr" rotWithShape="0">
              <a:prstClr val="black">
                <a:alpha val="50000"/>
              </a:prstClr>
            </a:outerShdw>
          </a:effectLst>
        </p:grpSpPr>
        <p:sp>
          <p:nvSpPr>
            <p:cNvPr id="97"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8"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99" name="组合 98"/>
          <p:cNvGrpSpPr/>
          <p:nvPr/>
        </p:nvGrpSpPr>
        <p:grpSpPr>
          <a:xfrm>
            <a:off x="1943475" y="5084272"/>
            <a:ext cx="1179281" cy="1041988"/>
            <a:chOff x="304800" y="673100"/>
            <a:chExt cx="4000500" cy="4000500"/>
          </a:xfrm>
          <a:effectLst>
            <a:outerShdw blurRad="444500" dist="254000" dir="8100000" algn="tr" rotWithShape="0">
              <a:prstClr val="black">
                <a:alpha val="50000"/>
              </a:prstClr>
            </a:outerShdw>
          </a:effectLst>
        </p:grpSpPr>
        <p:sp>
          <p:nvSpPr>
            <p:cNvPr id="100"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1"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2" name="组合 101"/>
          <p:cNvGrpSpPr/>
          <p:nvPr/>
        </p:nvGrpSpPr>
        <p:grpSpPr>
          <a:xfrm>
            <a:off x="1275416" y="4908040"/>
            <a:ext cx="520192" cy="459631"/>
            <a:chOff x="304800" y="673100"/>
            <a:chExt cx="4000500" cy="4000500"/>
          </a:xfrm>
          <a:effectLst>
            <a:outerShdw blurRad="444500" dist="254000" dir="8100000" algn="tr" rotWithShape="0">
              <a:prstClr val="black">
                <a:alpha val="50000"/>
              </a:prstClr>
            </a:outerShdw>
          </a:effectLst>
        </p:grpSpPr>
        <p:sp>
          <p:nvSpPr>
            <p:cNvPr id="103"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4"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105" name="组合 104"/>
          <p:cNvGrpSpPr/>
          <p:nvPr/>
        </p:nvGrpSpPr>
        <p:grpSpPr>
          <a:xfrm>
            <a:off x="291128" y="5199485"/>
            <a:ext cx="316877" cy="279986"/>
            <a:chOff x="304800" y="673100"/>
            <a:chExt cx="4000500" cy="4000500"/>
          </a:xfrm>
          <a:effectLst>
            <a:outerShdw blurRad="444500" dist="254000" dir="8100000" algn="tr" rotWithShape="0">
              <a:prstClr val="black">
                <a:alpha val="50000"/>
              </a:prstClr>
            </a:outerShdw>
          </a:effectLst>
        </p:grpSpPr>
        <p:sp>
          <p:nvSpPr>
            <p:cNvPr id="106"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7"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108" name="组合 107"/>
          <p:cNvGrpSpPr/>
          <p:nvPr/>
        </p:nvGrpSpPr>
        <p:grpSpPr>
          <a:xfrm>
            <a:off x="117164" y="4997733"/>
            <a:ext cx="158438" cy="139992"/>
            <a:chOff x="304800" y="673100"/>
            <a:chExt cx="4000500" cy="4000500"/>
          </a:xfrm>
          <a:effectLst>
            <a:outerShdw blurRad="444500" dist="254000" dir="8100000" algn="tr" rotWithShape="0">
              <a:prstClr val="black">
                <a:alpha val="50000"/>
              </a:prstClr>
            </a:outerShdw>
          </a:effectLst>
        </p:grpSpPr>
        <p:sp>
          <p:nvSpPr>
            <p:cNvPr id="109"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0"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cxnSp>
        <p:nvCxnSpPr>
          <p:cNvPr id="111" name="直接连接符 110"/>
          <p:cNvCxnSpPr/>
          <p:nvPr/>
        </p:nvCxnSpPr>
        <p:spPr>
          <a:xfrm>
            <a:off x="6114500" y="1312502"/>
            <a:ext cx="0" cy="1584000"/>
          </a:xfrm>
          <a:prstGeom prst="line">
            <a:avLst/>
          </a:prstGeom>
          <a:noFill/>
          <a:ln w="6350" cap="flat" cmpd="sng" algn="ctr">
            <a:solidFill>
              <a:sysClr val="window" lastClr="FFFFFF"/>
            </a:solidFill>
            <a:prstDash val="solid"/>
          </a:ln>
          <a:effectLst/>
        </p:spPr>
      </p:cxnSp>
      <p:grpSp>
        <p:nvGrpSpPr>
          <p:cNvPr id="112" name="组合 111"/>
          <p:cNvGrpSpPr/>
          <p:nvPr/>
        </p:nvGrpSpPr>
        <p:grpSpPr>
          <a:xfrm>
            <a:off x="6042492" y="1234952"/>
            <a:ext cx="144016" cy="144016"/>
            <a:chOff x="4971660" y="1569718"/>
            <a:chExt cx="144016" cy="144016"/>
          </a:xfrm>
          <a:solidFill>
            <a:sysClr val="window" lastClr="FFFFFF"/>
          </a:solidFill>
        </p:grpSpPr>
        <p:sp>
          <p:nvSpPr>
            <p:cNvPr id="113" name="椭圆 51"/>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14" name="椭圆 52"/>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15" name="组合 114"/>
          <p:cNvGrpSpPr/>
          <p:nvPr/>
        </p:nvGrpSpPr>
        <p:grpSpPr>
          <a:xfrm>
            <a:off x="6042492" y="1632741"/>
            <a:ext cx="144016" cy="144016"/>
            <a:chOff x="4971660" y="1569718"/>
            <a:chExt cx="144016" cy="144016"/>
          </a:xfrm>
          <a:solidFill>
            <a:sysClr val="window" lastClr="FFFFFF"/>
          </a:solidFill>
        </p:grpSpPr>
        <p:sp>
          <p:nvSpPr>
            <p:cNvPr id="116" name="椭圆 54"/>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17" name="椭圆 55"/>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18" name="组合 117"/>
          <p:cNvGrpSpPr/>
          <p:nvPr/>
        </p:nvGrpSpPr>
        <p:grpSpPr>
          <a:xfrm>
            <a:off x="6042492" y="2030530"/>
            <a:ext cx="144016" cy="144016"/>
            <a:chOff x="4971660" y="1569718"/>
            <a:chExt cx="144016" cy="144016"/>
          </a:xfrm>
          <a:solidFill>
            <a:sysClr val="window" lastClr="FFFFFF"/>
          </a:solidFill>
        </p:grpSpPr>
        <p:sp>
          <p:nvSpPr>
            <p:cNvPr id="119" name="椭圆 57"/>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0" name="椭圆 58"/>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21" name="组合 120"/>
          <p:cNvGrpSpPr/>
          <p:nvPr/>
        </p:nvGrpSpPr>
        <p:grpSpPr>
          <a:xfrm>
            <a:off x="6042492" y="2428319"/>
            <a:ext cx="144016" cy="144016"/>
            <a:chOff x="4971660" y="1569718"/>
            <a:chExt cx="144016" cy="144016"/>
          </a:xfrm>
          <a:solidFill>
            <a:sysClr val="window" lastClr="FFFFFF"/>
          </a:solidFill>
        </p:grpSpPr>
        <p:sp>
          <p:nvSpPr>
            <p:cNvPr id="122" name="椭圆 60"/>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3" name="椭圆 61"/>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24" name="组合 123"/>
          <p:cNvGrpSpPr/>
          <p:nvPr/>
        </p:nvGrpSpPr>
        <p:grpSpPr>
          <a:xfrm>
            <a:off x="6042492" y="2826108"/>
            <a:ext cx="144016" cy="144016"/>
            <a:chOff x="4971660" y="1569718"/>
            <a:chExt cx="144016" cy="144016"/>
          </a:xfrm>
          <a:solidFill>
            <a:sysClr val="window" lastClr="FFFFFF"/>
          </a:solidFill>
        </p:grpSpPr>
        <p:sp>
          <p:nvSpPr>
            <p:cNvPr id="125" name="椭圆 63"/>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6" name="椭圆 64"/>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sp>
        <p:nvSpPr>
          <p:cNvPr id="127" name="TextBox 126"/>
          <p:cNvSpPr txBox="1"/>
          <p:nvPr/>
        </p:nvSpPr>
        <p:spPr>
          <a:xfrm>
            <a:off x="6325394" y="1052736"/>
            <a:ext cx="1698298" cy="2069787"/>
          </a:xfrm>
          <a:prstGeom prst="rect">
            <a:avLst/>
          </a:prstGeom>
          <a:noFill/>
        </p:spPr>
        <p:txBody>
          <a:bodyPr wrap="square" lIns="68571" tIns="34285" rIns="68571" bIns="34285" rtlCol="0">
            <a:spAutoFit/>
          </a:bodyPr>
          <a:lstStyle/>
          <a:p>
            <a:pPr algn="l">
              <a:lnSpc>
                <a:spcPct val="200000"/>
              </a:lnSpc>
            </a:pPr>
            <a:r>
              <a:rPr lang="zh-CN" altLang="en-US" sz="1300" b="0" dirty="0">
                <a:solidFill>
                  <a:srgbClr val="FFFFFF"/>
                </a:solidFill>
                <a:latin typeface="微软雅黑" panose="020B0503020204020204" pitchFamily="34" charset="-122"/>
                <a:ea typeface="微软雅黑" panose="020B0503020204020204" pitchFamily="34" charset="-122"/>
              </a:rPr>
              <a:t>产品开发计划</a:t>
            </a:r>
            <a:endParaRPr lang="en-US" altLang="zh-CN" sz="1300" b="0" dirty="0">
              <a:solidFill>
                <a:srgbClr val="FFFFFF"/>
              </a:solidFill>
              <a:latin typeface="微软雅黑" panose="020B0503020204020204" pitchFamily="34" charset="-122"/>
              <a:ea typeface="微软雅黑" panose="020B0503020204020204" pitchFamily="34" charset="-122"/>
            </a:endParaRPr>
          </a:p>
          <a:p>
            <a:pPr algn="l">
              <a:lnSpc>
                <a:spcPct val="200000"/>
              </a:lnSpc>
            </a:pPr>
            <a:r>
              <a:rPr lang="zh-CN" altLang="en-US" sz="1300" b="0" dirty="0">
                <a:solidFill>
                  <a:srgbClr val="FFFFFF"/>
                </a:solidFill>
                <a:latin typeface="微软雅黑" panose="020B0503020204020204" pitchFamily="34" charset="-122"/>
                <a:ea typeface="微软雅黑" panose="020B0503020204020204" pitchFamily="34" charset="-122"/>
              </a:rPr>
              <a:t>市场开拓计划</a:t>
            </a:r>
            <a:endParaRPr lang="en-US" altLang="zh-CN" sz="1300" b="0" dirty="0">
              <a:solidFill>
                <a:srgbClr val="FFFFFF"/>
              </a:solidFill>
              <a:latin typeface="微软雅黑" panose="020B0503020204020204" pitchFamily="34" charset="-122"/>
              <a:ea typeface="微软雅黑" panose="020B0503020204020204" pitchFamily="34" charset="-122"/>
            </a:endParaRPr>
          </a:p>
          <a:p>
            <a:pPr algn="l">
              <a:lnSpc>
                <a:spcPct val="200000"/>
              </a:lnSpc>
            </a:pPr>
            <a:r>
              <a:rPr lang="zh-CN" altLang="en-US" sz="1300" b="0" dirty="0">
                <a:solidFill>
                  <a:srgbClr val="FFFFFF"/>
                </a:solidFill>
                <a:latin typeface="微软雅黑" panose="020B0503020204020204" pitchFamily="34" charset="-122"/>
                <a:ea typeface="微软雅黑" panose="020B0503020204020204" pitchFamily="34" charset="-122"/>
              </a:rPr>
              <a:t>五年发展规划</a:t>
            </a:r>
            <a:endParaRPr lang="en-US" altLang="zh-CN" sz="1300" b="0" dirty="0">
              <a:solidFill>
                <a:srgbClr val="FFFFFF"/>
              </a:solidFill>
              <a:latin typeface="微软雅黑" panose="020B0503020204020204" pitchFamily="34" charset="-122"/>
              <a:ea typeface="微软雅黑" panose="020B0503020204020204" pitchFamily="34" charset="-122"/>
            </a:endParaRPr>
          </a:p>
          <a:p>
            <a:pPr algn="l">
              <a:lnSpc>
                <a:spcPct val="200000"/>
              </a:lnSpc>
            </a:pPr>
            <a:r>
              <a:rPr lang="zh-CN" altLang="en-US" sz="1300" b="0" dirty="0">
                <a:solidFill>
                  <a:srgbClr val="FFFFFF"/>
                </a:solidFill>
                <a:latin typeface="微软雅黑" panose="020B0503020204020204" pitchFamily="34" charset="-122"/>
                <a:ea typeface="微软雅黑" panose="020B0503020204020204" pitchFamily="34" charset="-122"/>
              </a:rPr>
              <a:t>销售网络布局</a:t>
            </a:r>
            <a:endParaRPr lang="en-US" altLang="zh-CN" sz="1300" b="0" dirty="0">
              <a:solidFill>
                <a:srgbClr val="FFFFFF"/>
              </a:solidFill>
              <a:latin typeface="微软雅黑" panose="020B0503020204020204" pitchFamily="34" charset="-122"/>
              <a:ea typeface="微软雅黑" panose="020B0503020204020204" pitchFamily="34" charset="-122"/>
            </a:endParaRPr>
          </a:p>
          <a:p>
            <a:pPr algn="l">
              <a:lnSpc>
                <a:spcPct val="200000"/>
              </a:lnSpc>
            </a:pPr>
            <a:r>
              <a:rPr lang="zh-CN" altLang="en-US" sz="1300" b="0" dirty="0">
                <a:solidFill>
                  <a:srgbClr val="FFFFFF"/>
                </a:solidFill>
                <a:latin typeface="微软雅黑" panose="020B0503020204020204" pitchFamily="34" charset="-122"/>
                <a:ea typeface="微软雅黑" panose="020B0503020204020204" pitchFamily="34" charset="-122"/>
              </a:rPr>
              <a:t>短期盈利计划</a:t>
            </a:r>
            <a:endParaRPr lang="en-US" altLang="zh-CN" sz="1300" b="0" dirty="0">
              <a:solidFill>
                <a:srgbClr val="FFFFFF"/>
              </a:solidFill>
              <a:latin typeface="微软雅黑" panose="020B0503020204020204" pitchFamily="34" charset="-122"/>
              <a:ea typeface="微软雅黑" panose="020B0503020204020204" pitchFamily="34" charset="-122"/>
            </a:endParaRPr>
          </a:p>
        </p:txBody>
      </p:sp>
      <p:sp>
        <p:nvSpPr>
          <p:cNvPr id="128" name="Rectangle 4"/>
          <p:cNvSpPr txBox="1">
            <a:spLocks noChangeArrowheads="1"/>
          </p:cNvSpPr>
          <p:nvPr/>
        </p:nvSpPr>
        <p:spPr bwMode="auto">
          <a:xfrm>
            <a:off x="1203359" y="3131284"/>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zh-CN" altLang="en-US" sz="2500" kern="0" dirty="0">
                <a:solidFill>
                  <a:srgbClr val="FFFFFF"/>
                </a:solidFill>
                <a:latin typeface="微软雅黑" panose="020B0503020204020204" pitchFamily="34" charset="-122"/>
                <a:ea typeface="微软雅黑" panose="020B0503020204020204" pitchFamily="34" charset="-122"/>
              </a:rPr>
              <a:t>发展规划</a:t>
            </a:r>
          </a:p>
        </p:txBody>
      </p:sp>
      <p:sp>
        <p:nvSpPr>
          <p:cNvPr id="129" name="Rectangle 4"/>
          <p:cNvSpPr txBox="1">
            <a:spLocks noChangeArrowheads="1"/>
          </p:cNvSpPr>
          <p:nvPr/>
        </p:nvSpPr>
        <p:spPr bwMode="auto">
          <a:xfrm>
            <a:off x="982089" y="3651579"/>
            <a:ext cx="2447705"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1200" b="0" kern="0" dirty="0">
                <a:solidFill>
                  <a:srgbClr val="FFFFFF"/>
                </a:solidFill>
                <a:latin typeface="微软雅黑" panose="020B0503020204020204" pitchFamily="34" charset="-122"/>
                <a:ea typeface="微软雅黑" panose="020B0503020204020204" pitchFamily="34" charset="-122"/>
              </a:rPr>
              <a:t>DEVELOPMENT PLAN</a:t>
            </a:r>
            <a:endParaRPr lang="zh-CN" altLang="en-US" sz="1200" b="0" kern="0" dirty="0">
              <a:solidFill>
                <a:srgbClr val="FFFFFF"/>
              </a:solidFill>
              <a:latin typeface="微软雅黑" panose="020B0503020204020204" pitchFamily="34" charset="-122"/>
              <a:ea typeface="微软雅黑" panose="020B0503020204020204" pitchFamily="34" charset="-122"/>
            </a:endParaRPr>
          </a:p>
        </p:txBody>
      </p:sp>
      <p:grpSp>
        <p:nvGrpSpPr>
          <p:cNvPr id="130" name="组合 129"/>
          <p:cNvGrpSpPr/>
          <p:nvPr/>
        </p:nvGrpSpPr>
        <p:grpSpPr>
          <a:xfrm>
            <a:off x="1049020" y="1136979"/>
            <a:ext cx="2076833" cy="2145641"/>
            <a:chOff x="1049020" y="896144"/>
            <a:chExt cx="2076833" cy="2145641"/>
          </a:xfrm>
        </p:grpSpPr>
        <p:grpSp>
          <p:nvGrpSpPr>
            <p:cNvPr id="131" name="组合 130"/>
            <p:cNvGrpSpPr/>
            <p:nvPr/>
          </p:nvGrpSpPr>
          <p:grpSpPr>
            <a:xfrm>
              <a:off x="1049020" y="896144"/>
              <a:ext cx="2076833" cy="2145641"/>
              <a:chOff x="647673" y="2729597"/>
              <a:chExt cx="1343573" cy="1388087"/>
            </a:xfrm>
          </p:grpSpPr>
          <p:grpSp>
            <p:nvGrpSpPr>
              <p:cNvPr id="137" name="组合 136"/>
              <p:cNvGrpSpPr/>
              <p:nvPr/>
            </p:nvGrpSpPr>
            <p:grpSpPr>
              <a:xfrm>
                <a:off x="789153" y="2729597"/>
                <a:ext cx="1202093" cy="1388087"/>
                <a:chOff x="3273692" y="1099961"/>
                <a:chExt cx="1202093" cy="1388087"/>
              </a:xfrm>
            </p:grpSpPr>
            <p:sp>
              <p:nvSpPr>
                <p:cNvPr id="139"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0"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1"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Palatino Linotype"/>
                    <a:ea typeface="宋体"/>
                    <a:cs typeface="+mn-cs"/>
                  </a:endParaRPr>
                </a:p>
              </p:txBody>
            </p:sp>
          </p:grpSp>
          <p:sp>
            <p:nvSpPr>
              <p:cNvPr id="138" name="TextBox 137"/>
              <p:cNvSpPr txBox="1"/>
              <p:nvPr/>
            </p:nvSpPr>
            <p:spPr>
              <a:xfrm>
                <a:off x="647673" y="2828190"/>
                <a:ext cx="948647" cy="4380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0" i="0" u="none" strike="noStrike" kern="0" cap="none" spc="0" normalizeH="0" baseline="0" noProof="0" dirty="0" smtClean="0">
                    <a:ln>
                      <a:noFill/>
                    </a:ln>
                    <a:solidFill>
                      <a:srgbClr val="FFFFFF"/>
                    </a:solidFill>
                    <a:effectLst/>
                    <a:uLnTx/>
                    <a:uFillTx/>
                    <a:latin typeface="Agency FB" panose="020B0503020202020204" pitchFamily="34" charset="0"/>
                  </a:rPr>
                  <a:t>04</a:t>
                </a:r>
                <a:endParaRPr kumimoji="0" lang="zh-CN" altLang="en-US" sz="3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132" name="组合 131"/>
            <p:cNvGrpSpPr/>
            <p:nvPr/>
          </p:nvGrpSpPr>
          <p:grpSpPr>
            <a:xfrm>
              <a:off x="1829594" y="1606277"/>
              <a:ext cx="832603" cy="813867"/>
              <a:chOff x="5710238" y="3049588"/>
              <a:chExt cx="771526" cy="754062"/>
            </a:xfrm>
            <a:solidFill>
              <a:srgbClr val="7F7F7F">
                <a:lumMod val="75000"/>
              </a:srgbClr>
            </a:solidFill>
          </p:grpSpPr>
          <p:sp>
            <p:nvSpPr>
              <p:cNvPr id="133"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4"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5"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6"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gr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600" fill="hold"/>
                                        <p:tgtEl>
                                          <p:spTgt spid="130"/>
                                        </p:tgtEl>
                                        <p:attrNameLst>
                                          <p:attrName>ppt_w</p:attrName>
                                        </p:attrNameLst>
                                      </p:cBhvr>
                                      <p:tavLst>
                                        <p:tav tm="0">
                                          <p:val>
                                            <p:fltVal val="0"/>
                                          </p:val>
                                        </p:tav>
                                        <p:tav tm="100000">
                                          <p:val>
                                            <p:strVal val="#ppt_w"/>
                                          </p:val>
                                        </p:tav>
                                      </p:tavLst>
                                    </p:anim>
                                    <p:anim calcmode="lin" valueType="num">
                                      <p:cBhvr>
                                        <p:cTn id="8" dur="600" fill="hold"/>
                                        <p:tgtEl>
                                          <p:spTgt spid="130"/>
                                        </p:tgtEl>
                                        <p:attrNameLst>
                                          <p:attrName>ppt_h</p:attrName>
                                        </p:attrNameLst>
                                      </p:cBhvr>
                                      <p:tavLst>
                                        <p:tav tm="0">
                                          <p:val>
                                            <p:fltVal val="0"/>
                                          </p:val>
                                        </p:tav>
                                        <p:tav tm="100000">
                                          <p:val>
                                            <p:strVal val="#ppt_h"/>
                                          </p:val>
                                        </p:tav>
                                      </p:tavLst>
                                    </p:anim>
                                    <p:animEffect transition="in" filter="fade">
                                      <p:cBhvr>
                                        <p:cTn id="9" dur="600"/>
                                        <p:tgtEl>
                                          <p:spTgt spid="130"/>
                                        </p:tgtEl>
                                      </p:cBhvr>
                                    </p:animEffect>
                                  </p:childTnLst>
                                </p:cTn>
                              </p:par>
                              <p:par>
                                <p:cTn id="10" presetID="22" presetClass="entr" presetSubtype="8" fill="hold" grpId="0" nodeType="withEffect">
                                  <p:stCondLst>
                                    <p:cond delay="400"/>
                                  </p:stCondLst>
                                  <p:childTnLst>
                                    <p:set>
                                      <p:cBhvr>
                                        <p:cTn id="11" dur="1" fill="hold">
                                          <p:stCondLst>
                                            <p:cond delay="0"/>
                                          </p:stCondLst>
                                        </p:cTn>
                                        <p:tgtEl>
                                          <p:spTgt spid="128"/>
                                        </p:tgtEl>
                                        <p:attrNameLst>
                                          <p:attrName>style.visibility</p:attrName>
                                        </p:attrNameLst>
                                      </p:cBhvr>
                                      <p:to>
                                        <p:strVal val="visible"/>
                                      </p:to>
                                    </p:set>
                                    <p:animEffect transition="in" filter="wipe(left)">
                                      <p:cBhvr>
                                        <p:cTn id="12" dur="700"/>
                                        <p:tgtEl>
                                          <p:spTgt spid="128"/>
                                        </p:tgtEl>
                                      </p:cBhvr>
                                    </p:animEffect>
                                  </p:childTnLst>
                                </p:cTn>
                              </p:par>
                              <p:par>
                                <p:cTn id="13" presetID="22" presetClass="entr" presetSubtype="8" fill="hold" grpId="0" nodeType="withEffect">
                                  <p:stCondLst>
                                    <p:cond delay="500"/>
                                  </p:stCondLst>
                                  <p:childTnLst>
                                    <p:set>
                                      <p:cBhvr>
                                        <p:cTn id="14" dur="1" fill="hold">
                                          <p:stCondLst>
                                            <p:cond delay="0"/>
                                          </p:stCondLst>
                                        </p:cTn>
                                        <p:tgtEl>
                                          <p:spTgt spid="129"/>
                                        </p:tgtEl>
                                        <p:attrNameLst>
                                          <p:attrName>style.visibility</p:attrName>
                                        </p:attrNameLst>
                                      </p:cBhvr>
                                      <p:to>
                                        <p:strVal val="visible"/>
                                      </p:to>
                                    </p:set>
                                    <p:animEffect transition="in" filter="wipe(left)">
                                      <p:cBhvr>
                                        <p:cTn id="15" dur="700"/>
                                        <p:tgtEl>
                                          <p:spTgt spid="129"/>
                                        </p:tgtEl>
                                      </p:cBhvr>
                                    </p:animEffect>
                                  </p:childTnLst>
                                </p:cTn>
                              </p:par>
                            </p:childTnLst>
                          </p:cTn>
                        </p:par>
                        <p:par>
                          <p:cTn id="16" fill="hold">
                            <p:stCondLst>
                              <p:cond delay="1200"/>
                            </p:stCondLst>
                            <p:childTnLst>
                              <p:par>
                                <p:cTn id="17" presetID="23" presetClass="entr" presetSubtype="528"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 calcmode="lin" valueType="num">
                                      <p:cBhvr>
                                        <p:cTn id="19" dur="500" fill="hold"/>
                                        <p:tgtEl>
                                          <p:spTgt spid="72"/>
                                        </p:tgtEl>
                                        <p:attrNameLst>
                                          <p:attrName>ppt_w</p:attrName>
                                        </p:attrNameLst>
                                      </p:cBhvr>
                                      <p:tavLst>
                                        <p:tav tm="0">
                                          <p:val>
                                            <p:fltVal val="0"/>
                                          </p:val>
                                        </p:tav>
                                        <p:tav tm="100000">
                                          <p:val>
                                            <p:strVal val="#ppt_w"/>
                                          </p:val>
                                        </p:tav>
                                      </p:tavLst>
                                    </p:anim>
                                    <p:anim calcmode="lin" valueType="num">
                                      <p:cBhvr>
                                        <p:cTn id="20" dur="500" fill="hold"/>
                                        <p:tgtEl>
                                          <p:spTgt spid="72"/>
                                        </p:tgtEl>
                                        <p:attrNameLst>
                                          <p:attrName>ppt_h</p:attrName>
                                        </p:attrNameLst>
                                      </p:cBhvr>
                                      <p:tavLst>
                                        <p:tav tm="0">
                                          <p:val>
                                            <p:fltVal val="0"/>
                                          </p:val>
                                        </p:tav>
                                        <p:tav tm="100000">
                                          <p:val>
                                            <p:strVal val="#ppt_h"/>
                                          </p:val>
                                        </p:tav>
                                      </p:tavLst>
                                    </p:anim>
                                    <p:anim calcmode="lin" valueType="num">
                                      <p:cBhvr>
                                        <p:cTn id="21" dur="500" fill="hold"/>
                                        <p:tgtEl>
                                          <p:spTgt spid="72"/>
                                        </p:tgtEl>
                                        <p:attrNameLst>
                                          <p:attrName>ppt_x</p:attrName>
                                        </p:attrNameLst>
                                      </p:cBhvr>
                                      <p:tavLst>
                                        <p:tav tm="0">
                                          <p:val>
                                            <p:fltVal val="0.5"/>
                                          </p:val>
                                        </p:tav>
                                        <p:tav tm="100000">
                                          <p:val>
                                            <p:strVal val="#ppt_x"/>
                                          </p:val>
                                        </p:tav>
                                      </p:tavLst>
                                    </p:anim>
                                    <p:anim calcmode="lin" valueType="num">
                                      <p:cBhvr>
                                        <p:cTn id="22" dur="500" fill="hold"/>
                                        <p:tgtEl>
                                          <p:spTgt spid="72"/>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75"/>
                                        </p:tgtEl>
                                        <p:attrNameLst>
                                          <p:attrName>style.visibility</p:attrName>
                                        </p:attrNameLst>
                                      </p:cBhvr>
                                      <p:to>
                                        <p:strVal val="visible"/>
                                      </p:to>
                                    </p:set>
                                    <p:anim calcmode="lin" valueType="num">
                                      <p:cBhvr>
                                        <p:cTn id="25" dur="500" fill="hold"/>
                                        <p:tgtEl>
                                          <p:spTgt spid="75"/>
                                        </p:tgtEl>
                                        <p:attrNameLst>
                                          <p:attrName>ppt_w</p:attrName>
                                        </p:attrNameLst>
                                      </p:cBhvr>
                                      <p:tavLst>
                                        <p:tav tm="0">
                                          <p:val>
                                            <p:fltVal val="0"/>
                                          </p:val>
                                        </p:tav>
                                        <p:tav tm="100000">
                                          <p:val>
                                            <p:strVal val="#ppt_w"/>
                                          </p:val>
                                        </p:tav>
                                      </p:tavLst>
                                    </p:anim>
                                    <p:anim calcmode="lin" valueType="num">
                                      <p:cBhvr>
                                        <p:cTn id="26" dur="500" fill="hold"/>
                                        <p:tgtEl>
                                          <p:spTgt spid="75"/>
                                        </p:tgtEl>
                                        <p:attrNameLst>
                                          <p:attrName>ppt_h</p:attrName>
                                        </p:attrNameLst>
                                      </p:cBhvr>
                                      <p:tavLst>
                                        <p:tav tm="0">
                                          <p:val>
                                            <p:fltVal val="0"/>
                                          </p:val>
                                        </p:tav>
                                        <p:tav tm="100000">
                                          <p:val>
                                            <p:strVal val="#ppt_h"/>
                                          </p:val>
                                        </p:tav>
                                      </p:tavLst>
                                    </p:anim>
                                    <p:anim calcmode="lin" valueType="num">
                                      <p:cBhvr>
                                        <p:cTn id="27" dur="500" fill="hold"/>
                                        <p:tgtEl>
                                          <p:spTgt spid="75"/>
                                        </p:tgtEl>
                                        <p:attrNameLst>
                                          <p:attrName>ppt_x</p:attrName>
                                        </p:attrNameLst>
                                      </p:cBhvr>
                                      <p:tavLst>
                                        <p:tav tm="0">
                                          <p:val>
                                            <p:fltVal val="0.5"/>
                                          </p:val>
                                        </p:tav>
                                        <p:tav tm="100000">
                                          <p:val>
                                            <p:strVal val="#ppt_x"/>
                                          </p:val>
                                        </p:tav>
                                      </p:tavLst>
                                    </p:anim>
                                    <p:anim calcmode="lin" valueType="num">
                                      <p:cBhvr>
                                        <p:cTn id="28" dur="500" fill="hold"/>
                                        <p:tgtEl>
                                          <p:spTgt spid="75"/>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78"/>
                                        </p:tgtEl>
                                        <p:attrNameLst>
                                          <p:attrName>style.visibility</p:attrName>
                                        </p:attrNameLst>
                                      </p:cBhvr>
                                      <p:to>
                                        <p:strVal val="visible"/>
                                      </p:to>
                                    </p:set>
                                    <p:anim calcmode="lin" valueType="num">
                                      <p:cBhvr>
                                        <p:cTn id="31" dur="500" fill="hold"/>
                                        <p:tgtEl>
                                          <p:spTgt spid="78"/>
                                        </p:tgtEl>
                                        <p:attrNameLst>
                                          <p:attrName>ppt_w</p:attrName>
                                        </p:attrNameLst>
                                      </p:cBhvr>
                                      <p:tavLst>
                                        <p:tav tm="0">
                                          <p:val>
                                            <p:fltVal val="0"/>
                                          </p:val>
                                        </p:tav>
                                        <p:tav tm="100000">
                                          <p:val>
                                            <p:strVal val="#ppt_w"/>
                                          </p:val>
                                        </p:tav>
                                      </p:tavLst>
                                    </p:anim>
                                    <p:anim calcmode="lin" valueType="num">
                                      <p:cBhvr>
                                        <p:cTn id="32" dur="500" fill="hold"/>
                                        <p:tgtEl>
                                          <p:spTgt spid="78"/>
                                        </p:tgtEl>
                                        <p:attrNameLst>
                                          <p:attrName>ppt_h</p:attrName>
                                        </p:attrNameLst>
                                      </p:cBhvr>
                                      <p:tavLst>
                                        <p:tav tm="0">
                                          <p:val>
                                            <p:fltVal val="0"/>
                                          </p:val>
                                        </p:tav>
                                        <p:tav tm="100000">
                                          <p:val>
                                            <p:strVal val="#ppt_h"/>
                                          </p:val>
                                        </p:tav>
                                      </p:tavLst>
                                    </p:anim>
                                    <p:anim calcmode="lin" valueType="num">
                                      <p:cBhvr>
                                        <p:cTn id="33" dur="500" fill="hold"/>
                                        <p:tgtEl>
                                          <p:spTgt spid="78"/>
                                        </p:tgtEl>
                                        <p:attrNameLst>
                                          <p:attrName>ppt_x</p:attrName>
                                        </p:attrNameLst>
                                      </p:cBhvr>
                                      <p:tavLst>
                                        <p:tav tm="0">
                                          <p:val>
                                            <p:fltVal val="0.5"/>
                                          </p:val>
                                        </p:tav>
                                        <p:tav tm="100000">
                                          <p:val>
                                            <p:strVal val="#ppt_x"/>
                                          </p:val>
                                        </p:tav>
                                      </p:tavLst>
                                    </p:anim>
                                    <p:anim calcmode="lin" valueType="num">
                                      <p:cBhvr>
                                        <p:cTn id="34" dur="500" fill="hold"/>
                                        <p:tgtEl>
                                          <p:spTgt spid="78"/>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81"/>
                                        </p:tgtEl>
                                        <p:attrNameLst>
                                          <p:attrName>style.visibility</p:attrName>
                                        </p:attrNameLst>
                                      </p:cBhvr>
                                      <p:to>
                                        <p:strVal val="visible"/>
                                      </p:to>
                                    </p:set>
                                    <p:anim calcmode="lin" valueType="num">
                                      <p:cBhvr>
                                        <p:cTn id="37" dur="500" fill="hold"/>
                                        <p:tgtEl>
                                          <p:spTgt spid="81"/>
                                        </p:tgtEl>
                                        <p:attrNameLst>
                                          <p:attrName>ppt_w</p:attrName>
                                        </p:attrNameLst>
                                      </p:cBhvr>
                                      <p:tavLst>
                                        <p:tav tm="0">
                                          <p:val>
                                            <p:fltVal val="0"/>
                                          </p:val>
                                        </p:tav>
                                        <p:tav tm="100000">
                                          <p:val>
                                            <p:strVal val="#ppt_w"/>
                                          </p:val>
                                        </p:tav>
                                      </p:tavLst>
                                    </p:anim>
                                    <p:anim calcmode="lin" valueType="num">
                                      <p:cBhvr>
                                        <p:cTn id="38" dur="500" fill="hold"/>
                                        <p:tgtEl>
                                          <p:spTgt spid="81"/>
                                        </p:tgtEl>
                                        <p:attrNameLst>
                                          <p:attrName>ppt_h</p:attrName>
                                        </p:attrNameLst>
                                      </p:cBhvr>
                                      <p:tavLst>
                                        <p:tav tm="0">
                                          <p:val>
                                            <p:fltVal val="0"/>
                                          </p:val>
                                        </p:tav>
                                        <p:tav tm="100000">
                                          <p:val>
                                            <p:strVal val="#ppt_h"/>
                                          </p:val>
                                        </p:tav>
                                      </p:tavLst>
                                    </p:anim>
                                    <p:anim calcmode="lin" valueType="num">
                                      <p:cBhvr>
                                        <p:cTn id="39" dur="500" fill="hold"/>
                                        <p:tgtEl>
                                          <p:spTgt spid="81"/>
                                        </p:tgtEl>
                                        <p:attrNameLst>
                                          <p:attrName>ppt_x</p:attrName>
                                        </p:attrNameLst>
                                      </p:cBhvr>
                                      <p:tavLst>
                                        <p:tav tm="0">
                                          <p:val>
                                            <p:fltVal val="0.5"/>
                                          </p:val>
                                        </p:tav>
                                        <p:tav tm="100000">
                                          <p:val>
                                            <p:strVal val="#ppt_x"/>
                                          </p:val>
                                        </p:tav>
                                      </p:tavLst>
                                    </p:anim>
                                    <p:anim calcmode="lin" valueType="num">
                                      <p:cBhvr>
                                        <p:cTn id="40" dur="500" fill="hold"/>
                                        <p:tgtEl>
                                          <p:spTgt spid="81"/>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84"/>
                                        </p:tgtEl>
                                        <p:attrNameLst>
                                          <p:attrName>style.visibility</p:attrName>
                                        </p:attrNameLst>
                                      </p:cBhvr>
                                      <p:to>
                                        <p:strVal val="visible"/>
                                      </p:to>
                                    </p:set>
                                    <p:anim calcmode="lin" valueType="num">
                                      <p:cBhvr>
                                        <p:cTn id="43" dur="500" fill="hold"/>
                                        <p:tgtEl>
                                          <p:spTgt spid="84"/>
                                        </p:tgtEl>
                                        <p:attrNameLst>
                                          <p:attrName>ppt_w</p:attrName>
                                        </p:attrNameLst>
                                      </p:cBhvr>
                                      <p:tavLst>
                                        <p:tav tm="0">
                                          <p:val>
                                            <p:fltVal val="0"/>
                                          </p:val>
                                        </p:tav>
                                        <p:tav tm="100000">
                                          <p:val>
                                            <p:strVal val="#ppt_w"/>
                                          </p:val>
                                        </p:tav>
                                      </p:tavLst>
                                    </p:anim>
                                    <p:anim calcmode="lin" valueType="num">
                                      <p:cBhvr>
                                        <p:cTn id="44" dur="500" fill="hold"/>
                                        <p:tgtEl>
                                          <p:spTgt spid="84"/>
                                        </p:tgtEl>
                                        <p:attrNameLst>
                                          <p:attrName>ppt_h</p:attrName>
                                        </p:attrNameLst>
                                      </p:cBhvr>
                                      <p:tavLst>
                                        <p:tav tm="0">
                                          <p:val>
                                            <p:fltVal val="0"/>
                                          </p:val>
                                        </p:tav>
                                        <p:tav tm="100000">
                                          <p:val>
                                            <p:strVal val="#ppt_h"/>
                                          </p:val>
                                        </p:tav>
                                      </p:tavLst>
                                    </p:anim>
                                    <p:anim calcmode="lin" valueType="num">
                                      <p:cBhvr>
                                        <p:cTn id="45" dur="500" fill="hold"/>
                                        <p:tgtEl>
                                          <p:spTgt spid="84"/>
                                        </p:tgtEl>
                                        <p:attrNameLst>
                                          <p:attrName>ppt_x</p:attrName>
                                        </p:attrNameLst>
                                      </p:cBhvr>
                                      <p:tavLst>
                                        <p:tav tm="0">
                                          <p:val>
                                            <p:fltVal val="0.5"/>
                                          </p:val>
                                        </p:tav>
                                        <p:tav tm="100000">
                                          <p:val>
                                            <p:strVal val="#ppt_x"/>
                                          </p:val>
                                        </p:tav>
                                      </p:tavLst>
                                    </p:anim>
                                    <p:anim calcmode="lin" valueType="num">
                                      <p:cBhvr>
                                        <p:cTn id="46" dur="500" fill="hold"/>
                                        <p:tgtEl>
                                          <p:spTgt spid="84"/>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87"/>
                                        </p:tgtEl>
                                        <p:attrNameLst>
                                          <p:attrName>style.visibility</p:attrName>
                                        </p:attrNameLst>
                                      </p:cBhvr>
                                      <p:to>
                                        <p:strVal val="visible"/>
                                      </p:to>
                                    </p:set>
                                    <p:anim calcmode="lin" valueType="num">
                                      <p:cBhvr>
                                        <p:cTn id="49" dur="500" fill="hold"/>
                                        <p:tgtEl>
                                          <p:spTgt spid="87"/>
                                        </p:tgtEl>
                                        <p:attrNameLst>
                                          <p:attrName>ppt_w</p:attrName>
                                        </p:attrNameLst>
                                      </p:cBhvr>
                                      <p:tavLst>
                                        <p:tav tm="0">
                                          <p:val>
                                            <p:fltVal val="0"/>
                                          </p:val>
                                        </p:tav>
                                        <p:tav tm="100000">
                                          <p:val>
                                            <p:strVal val="#ppt_w"/>
                                          </p:val>
                                        </p:tav>
                                      </p:tavLst>
                                    </p:anim>
                                    <p:anim calcmode="lin" valueType="num">
                                      <p:cBhvr>
                                        <p:cTn id="50" dur="500" fill="hold"/>
                                        <p:tgtEl>
                                          <p:spTgt spid="87"/>
                                        </p:tgtEl>
                                        <p:attrNameLst>
                                          <p:attrName>ppt_h</p:attrName>
                                        </p:attrNameLst>
                                      </p:cBhvr>
                                      <p:tavLst>
                                        <p:tav tm="0">
                                          <p:val>
                                            <p:fltVal val="0"/>
                                          </p:val>
                                        </p:tav>
                                        <p:tav tm="100000">
                                          <p:val>
                                            <p:strVal val="#ppt_h"/>
                                          </p:val>
                                        </p:tav>
                                      </p:tavLst>
                                    </p:anim>
                                    <p:anim calcmode="lin" valueType="num">
                                      <p:cBhvr>
                                        <p:cTn id="51" dur="500" fill="hold"/>
                                        <p:tgtEl>
                                          <p:spTgt spid="87"/>
                                        </p:tgtEl>
                                        <p:attrNameLst>
                                          <p:attrName>ppt_x</p:attrName>
                                        </p:attrNameLst>
                                      </p:cBhvr>
                                      <p:tavLst>
                                        <p:tav tm="0">
                                          <p:val>
                                            <p:fltVal val="0.5"/>
                                          </p:val>
                                        </p:tav>
                                        <p:tav tm="100000">
                                          <p:val>
                                            <p:strVal val="#ppt_x"/>
                                          </p:val>
                                        </p:tav>
                                      </p:tavLst>
                                    </p:anim>
                                    <p:anim calcmode="lin" valueType="num">
                                      <p:cBhvr>
                                        <p:cTn id="52" dur="500" fill="hold"/>
                                        <p:tgtEl>
                                          <p:spTgt spid="87"/>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90"/>
                                        </p:tgtEl>
                                        <p:attrNameLst>
                                          <p:attrName>style.visibility</p:attrName>
                                        </p:attrNameLst>
                                      </p:cBhvr>
                                      <p:to>
                                        <p:strVal val="visible"/>
                                      </p:to>
                                    </p:set>
                                    <p:anim calcmode="lin" valueType="num">
                                      <p:cBhvr>
                                        <p:cTn id="55" dur="500" fill="hold"/>
                                        <p:tgtEl>
                                          <p:spTgt spid="90"/>
                                        </p:tgtEl>
                                        <p:attrNameLst>
                                          <p:attrName>ppt_w</p:attrName>
                                        </p:attrNameLst>
                                      </p:cBhvr>
                                      <p:tavLst>
                                        <p:tav tm="0">
                                          <p:val>
                                            <p:fltVal val="0"/>
                                          </p:val>
                                        </p:tav>
                                        <p:tav tm="100000">
                                          <p:val>
                                            <p:strVal val="#ppt_w"/>
                                          </p:val>
                                        </p:tav>
                                      </p:tavLst>
                                    </p:anim>
                                    <p:anim calcmode="lin" valueType="num">
                                      <p:cBhvr>
                                        <p:cTn id="56" dur="500" fill="hold"/>
                                        <p:tgtEl>
                                          <p:spTgt spid="90"/>
                                        </p:tgtEl>
                                        <p:attrNameLst>
                                          <p:attrName>ppt_h</p:attrName>
                                        </p:attrNameLst>
                                      </p:cBhvr>
                                      <p:tavLst>
                                        <p:tav tm="0">
                                          <p:val>
                                            <p:fltVal val="0"/>
                                          </p:val>
                                        </p:tav>
                                        <p:tav tm="100000">
                                          <p:val>
                                            <p:strVal val="#ppt_h"/>
                                          </p:val>
                                        </p:tav>
                                      </p:tavLst>
                                    </p:anim>
                                    <p:anim calcmode="lin" valueType="num">
                                      <p:cBhvr>
                                        <p:cTn id="57" dur="500" fill="hold"/>
                                        <p:tgtEl>
                                          <p:spTgt spid="90"/>
                                        </p:tgtEl>
                                        <p:attrNameLst>
                                          <p:attrName>ppt_x</p:attrName>
                                        </p:attrNameLst>
                                      </p:cBhvr>
                                      <p:tavLst>
                                        <p:tav tm="0">
                                          <p:val>
                                            <p:fltVal val="0.5"/>
                                          </p:val>
                                        </p:tav>
                                        <p:tav tm="100000">
                                          <p:val>
                                            <p:strVal val="#ppt_x"/>
                                          </p:val>
                                        </p:tav>
                                      </p:tavLst>
                                    </p:anim>
                                    <p:anim calcmode="lin" valueType="num">
                                      <p:cBhvr>
                                        <p:cTn id="58" dur="500" fill="hold"/>
                                        <p:tgtEl>
                                          <p:spTgt spid="90"/>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93"/>
                                        </p:tgtEl>
                                        <p:attrNameLst>
                                          <p:attrName>style.visibility</p:attrName>
                                        </p:attrNameLst>
                                      </p:cBhvr>
                                      <p:to>
                                        <p:strVal val="visible"/>
                                      </p:to>
                                    </p:set>
                                    <p:anim calcmode="lin" valueType="num">
                                      <p:cBhvr>
                                        <p:cTn id="61" dur="500" fill="hold"/>
                                        <p:tgtEl>
                                          <p:spTgt spid="93"/>
                                        </p:tgtEl>
                                        <p:attrNameLst>
                                          <p:attrName>ppt_w</p:attrName>
                                        </p:attrNameLst>
                                      </p:cBhvr>
                                      <p:tavLst>
                                        <p:tav tm="0">
                                          <p:val>
                                            <p:fltVal val="0"/>
                                          </p:val>
                                        </p:tav>
                                        <p:tav tm="100000">
                                          <p:val>
                                            <p:strVal val="#ppt_w"/>
                                          </p:val>
                                        </p:tav>
                                      </p:tavLst>
                                    </p:anim>
                                    <p:anim calcmode="lin" valueType="num">
                                      <p:cBhvr>
                                        <p:cTn id="62" dur="500" fill="hold"/>
                                        <p:tgtEl>
                                          <p:spTgt spid="93"/>
                                        </p:tgtEl>
                                        <p:attrNameLst>
                                          <p:attrName>ppt_h</p:attrName>
                                        </p:attrNameLst>
                                      </p:cBhvr>
                                      <p:tavLst>
                                        <p:tav tm="0">
                                          <p:val>
                                            <p:fltVal val="0"/>
                                          </p:val>
                                        </p:tav>
                                        <p:tav tm="100000">
                                          <p:val>
                                            <p:strVal val="#ppt_h"/>
                                          </p:val>
                                        </p:tav>
                                      </p:tavLst>
                                    </p:anim>
                                    <p:anim calcmode="lin" valueType="num">
                                      <p:cBhvr>
                                        <p:cTn id="63" dur="500" fill="hold"/>
                                        <p:tgtEl>
                                          <p:spTgt spid="93"/>
                                        </p:tgtEl>
                                        <p:attrNameLst>
                                          <p:attrName>ppt_x</p:attrName>
                                        </p:attrNameLst>
                                      </p:cBhvr>
                                      <p:tavLst>
                                        <p:tav tm="0">
                                          <p:val>
                                            <p:fltVal val="0.5"/>
                                          </p:val>
                                        </p:tav>
                                        <p:tav tm="100000">
                                          <p:val>
                                            <p:strVal val="#ppt_x"/>
                                          </p:val>
                                        </p:tav>
                                      </p:tavLst>
                                    </p:anim>
                                    <p:anim calcmode="lin" valueType="num">
                                      <p:cBhvr>
                                        <p:cTn id="64" dur="500" fill="hold"/>
                                        <p:tgtEl>
                                          <p:spTgt spid="93"/>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96"/>
                                        </p:tgtEl>
                                        <p:attrNameLst>
                                          <p:attrName>style.visibility</p:attrName>
                                        </p:attrNameLst>
                                      </p:cBhvr>
                                      <p:to>
                                        <p:strVal val="visible"/>
                                      </p:to>
                                    </p:set>
                                    <p:anim calcmode="lin" valueType="num">
                                      <p:cBhvr>
                                        <p:cTn id="67" dur="500" fill="hold"/>
                                        <p:tgtEl>
                                          <p:spTgt spid="96"/>
                                        </p:tgtEl>
                                        <p:attrNameLst>
                                          <p:attrName>ppt_w</p:attrName>
                                        </p:attrNameLst>
                                      </p:cBhvr>
                                      <p:tavLst>
                                        <p:tav tm="0">
                                          <p:val>
                                            <p:fltVal val="0"/>
                                          </p:val>
                                        </p:tav>
                                        <p:tav tm="100000">
                                          <p:val>
                                            <p:strVal val="#ppt_w"/>
                                          </p:val>
                                        </p:tav>
                                      </p:tavLst>
                                    </p:anim>
                                    <p:anim calcmode="lin" valueType="num">
                                      <p:cBhvr>
                                        <p:cTn id="68" dur="500" fill="hold"/>
                                        <p:tgtEl>
                                          <p:spTgt spid="96"/>
                                        </p:tgtEl>
                                        <p:attrNameLst>
                                          <p:attrName>ppt_h</p:attrName>
                                        </p:attrNameLst>
                                      </p:cBhvr>
                                      <p:tavLst>
                                        <p:tav tm="0">
                                          <p:val>
                                            <p:fltVal val="0"/>
                                          </p:val>
                                        </p:tav>
                                        <p:tav tm="100000">
                                          <p:val>
                                            <p:strVal val="#ppt_h"/>
                                          </p:val>
                                        </p:tav>
                                      </p:tavLst>
                                    </p:anim>
                                    <p:anim calcmode="lin" valueType="num">
                                      <p:cBhvr>
                                        <p:cTn id="69" dur="500" fill="hold"/>
                                        <p:tgtEl>
                                          <p:spTgt spid="96"/>
                                        </p:tgtEl>
                                        <p:attrNameLst>
                                          <p:attrName>ppt_x</p:attrName>
                                        </p:attrNameLst>
                                      </p:cBhvr>
                                      <p:tavLst>
                                        <p:tav tm="0">
                                          <p:val>
                                            <p:fltVal val="0.5"/>
                                          </p:val>
                                        </p:tav>
                                        <p:tav tm="100000">
                                          <p:val>
                                            <p:strVal val="#ppt_x"/>
                                          </p:val>
                                        </p:tav>
                                      </p:tavLst>
                                    </p:anim>
                                    <p:anim calcmode="lin" valueType="num">
                                      <p:cBhvr>
                                        <p:cTn id="70" dur="500" fill="hold"/>
                                        <p:tgtEl>
                                          <p:spTgt spid="96"/>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99"/>
                                        </p:tgtEl>
                                        <p:attrNameLst>
                                          <p:attrName>style.visibility</p:attrName>
                                        </p:attrNameLst>
                                      </p:cBhvr>
                                      <p:to>
                                        <p:strVal val="visible"/>
                                      </p:to>
                                    </p:set>
                                    <p:anim calcmode="lin" valueType="num">
                                      <p:cBhvr>
                                        <p:cTn id="73" dur="500" fill="hold"/>
                                        <p:tgtEl>
                                          <p:spTgt spid="99"/>
                                        </p:tgtEl>
                                        <p:attrNameLst>
                                          <p:attrName>ppt_w</p:attrName>
                                        </p:attrNameLst>
                                      </p:cBhvr>
                                      <p:tavLst>
                                        <p:tav tm="0">
                                          <p:val>
                                            <p:fltVal val="0"/>
                                          </p:val>
                                        </p:tav>
                                        <p:tav tm="100000">
                                          <p:val>
                                            <p:strVal val="#ppt_w"/>
                                          </p:val>
                                        </p:tav>
                                      </p:tavLst>
                                    </p:anim>
                                    <p:anim calcmode="lin" valueType="num">
                                      <p:cBhvr>
                                        <p:cTn id="74" dur="500" fill="hold"/>
                                        <p:tgtEl>
                                          <p:spTgt spid="99"/>
                                        </p:tgtEl>
                                        <p:attrNameLst>
                                          <p:attrName>ppt_h</p:attrName>
                                        </p:attrNameLst>
                                      </p:cBhvr>
                                      <p:tavLst>
                                        <p:tav tm="0">
                                          <p:val>
                                            <p:fltVal val="0"/>
                                          </p:val>
                                        </p:tav>
                                        <p:tav tm="100000">
                                          <p:val>
                                            <p:strVal val="#ppt_h"/>
                                          </p:val>
                                        </p:tav>
                                      </p:tavLst>
                                    </p:anim>
                                    <p:anim calcmode="lin" valueType="num">
                                      <p:cBhvr>
                                        <p:cTn id="75" dur="500" fill="hold"/>
                                        <p:tgtEl>
                                          <p:spTgt spid="99"/>
                                        </p:tgtEl>
                                        <p:attrNameLst>
                                          <p:attrName>ppt_x</p:attrName>
                                        </p:attrNameLst>
                                      </p:cBhvr>
                                      <p:tavLst>
                                        <p:tav tm="0">
                                          <p:val>
                                            <p:fltVal val="0.5"/>
                                          </p:val>
                                        </p:tav>
                                        <p:tav tm="100000">
                                          <p:val>
                                            <p:strVal val="#ppt_x"/>
                                          </p:val>
                                        </p:tav>
                                      </p:tavLst>
                                    </p:anim>
                                    <p:anim calcmode="lin" valueType="num">
                                      <p:cBhvr>
                                        <p:cTn id="76" dur="500" fill="hold"/>
                                        <p:tgtEl>
                                          <p:spTgt spid="99"/>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102"/>
                                        </p:tgtEl>
                                        <p:attrNameLst>
                                          <p:attrName>style.visibility</p:attrName>
                                        </p:attrNameLst>
                                      </p:cBhvr>
                                      <p:to>
                                        <p:strVal val="visible"/>
                                      </p:to>
                                    </p:set>
                                    <p:anim calcmode="lin" valueType="num">
                                      <p:cBhvr>
                                        <p:cTn id="79" dur="500" fill="hold"/>
                                        <p:tgtEl>
                                          <p:spTgt spid="102"/>
                                        </p:tgtEl>
                                        <p:attrNameLst>
                                          <p:attrName>ppt_w</p:attrName>
                                        </p:attrNameLst>
                                      </p:cBhvr>
                                      <p:tavLst>
                                        <p:tav tm="0">
                                          <p:val>
                                            <p:fltVal val="0"/>
                                          </p:val>
                                        </p:tav>
                                        <p:tav tm="100000">
                                          <p:val>
                                            <p:strVal val="#ppt_w"/>
                                          </p:val>
                                        </p:tav>
                                      </p:tavLst>
                                    </p:anim>
                                    <p:anim calcmode="lin" valueType="num">
                                      <p:cBhvr>
                                        <p:cTn id="80" dur="500" fill="hold"/>
                                        <p:tgtEl>
                                          <p:spTgt spid="102"/>
                                        </p:tgtEl>
                                        <p:attrNameLst>
                                          <p:attrName>ppt_h</p:attrName>
                                        </p:attrNameLst>
                                      </p:cBhvr>
                                      <p:tavLst>
                                        <p:tav tm="0">
                                          <p:val>
                                            <p:fltVal val="0"/>
                                          </p:val>
                                        </p:tav>
                                        <p:tav tm="100000">
                                          <p:val>
                                            <p:strVal val="#ppt_h"/>
                                          </p:val>
                                        </p:tav>
                                      </p:tavLst>
                                    </p:anim>
                                    <p:anim calcmode="lin" valueType="num">
                                      <p:cBhvr>
                                        <p:cTn id="81" dur="500" fill="hold"/>
                                        <p:tgtEl>
                                          <p:spTgt spid="102"/>
                                        </p:tgtEl>
                                        <p:attrNameLst>
                                          <p:attrName>ppt_x</p:attrName>
                                        </p:attrNameLst>
                                      </p:cBhvr>
                                      <p:tavLst>
                                        <p:tav tm="0">
                                          <p:val>
                                            <p:fltVal val="0.5"/>
                                          </p:val>
                                        </p:tav>
                                        <p:tav tm="100000">
                                          <p:val>
                                            <p:strVal val="#ppt_x"/>
                                          </p:val>
                                        </p:tav>
                                      </p:tavLst>
                                    </p:anim>
                                    <p:anim calcmode="lin" valueType="num">
                                      <p:cBhvr>
                                        <p:cTn id="82" dur="500" fill="hold"/>
                                        <p:tgtEl>
                                          <p:spTgt spid="102"/>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05"/>
                                        </p:tgtEl>
                                        <p:attrNameLst>
                                          <p:attrName>style.visibility</p:attrName>
                                        </p:attrNameLst>
                                      </p:cBhvr>
                                      <p:to>
                                        <p:strVal val="visible"/>
                                      </p:to>
                                    </p:set>
                                    <p:anim calcmode="lin" valueType="num">
                                      <p:cBhvr>
                                        <p:cTn id="85" dur="500" fill="hold"/>
                                        <p:tgtEl>
                                          <p:spTgt spid="105"/>
                                        </p:tgtEl>
                                        <p:attrNameLst>
                                          <p:attrName>ppt_w</p:attrName>
                                        </p:attrNameLst>
                                      </p:cBhvr>
                                      <p:tavLst>
                                        <p:tav tm="0">
                                          <p:val>
                                            <p:fltVal val="0"/>
                                          </p:val>
                                        </p:tav>
                                        <p:tav tm="100000">
                                          <p:val>
                                            <p:strVal val="#ppt_w"/>
                                          </p:val>
                                        </p:tav>
                                      </p:tavLst>
                                    </p:anim>
                                    <p:anim calcmode="lin" valueType="num">
                                      <p:cBhvr>
                                        <p:cTn id="86" dur="500" fill="hold"/>
                                        <p:tgtEl>
                                          <p:spTgt spid="105"/>
                                        </p:tgtEl>
                                        <p:attrNameLst>
                                          <p:attrName>ppt_h</p:attrName>
                                        </p:attrNameLst>
                                      </p:cBhvr>
                                      <p:tavLst>
                                        <p:tav tm="0">
                                          <p:val>
                                            <p:fltVal val="0"/>
                                          </p:val>
                                        </p:tav>
                                        <p:tav tm="100000">
                                          <p:val>
                                            <p:strVal val="#ppt_h"/>
                                          </p:val>
                                        </p:tav>
                                      </p:tavLst>
                                    </p:anim>
                                    <p:anim calcmode="lin" valueType="num">
                                      <p:cBhvr>
                                        <p:cTn id="87" dur="500" fill="hold"/>
                                        <p:tgtEl>
                                          <p:spTgt spid="105"/>
                                        </p:tgtEl>
                                        <p:attrNameLst>
                                          <p:attrName>ppt_x</p:attrName>
                                        </p:attrNameLst>
                                      </p:cBhvr>
                                      <p:tavLst>
                                        <p:tav tm="0">
                                          <p:val>
                                            <p:fltVal val="0.5"/>
                                          </p:val>
                                        </p:tav>
                                        <p:tav tm="100000">
                                          <p:val>
                                            <p:strVal val="#ppt_x"/>
                                          </p:val>
                                        </p:tav>
                                      </p:tavLst>
                                    </p:anim>
                                    <p:anim calcmode="lin" valueType="num">
                                      <p:cBhvr>
                                        <p:cTn id="88" dur="500" fill="hold"/>
                                        <p:tgtEl>
                                          <p:spTgt spid="105"/>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108"/>
                                        </p:tgtEl>
                                        <p:attrNameLst>
                                          <p:attrName>style.visibility</p:attrName>
                                        </p:attrNameLst>
                                      </p:cBhvr>
                                      <p:to>
                                        <p:strVal val="visible"/>
                                      </p:to>
                                    </p:set>
                                    <p:anim calcmode="lin" valueType="num">
                                      <p:cBhvr>
                                        <p:cTn id="91" dur="500" fill="hold"/>
                                        <p:tgtEl>
                                          <p:spTgt spid="108"/>
                                        </p:tgtEl>
                                        <p:attrNameLst>
                                          <p:attrName>ppt_w</p:attrName>
                                        </p:attrNameLst>
                                      </p:cBhvr>
                                      <p:tavLst>
                                        <p:tav tm="0">
                                          <p:val>
                                            <p:fltVal val="0"/>
                                          </p:val>
                                        </p:tav>
                                        <p:tav tm="100000">
                                          <p:val>
                                            <p:strVal val="#ppt_w"/>
                                          </p:val>
                                        </p:tav>
                                      </p:tavLst>
                                    </p:anim>
                                    <p:anim calcmode="lin" valueType="num">
                                      <p:cBhvr>
                                        <p:cTn id="92" dur="500" fill="hold"/>
                                        <p:tgtEl>
                                          <p:spTgt spid="108"/>
                                        </p:tgtEl>
                                        <p:attrNameLst>
                                          <p:attrName>ppt_h</p:attrName>
                                        </p:attrNameLst>
                                      </p:cBhvr>
                                      <p:tavLst>
                                        <p:tav tm="0">
                                          <p:val>
                                            <p:fltVal val="0"/>
                                          </p:val>
                                        </p:tav>
                                        <p:tav tm="100000">
                                          <p:val>
                                            <p:strVal val="#ppt_h"/>
                                          </p:val>
                                        </p:tav>
                                      </p:tavLst>
                                    </p:anim>
                                    <p:anim calcmode="lin" valueType="num">
                                      <p:cBhvr>
                                        <p:cTn id="93" dur="500" fill="hold"/>
                                        <p:tgtEl>
                                          <p:spTgt spid="108"/>
                                        </p:tgtEl>
                                        <p:attrNameLst>
                                          <p:attrName>ppt_x</p:attrName>
                                        </p:attrNameLst>
                                      </p:cBhvr>
                                      <p:tavLst>
                                        <p:tav tm="0">
                                          <p:val>
                                            <p:fltVal val="0.5"/>
                                          </p:val>
                                        </p:tav>
                                        <p:tav tm="100000">
                                          <p:val>
                                            <p:strVal val="#ppt_x"/>
                                          </p:val>
                                        </p:tav>
                                      </p:tavLst>
                                    </p:anim>
                                    <p:anim calcmode="lin" valueType="num">
                                      <p:cBhvr>
                                        <p:cTn id="94" dur="500" fill="hold"/>
                                        <p:tgtEl>
                                          <p:spTgt spid="108"/>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72"/>
                                        </p:tgtEl>
                                      </p:cBhvr>
                                    </p:animEffect>
                                    <p:animScale>
                                      <p:cBhvr>
                                        <p:cTn id="97" dur="250" autoRev="1" fill="hold"/>
                                        <p:tgtEl>
                                          <p:spTgt spid="72"/>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93"/>
                                        </p:tgtEl>
                                      </p:cBhvr>
                                    </p:animEffect>
                                    <p:animScale>
                                      <p:cBhvr>
                                        <p:cTn id="100" dur="250" autoRev="1" fill="hold"/>
                                        <p:tgtEl>
                                          <p:spTgt spid="93"/>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99"/>
                                        </p:tgtEl>
                                      </p:cBhvr>
                                    </p:animEffect>
                                    <p:animScale>
                                      <p:cBhvr>
                                        <p:cTn id="103" dur="250" autoRev="1" fill="hold"/>
                                        <p:tgtEl>
                                          <p:spTgt spid="99"/>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102"/>
                                        </p:tgtEl>
                                      </p:cBhvr>
                                    </p:animEffect>
                                    <p:animScale>
                                      <p:cBhvr>
                                        <p:cTn id="106" dur="250" autoRev="1" fill="hold"/>
                                        <p:tgtEl>
                                          <p:spTgt spid="102"/>
                                        </p:tgtEl>
                                      </p:cBhvr>
                                      <p:by x="105000" y="105000"/>
                                    </p:animScale>
                                  </p:childTnLst>
                                </p:cTn>
                              </p:par>
                            </p:childTnLst>
                          </p:cTn>
                        </p:par>
                        <p:par>
                          <p:cTn id="107" fill="hold">
                            <p:stCondLst>
                              <p:cond delay="3510"/>
                            </p:stCondLst>
                            <p:childTnLst>
                              <p:par>
                                <p:cTn id="108" presetID="16" presetClass="entr" presetSubtype="42" fill="hold" nodeType="afterEffect">
                                  <p:stCondLst>
                                    <p:cond delay="0"/>
                                  </p:stCondLst>
                                  <p:childTnLst>
                                    <p:set>
                                      <p:cBhvr>
                                        <p:cTn id="109" dur="1" fill="hold">
                                          <p:stCondLst>
                                            <p:cond delay="0"/>
                                          </p:stCondLst>
                                        </p:cTn>
                                        <p:tgtEl>
                                          <p:spTgt spid="111"/>
                                        </p:tgtEl>
                                        <p:attrNameLst>
                                          <p:attrName>style.visibility</p:attrName>
                                        </p:attrNameLst>
                                      </p:cBhvr>
                                      <p:to>
                                        <p:strVal val="visible"/>
                                      </p:to>
                                    </p:set>
                                    <p:animEffect transition="in" filter="barn(outHorizontal)">
                                      <p:cBhvr>
                                        <p:cTn id="110" dur="500"/>
                                        <p:tgtEl>
                                          <p:spTgt spid="111"/>
                                        </p:tgtEl>
                                      </p:cBhvr>
                                    </p:animEffect>
                                  </p:childTnLst>
                                </p:cTn>
                              </p:par>
                            </p:childTnLst>
                          </p:cTn>
                        </p:par>
                        <p:par>
                          <p:cTn id="111" fill="hold">
                            <p:stCondLst>
                              <p:cond delay="4010"/>
                            </p:stCondLst>
                            <p:childTnLst>
                              <p:par>
                                <p:cTn id="112" presetID="23" presetClass="entr" presetSubtype="32" fill="hold" nodeType="afterEffect">
                                  <p:stCondLst>
                                    <p:cond delay="0"/>
                                  </p:stCondLst>
                                  <p:childTnLst>
                                    <p:set>
                                      <p:cBhvr>
                                        <p:cTn id="113" dur="1" fill="hold">
                                          <p:stCondLst>
                                            <p:cond delay="0"/>
                                          </p:stCondLst>
                                        </p:cTn>
                                        <p:tgtEl>
                                          <p:spTgt spid="112"/>
                                        </p:tgtEl>
                                        <p:attrNameLst>
                                          <p:attrName>style.visibility</p:attrName>
                                        </p:attrNameLst>
                                      </p:cBhvr>
                                      <p:to>
                                        <p:strVal val="visible"/>
                                      </p:to>
                                    </p:set>
                                    <p:anim calcmode="lin" valueType="num">
                                      <p:cBhvr>
                                        <p:cTn id="114" dur="500" fill="hold"/>
                                        <p:tgtEl>
                                          <p:spTgt spid="112"/>
                                        </p:tgtEl>
                                        <p:attrNameLst>
                                          <p:attrName>ppt_w</p:attrName>
                                        </p:attrNameLst>
                                      </p:cBhvr>
                                      <p:tavLst>
                                        <p:tav tm="0">
                                          <p:val>
                                            <p:strVal val="4*#ppt_w"/>
                                          </p:val>
                                        </p:tav>
                                        <p:tav tm="100000">
                                          <p:val>
                                            <p:strVal val="#ppt_w"/>
                                          </p:val>
                                        </p:tav>
                                      </p:tavLst>
                                    </p:anim>
                                    <p:anim calcmode="lin" valueType="num">
                                      <p:cBhvr>
                                        <p:cTn id="115" dur="500" fill="hold"/>
                                        <p:tgtEl>
                                          <p:spTgt spid="112"/>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115"/>
                                        </p:tgtEl>
                                        <p:attrNameLst>
                                          <p:attrName>style.visibility</p:attrName>
                                        </p:attrNameLst>
                                      </p:cBhvr>
                                      <p:to>
                                        <p:strVal val="visible"/>
                                      </p:to>
                                    </p:set>
                                    <p:anim calcmode="lin" valueType="num">
                                      <p:cBhvr>
                                        <p:cTn id="118" dur="500" fill="hold"/>
                                        <p:tgtEl>
                                          <p:spTgt spid="115"/>
                                        </p:tgtEl>
                                        <p:attrNameLst>
                                          <p:attrName>ppt_w</p:attrName>
                                        </p:attrNameLst>
                                      </p:cBhvr>
                                      <p:tavLst>
                                        <p:tav tm="0">
                                          <p:val>
                                            <p:strVal val="4*#ppt_w"/>
                                          </p:val>
                                        </p:tav>
                                        <p:tav tm="100000">
                                          <p:val>
                                            <p:strVal val="#ppt_w"/>
                                          </p:val>
                                        </p:tav>
                                      </p:tavLst>
                                    </p:anim>
                                    <p:anim calcmode="lin" valueType="num">
                                      <p:cBhvr>
                                        <p:cTn id="119" dur="500" fill="hold"/>
                                        <p:tgtEl>
                                          <p:spTgt spid="115"/>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118"/>
                                        </p:tgtEl>
                                        <p:attrNameLst>
                                          <p:attrName>style.visibility</p:attrName>
                                        </p:attrNameLst>
                                      </p:cBhvr>
                                      <p:to>
                                        <p:strVal val="visible"/>
                                      </p:to>
                                    </p:set>
                                    <p:anim calcmode="lin" valueType="num">
                                      <p:cBhvr>
                                        <p:cTn id="122" dur="500" fill="hold"/>
                                        <p:tgtEl>
                                          <p:spTgt spid="118"/>
                                        </p:tgtEl>
                                        <p:attrNameLst>
                                          <p:attrName>ppt_w</p:attrName>
                                        </p:attrNameLst>
                                      </p:cBhvr>
                                      <p:tavLst>
                                        <p:tav tm="0">
                                          <p:val>
                                            <p:strVal val="4*#ppt_w"/>
                                          </p:val>
                                        </p:tav>
                                        <p:tav tm="100000">
                                          <p:val>
                                            <p:strVal val="#ppt_w"/>
                                          </p:val>
                                        </p:tav>
                                      </p:tavLst>
                                    </p:anim>
                                    <p:anim calcmode="lin" valueType="num">
                                      <p:cBhvr>
                                        <p:cTn id="123" dur="500" fill="hold"/>
                                        <p:tgtEl>
                                          <p:spTgt spid="118"/>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121"/>
                                        </p:tgtEl>
                                        <p:attrNameLst>
                                          <p:attrName>style.visibility</p:attrName>
                                        </p:attrNameLst>
                                      </p:cBhvr>
                                      <p:to>
                                        <p:strVal val="visible"/>
                                      </p:to>
                                    </p:set>
                                    <p:anim calcmode="lin" valueType="num">
                                      <p:cBhvr>
                                        <p:cTn id="126" dur="500" fill="hold"/>
                                        <p:tgtEl>
                                          <p:spTgt spid="121"/>
                                        </p:tgtEl>
                                        <p:attrNameLst>
                                          <p:attrName>ppt_w</p:attrName>
                                        </p:attrNameLst>
                                      </p:cBhvr>
                                      <p:tavLst>
                                        <p:tav tm="0">
                                          <p:val>
                                            <p:strVal val="4*#ppt_w"/>
                                          </p:val>
                                        </p:tav>
                                        <p:tav tm="100000">
                                          <p:val>
                                            <p:strVal val="#ppt_w"/>
                                          </p:val>
                                        </p:tav>
                                      </p:tavLst>
                                    </p:anim>
                                    <p:anim calcmode="lin" valueType="num">
                                      <p:cBhvr>
                                        <p:cTn id="127" dur="500" fill="hold"/>
                                        <p:tgtEl>
                                          <p:spTgt spid="121"/>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24"/>
                                        </p:tgtEl>
                                        <p:attrNameLst>
                                          <p:attrName>style.visibility</p:attrName>
                                        </p:attrNameLst>
                                      </p:cBhvr>
                                      <p:to>
                                        <p:strVal val="visible"/>
                                      </p:to>
                                    </p:set>
                                    <p:anim calcmode="lin" valueType="num">
                                      <p:cBhvr>
                                        <p:cTn id="130" dur="500" fill="hold"/>
                                        <p:tgtEl>
                                          <p:spTgt spid="124"/>
                                        </p:tgtEl>
                                        <p:attrNameLst>
                                          <p:attrName>ppt_w</p:attrName>
                                        </p:attrNameLst>
                                      </p:cBhvr>
                                      <p:tavLst>
                                        <p:tav tm="0">
                                          <p:val>
                                            <p:strVal val="4*#ppt_w"/>
                                          </p:val>
                                        </p:tav>
                                        <p:tav tm="100000">
                                          <p:val>
                                            <p:strVal val="#ppt_w"/>
                                          </p:val>
                                        </p:tav>
                                      </p:tavLst>
                                    </p:anim>
                                    <p:anim calcmode="lin" valueType="num">
                                      <p:cBhvr>
                                        <p:cTn id="131" dur="500" fill="hold"/>
                                        <p:tgtEl>
                                          <p:spTgt spid="124"/>
                                        </p:tgtEl>
                                        <p:attrNameLst>
                                          <p:attrName>ppt_h</p:attrName>
                                        </p:attrNameLst>
                                      </p:cBhvr>
                                      <p:tavLst>
                                        <p:tav tm="0">
                                          <p:val>
                                            <p:strVal val="4*#ppt_h"/>
                                          </p:val>
                                        </p:tav>
                                        <p:tav tm="100000">
                                          <p:val>
                                            <p:strVal val="#ppt_h"/>
                                          </p:val>
                                        </p:tav>
                                      </p:tavLst>
                                    </p:anim>
                                  </p:childTnLst>
                                </p:cTn>
                              </p:par>
                            </p:childTnLst>
                          </p:cTn>
                        </p:par>
                        <p:par>
                          <p:cTn id="132" fill="hold">
                            <p:stCondLst>
                              <p:cond delay="4710"/>
                            </p:stCondLst>
                            <p:childTnLst>
                              <p:par>
                                <p:cTn id="133" presetID="22" presetClass="entr" presetSubtype="8" fill="hold" grpId="0" nodeType="afterEffect">
                                  <p:stCondLst>
                                    <p:cond delay="0"/>
                                  </p:stCondLst>
                                  <p:childTnLst>
                                    <p:set>
                                      <p:cBhvr>
                                        <p:cTn id="134" dur="1" fill="hold">
                                          <p:stCondLst>
                                            <p:cond delay="0"/>
                                          </p:stCondLst>
                                        </p:cTn>
                                        <p:tgtEl>
                                          <p:spTgt spid="127"/>
                                        </p:tgtEl>
                                        <p:attrNameLst>
                                          <p:attrName>style.visibility</p:attrName>
                                        </p:attrNameLst>
                                      </p:cBhvr>
                                      <p:to>
                                        <p:strVal val="visible"/>
                                      </p:to>
                                    </p:set>
                                    <p:animEffect transition="in" filter="wipe(left)">
                                      <p:cBhvr>
                                        <p:cTn id="13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 grpId="0"/>
      <p:bldP spid="128" grpId="0"/>
      <p:bldP spid="12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3"/>
          <p:cNvSpPr>
            <a:spLocks noChangeArrowheads="1"/>
          </p:cNvSpPr>
          <p:nvPr/>
        </p:nvSpPr>
        <p:spPr bwMode="auto">
          <a:xfrm>
            <a:off x="1296194" y="1224286"/>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Arial" pitchFamily="34" charset="0"/>
              </a:rPr>
              <a:t>备用图表</a:t>
            </a:r>
            <a:endPar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itchFamily="34" charset="0"/>
            </a:endParaRPr>
          </a:p>
        </p:txBody>
      </p:sp>
      <p:sp>
        <p:nvSpPr>
          <p:cNvPr id="46" name="文本框 37"/>
          <p:cNvSpPr>
            <a:spLocks noChangeArrowheads="1"/>
          </p:cNvSpPr>
          <p:nvPr/>
        </p:nvSpPr>
        <p:spPr bwMode="auto">
          <a:xfrm>
            <a:off x="2470938" y="1351604"/>
            <a:ext cx="27220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sym typeface="Arial" pitchFamily="34" charset="0"/>
              </a:rPr>
              <a:t>ALTERNATE CHART</a:t>
            </a:r>
            <a:endParaRPr kumimoji="0" lang="zh-CN" altLang="en-US" sz="1000" b="0" i="0" u="none" strike="noStrike" kern="0" cap="none" spc="0" normalizeH="0" baseline="-3000" noProof="0" dirty="0">
              <a:ln>
                <a:noFill/>
              </a:ln>
              <a:solidFill>
                <a:sysClr val="window" lastClr="FFFFFF"/>
              </a:solidFill>
              <a:effectLst/>
              <a:uLnTx/>
              <a:uFillTx/>
              <a:latin typeface="微软雅黑" panose="020B0503020204020204" pitchFamily="34" charset="-122"/>
              <a:sym typeface="Arial" pitchFamily="34" charset="0"/>
            </a:endParaRPr>
          </a:p>
        </p:txBody>
      </p:sp>
      <p:grpSp>
        <p:nvGrpSpPr>
          <p:cNvPr id="47" name="组合 46"/>
          <p:cNvGrpSpPr/>
          <p:nvPr/>
        </p:nvGrpSpPr>
        <p:grpSpPr>
          <a:xfrm>
            <a:off x="8266914" y="839318"/>
            <a:ext cx="649280" cy="762000"/>
            <a:chOff x="8266914" y="-18254"/>
            <a:chExt cx="649280" cy="762000"/>
          </a:xfrm>
        </p:grpSpPr>
        <p:sp>
          <p:nvSpPr>
            <p:cNvPr id="48"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49" name="组合 48"/>
            <p:cNvGrpSpPr/>
            <p:nvPr/>
          </p:nvGrpSpPr>
          <p:grpSpPr>
            <a:xfrm>
              <a:off x="8266914" y="134144"/>
              <a:ext cx="649280" cy="475558"/>
              <a:chOff x="235091" y="185120"/>
              <a:chExt cx="649280" cy="475558"/>
            </a:xfrm>
          </p:grpSpPr>
          <p:sp>
            <p:nvSpPr>
              <p:cNvPr id="50" name="矩形 49"/>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51" name="矩形 50"/>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92D05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92D050"/>
                  </a:solidFill>
                  <a:effectLst/>
                  <a:uLnTx/>
                  <a:uFillTx/>
                  <a:latin typeface="Impact" pitchFamily="34" charset="0"/>
                  <a:ea typeface="微软雅黑" panose="020B0503020204020204" pitchFamily="34" charset="-122"/>
                </a:endParaRPr>
              </a:p>
            </p:txBody>
          </p:sp>
        </p:grpSp>
      </p:grpSp>
      <p:grpSp>
        <p:nvGrpSpPr>
          <p:cNvPr id="52" name="组合 51"/>
          <p:cNvGrpSpPr/>
          <p:nvPr/>
        </p:nvGrpSpPr>
        <p:grpSpPr>
          <a:xfrm>
            <a:off x="599274" y="2214546"/>
            <a:ext cx="1506792" cy="1506792"/>
            <a:chOff x="3481448" y="2338049"/>
            <a:chExt cx="2181104" cy="2181104"/>
          </a:xfrm>
        </p:grpSpPr>
        <p:grpSp>
          <p:nvGrpSpPr>
            <p:cNvPr id="53" name="组合 52"/>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Calibri"/>
                  <a:ea typeface="宋体"/>
                  <a:cs typeface="+mn-cs"/>
                </a:endParaRPr>
              </a:p>
            </p:txBody>
          </p:sp>
          <p:sp>
            <p:nvSpPr>
              <p:cNvPr id="56" name="椭圆 55"/>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Calibri"/>
                  <a:ea typeface="宋体"/>
                  <a:cs typeface="+mn-cs"/>
                </a:endParaRPr>
              </a:p>
            </p:txBody>
          </p:sp>
        </p:grpSp>
        <p:sp>
          <p:nvSpPr>
            <p:cNvPr id="54" name="TextBox 53"/>
            <p:cNvSpPr txBox="1"/>
            <p:nvPr/>
          </p:nvSpPr>
          <p:spPr>
            <a:xfrm>
              <a:off x="3839692" y="3125467"/>
              <a:ext cx="1464617"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00B0F0"/>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00B0F0"/>
                  </a:solidFill>
                  <a:effectLst/>
                  <a:uLnTx/>
                  <a:uFillTx/>
                  <a:latin typeface="方正兰亭细黑_GBK" pitchFamily="2" charset="-122"/>
                  <a:ea typeface="方正兰亭细黑_GBK" pitchFamily="2" charset="-122"/>
                </a:rPr>
                <a:t>01</a:t>
              </a:r>
              <a:endParaRPr kumimoji="0" lang="zh-CN" altLang="en-US" sz="2000" b="0" i="0" u="none" strike="noStrike" kern="0" cap="none" spc="0" normalizeH="0" baseline="0" noProof="0" dirty="0">
                <a:ln>
                  <a:noFill/>
                </a:ln>
                <a:solidFill>
                  <a:srgbClr val="00B0F0"/>
                </a:solidFill>
                <a:effectLst/>
                <a:uLnTx/>
                <a:uFillTx/>
                <a:latin typeface="方正兰亭细黑_GBK" pitchFamily="2" charset="-122"/>
                <a:ea typeface="方正兰亭细黑_GBK" pitchFamily="2" charset="-122"/>
              </a:endParaRPr>
            </a:p>
          </p:txBody>
        </p:sp>
      </p:grpSp>
      <p:sp>
        <p:nvSpPr>
          <p:cNvPr id="57" name="矩形 56"/>
          <p:cNvSpPr/>
          <p:nvPr/>
        </p:nvSpPr>
        <p:spPr>
          <a:xfrm>
            <a:off x="569066" y="3957082"/>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请在这里输入您的</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文字；请在这里输入您的文字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请在这里输入您的文字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在这里输入您的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8" name="组合 57"/>
          <p:cNvGrpSpPr/>
          <p:nvPr/>
        </p:nvGrpSpPr>
        <p:grpSpPr>
          <a:xfrm>
            <a:off x="2202992" y="4039097"/>
            <a:ext cx="473766" cy="477588"/>
            <a:chOff x="3041651" y="3326606"/>
            <a:chExt cx="631825" cy="636588"/>
          </a:xfrm>
        </p:grpSpPr>
        <p:sp>
          <p:nvSpPr>
            <p:cNvPr id="59" name="Oval 9"/>
            <p:cNvSpPr>
              <a:spLocks noChangeArrowheads="1"/>
            </p:cNvSpPr>
            <p:nvPr/>
          </p:nvSpPr>
          <p:spPr bwMode="auto">
            <a:xfrm>
              <a:off x="3041651" y="3326606"/>
              <a:ext cx="631825" cy="636588"/>
            </a:xfrm>
            <a:prstGeom prst="ellipse">
              <a:avLst/>
            </a:prstGeom>
            <a:solidFill>
              <a:srgbClr val="7F7F7F">
                <a:lumMod val="75000"/>
              </a:srgbClr>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60"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61"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62" name="组合 61"/>
          <p:cNvGrpSpPr/>
          <p:nvPr/>
        </p:nvGrpSpPr>
        <p:grpSpPr>
          <a:xfrm>
            <a:off x="2837402" y="2214546"/>
            <a:ext cx="1506792" cy="1506792"/>
            <a:chOff x="3481448" y="2338049"/>
            <a:chExt cx="2181104" cy="2181104"/>
          </a:xfrm>
        </p:grpSpPr>
        <p:grpSp>
          <p:nvGrpSpPr>
            <p:cNvPr id="63" name="组合 62"/>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Calibri"/>
                  <a:ea typeface="宋体"/>
                  <a:cs typeface="+mn-cs"/>
                </a:endParaRPr>
              </a:p>
            </p:txBody>
          </p:sp>
          <p:sp>
            <p:nvSpPr>
              <p:cNvPr id="66" name="椭圆 65"/>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Calibri"/>
                  <a:ea typeface="宋体"/>
                  <a:cs typeface="+mn-cs"/>
                </a:endParaRPr>
              </a:p>
            </p:txBody>
          </p:sp>
        </p:grpSp>
        <p:sp>
          <p:nvSpPr>
            <p:cNvPr id="64" name="TextBox 63"/>
            <p:cNvSpPr txBox="1"/>
            <p:nvPr/>
          </p:nvSpPr>
          <p:spPr>
            <a:xfrm>
              <a:off x="3837372" y="3125467"/>
              <a:ext cx="1469258"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00B0F0"/>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00B0F0"/>
                  </a:solidFill>
                  <a:effectLst/>
                  <a:uLnTx/>
                  <a:uFillTx/>
                  <a:latin typeface="方正兰亭细黑_GBK" pitchFamily="2" charset="-122"/>
                  <a:ea typeface="方正兰亭细黑_GBK" pitchFamily="2" charset="-122"/>
                </a:rPr>
                <a:t>02</a:t>
              </a:r>
              <a:endParaRPr kumimoji="0" lang="zh-CN" altLang="en-US" sz="2000" b="0" i="0" u="none" strike="noStrike" kern="0" cap="none" spc="0" normalizeH="0" baseline="0" noProof="0" dirty="0">
                <a:ln>
                  <a:noFill/>
                </a:ln>
                <a:solidFill>
                  <a:srgbClr val="00B0F0"/>
                </a:solidFill>
                <a:effectLst/>
                <a:uLnTx/>
                <a:uFillTx/>
                <a:latin typeface="方正兰亭细黑_GBK" pitchFamily="2" charset="-122"/>
                <a:ea typeface="方正兰亭细黑_GBK" pitchFamily="2" charset="-122"/>
              </a:endParaRPr>
            </a:p>
          </p:txBody>
        </p:sp>
      </p:grpSp>
      <p:sp>
        <p:nvSpPr>
          <p:cNvPr id="67" name="矩形 66"/>
          <p:cNvSpPr/>
          <p:nvPr/>
        </p:nvSpPr>
        <p:spPr>
          <a:xfrm>
            <a:off x="2776985" y="3957082"/>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请在这里输入您的</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文字；请在这里输入您的文字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请在这里输入您的文字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在这里输入您的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68" name="组合 67"/>
          <p:cNvGrpSpPr/>
          <p:nvPr/>
        </p:nvGrpSpPr>
        <p:grpSpPr>
          <a:xfrm>
            <a:off x="4438192" y="4039097"/>
            <a:ext cx="473766" cy="477588"/>
            <a:chOff x="3041651" y="3326606"/>
            <a:chExt cx="631825" cy="636588"/>
          </a:xfrm>
        </p:grpSpPr>
        <p:sp>
          <p:nvSpPr>
            <p:cNvPr id="69" name="Oval 9"/>
            <p:cNvSpPr>
              <a:spLocks noChangeArrowheads="1"/>
            </p:cNvSpPr>
            <p:nvPr/>
          </p:nvSpPr>
          <p:spPr bwMode="auto">
            <a:xfrm>
              <a:off x="3041651" y="3326606"/>
              <a:ext cx="631825" cy="636588"/>
            </a:xfrm>
            <a:prstGeom prst="ellipse">
              <a:avLst/>
            </a:prstGeom>
            <a:solidFill>
              <a:srgbClr val="7F7F7F">
                <a:lumMod val="75000"/>
              </a:srgbClr>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70"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71"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72" name="组合 71"/>
          <p:cNvGrpSpPr/>
          <p:nvPr/>
        </p:nvGrpSpPr>
        <p:grpSpPr>
          <a:xfrm>
            <a:off x="5029994" y="2214546"/>
            <a:ext cx="1506792" cy="1506792"/>
            <a:chOff x="3481448" y="2338049"/>
            <a:chExt cx="2181104" cy="2181104"/>
          </a:xfrm>
        </p:grpSpPr>
        <p:grpSp>
          <p:nvGrpSpPr>
            <p:cNvPr id="73" name="组合 72"/>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75" name="同心圆 7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Calibri"/>
                  <a:ea typeface="宋体"/>
                  <a:cs typeface="+mn-cs"/>
                </a:endParaRPr>
              </a:p>
            </p:txBody>
          </p:sp>
          <p:sp>
            <p:nvSpPr>
              <p:cNvPr id="76" name="椭圆 75"/>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Calibri"/>
                  <a:ea typeface="宋体"/>
                  <a:cs typeface="+mn-cs"/>
                </a:endParaRPr>
              </a:p>
            </p:txBody>
          </p:sp>
        </p:grpSp>
        <p:sp>
          <p:nvSpPr>
            <p:cNvPr id="74" name="TextBox 73"/>
            <p:cNvSpPr txBox="1"/>
            <p:nvPr/>
          </p:nvSpPr>
          <p:spPr>
            <a:xfrm>
              <a:off x="3836211" y="3125467"/>
              <a:ext cx="1471580"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00B0F0"/>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00B0F0"/>
                  </a:solidFill>
                  <a:effectLst/>
                  <a:uLnTx/>
                  <a:uFillTx/>
                  <a:latin typeface="方正兰亭细黑_GBK" pitchFamily="2" charset="-122"/>
                  <a:ea typeface="方正兰亭细黑_GBK" pitchFamily="2" charset="-122"/>
                </a:rPr>
                <a:t>03</a:t>
              </a:r>
              <a:endParaRPr kumimoji="0" lang="zh-CN" altLang="en-US" sz="2000" b="0" i="0" u="none" strike="noStrike" kern="0" cap="none" spc="0" normalizeH="0" baseline="0" noProof="0" dirty="0">
                <a:ln>
                  <a:noFill/>
                </a:ln>
                <a:solidFill>
                  <a:srgbClr val="00B0F0"/>
                </a:solidFill>
                <a:effectLst/>
                <a:uLnTx/>
                <a:uFillTx/>
                <a:latin typeface="方正兰亭细黑_GBK" pitchFamily="2" charset="-122"/>
                <a:ea typeface="方正兰亭细黑_GBK" pitchFamily="2" charset="-122"/>
              </a:endParaRPr>
            </a:p>
          </p:txBody>
        </p:sp>
      </p:grpSp>
      <p:sp>
        <p:nvSpPr>
          <p:cNvPr id="77" name="矩形 76"/>
          <p:cNvSpPr/>
          <p:nvPr/>
        </p:nvSpPr>
        <p:spPr>
          <a:xfrm>
            <a:off x="4953794" y="3957082"/>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请在这里输入您的</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文字；请在这里输入您的文字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请在这里输入您的文字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在这里输入您的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78" name="组合 77"/>
          <p:cNvGrpSpPr/>
          <p:nvPr/>
        </p:nvGrpSpPr>
        <p:grpSpPr>
          <a:xfrm>
            <a:off x="6601843" y="4039097"/>
            <a:ext cx="473766" cy="477588"/>
            <a:chOff x="3041651" y="3326606"/>
            <a:chExt cx="631825" cy="636588"/>
          </a:xfrm>
        </p:grpSpPr>
        <p:sp>
          <p:nvSpPr>
            <p:cNvPr id="79" name="Oval 9"/>
            <p:cNvSpPr>
              <a:spLocks noChangeArrowheads="1"/>
            </p:cNvSpPr>
            <p:nvPr/>
          </p:nvSpPr>
          <p:spPr bwMode="auto">
            <a:xfrm>
              <a:off x="3041651" y="3326606"/>
              <a:ext cx="631825" cy="636588"/>
            </a:xfrm>
            <a:prstGeom prst="ellipse">
              <a:avLst/>
            </a:prstGeom>
            <a:solidFill>
              <a:srgbClr val="7F7F7F">
                <a:lumMod val="75000"/>
              </a:srgbClr>
            </a:solidFill>
            <a:ln>
              <a:solidFill>
                <a:srgbClr val="FFFFFF"/>
              </a:solid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80" name="Freeform 10"/>
            <p:cNvSpPr>
              <a:spLocks/>
            </p:cNvSpPr>
            <p:nvPr/>
          </p:nvSpPr>
          <p:spPr bwMode="auto">
            <a:xfrm>
              <a:off x="3378201" y="3469481"/>
              <a:ext cx="206375" cy="342900"/>
            </a:xfrm>
            <a:custGeom>
              <a:avLst/>
              <a:gdLst>
                <a:gd name="T0" fmla="*/ 216 w 252"/>
                <a:gd name="T1" fmla="*/ 252 h 418"/>
                <a:gd name="T2" fmla="*/ 136 w 252"/>
                <a:gd name="T3" fmla="*/ 321 h 418"/>
                <a:gd name="T4" fmla="*/ 58 w 252"/>
                <a:gd name="T5" fmla="*/ 388 h 418"/>
                <a:gd name="T6" fmla="*/ 0 w 252"/>
                <a:gd name="T7" fmla="*/ 350 h 418"/>
                <a:gd name="T8" fmla="*/ 34 w 252"/>
                <a:gd name="T9" fmla="*/ 321 h 418"/>
                <a:gd name="T10" fmla="*/ 115 w 252"/>
                <a:gd name="T11" fmla="*/ 252 h 418"/>
                <a:gd name="T12" fmla="*/ 112 w 252"/>
                <a:gd name="T13" fmla="*/ 154 h 418"/>
                <a:gd name="T14" fmla="*/ 34 w 252"/>
                <a:gd name="T15" fmla="*/ 88 h 418"/>
                <a:gd name="T16" fmla="*/ 0 w 252"/>
                <a:gd name="T17" fmla="*/ 58 h 418"/>
                <a:gd name="T18" fmla="*/ 55 w 252"/>
                <a:gd name="T19" fmla="*/ 19 h 418"/>
                <a:gd name="T20" fmla="*/ 136 w 252"/>
                <a:gd name="T21" fmla="*/ 88 h 418"/>
                <a:gd name="T22" fmla="*/ 213 w 252"/>
                <a:gd name="T23" fmla="*/ 154 h 418"/>
                <a:gd name="T24" fmla="*/ 216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6" y="252"/>
                  </a:moveTo>
                  <a:lnTo>
                    <a:pt x="136" y="321"/>
                  </a:lnTo>
                  <a:cubicBezTo>
                    <a:pt x="110" y="343"/>
                    <a:pt x="84" y="365"/>
                    <a:pt x="58" y="388"/>
                  </a:cubicBezTo>
                  <a:cubicBezTo>
                    <a:pt x="21" y="418"/>
                    <a:pt x="5" y="397"/>
                    <a:pt x="0" y="350"/>
                  </a:cubicBezTo>
                  <a:lnTo>
                    <a:pt x="34" y="321"/>
                  </a:lnTo>
                  <a:lnTo>
                    <a:pt x="115" y="252"/>
                  </a:lnTo>
                  <a:cubicBezTo>
                    <a:pt x="143" y="221"/>
                    <a:pt x="150" y="189"/>
                    <a:pt x="112" y="154"/>
                  </a:cubicBezTo>
                  <a:cubicBezTo>
                    <a:pt x="86" y="132"/>
                    <a:pt x="60" y="110"/>
                    <a:pt x="34" y="88"/>
                  </a:cubicBezTo>
                  <a:lnTo>
                    <a:pt x="0" y="58"/>
                  </a:lnTo>
                  <a:cubicBezTo>
                    <a:pt x="4" y="4"/>
                    <a:pt x="25" y="0"/>
                    <a:pt x="55" y="19"/>
                  </a:cubicBezTo>
                  <a:lnTo>
                    <a:pt x="136" y="88"/>
                  </a:lnTo>
                  <a:cubicBezTo>
                    <a:pt x="162" y="110"/>
                    <a:pt x="188" y="132"/>
                    <a:pt x="213" y="154"/>
                  </a:cubicBezTo>
                  <a:cubicBezTo>
                    <a:pt x="252" y="189"/>
                    <a:pt x="244" y="221"/>
                    <a:pt x="216"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81" name="Freeform 11"/>
            <p:cNvSpPr>
              <a:spLocks/>
            </p:cNvSpPr>
            <p:nvPr/>
          </p:nvSpPr>
          <p:spPr bwMode="auto">
            <a:xfrm>
              <a:off x="3182938" y="3469481"/>
              <a:ext cx="206375" cy="342900"/>
            </a:xfrm>
            <a:custGeom>
              <a:avLst/>
              <a:gdLst>
                <a:gd name="T0" fmla="*/ 217 w 252"/>
                <a:gd name="T1" fmla="*/ 252 h 418"/>
                <a:gd name="T2" fmla="*/ 136 w 252"/>
                <a:gd name="T3" fmla="*/ 321 h 418"/>
                <a:gd name="T4" fmla="*/ 59 w 252"/>
                <a:gd name="T5" fmla="*/ 388 h 418"/>
                <a:gd name="T6" fmla="*/ 0 w 252"/>
                <a:gd name="T7" fmla="*/ 350 h 418"/>
                <a:gd name="T8" fmla="*/ 35 w 252"/>
                <a:gd name="T9" fmla="*/ 321 h 418"/>
                <a:gd name="T10" fmla="*/ 115 w 252"/>
                <a:gd name="T11" fmla="*/ 252 h 418"/>
                <a:gd name="T12" fmla="*/ 112 w 252"/>
                <a:gd name="T13" fmla="*/ 154 h 418"/>
                <a:gd name="T14" fmla="*/ 35 w 252"/>
                <a:gd name="T15" fmla="*/ 88 h 418"/>
                <a:gd name="T16" fmla="*/ 0 w 252"/>
                <a:gd name="T17" fmla="*/ 58 h 418"/>
                <a:gd name="T18" fmla="*/ 56 w 252"/>
                <a:gd name="T19" fmla="*/ 19 h 418"/>
                <a:gd name="T20" fmla="*/ 136 w 252"/>
                <a:gd name="T21" fmla="*/ 88 h 418"/>
                <a:gd name="T22" fmla="*/ 214 w 252"/>
                <a:gd name="T23" fmla="*/ 154 h 418"/>
                <a:gd name="T24" fmla="*/ 217 w 252"/>
                <a:gd name="T25" fmla="*/ 252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2" h="418">
                  <a:moveTo>
                    <a:pt x="217" y="252"/>
                  </a:moveTo>
                  <a:lnTo>
                    <a:pt x="136" y="321"/>
                  </a:lnTo>
                  <a:cubicBezTo>
                    <a:pt x="110" y="343"/>
                    <a:pt x="84" y="365"/>
                    <a:pt x="59" y="388"/>
                  </a:cubicBezTo>
                  <a:cubicBezTo>
                    <a:pt x="21" y="418"/>
                    <a:pt x="6" y="397"/>
                    <a:pt x="0" y="350"/>
                  </a:cubicBezTo>
                  <a:lnTo>
                    <a:pt x="35" y="321"/>
                  </a:lnTo>
                  <a:lnTo>
                    <a:pt x="115" y="252"/>
                  </a:lnTo>
                  <a:cubicBezTo>
                    <a:pt x="143" y="221"/>
                    <a:pt x="150" y="189"/>
                    <a:pt x="112" y="154"/>
                  </a:cubicBezTo>
                  <a:cubicBezTo>
                    <a:pt x="86" y="132"/>
                    <a:pt x="60" y="110"/>
                    <a:pt x="35" y="88"/>
                  </a:cubicBezTo>
                  <a:lnTo>
                    <a:pt x="0" y="58"/>
                  </a:lnTo>
                  <a:cubicBezTo>
                    <a:pt x="4" y="4"/>
                    <a:pt x="26" y="0"/>
                    <a:pt x="56" y="19"/>
                  </a:cubicBezTo>
                  <a:lnTo>
                    <a:pt x="136" y="88"/>
                  </a:lnTo>
                  <a:cubicBezTo>
                    <a:pt x="162" y="110"/>
                    <a:pt x="188" y="132"/>
                    <a:pt x="214" y="154"/>
                  </a:cubicBezTo>
                  <a:cubicBezTo>
                    <a:pt x="252" y="189"/>
                    <a:pt x="245" y="221"/>
                    <a:pt x="217" y="2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82" name="组合 81"/>
          <p:cNvGrpSpPr/>
          <p:nvPr/>
        </p:nvGrpSpPr>
        <p:grpSpPr>
          <a:xfrm>
            <a:off x="7103492" y="2214546"/>
            <a:ext cx="1506792" cy="1506792"/>
            <a:chOff x="3481448" y="2338049"/>
            <a:chExt cx="2181104" cy="2181104"/>
          </a:xfrm>
        </p:grpSpPr>
        <p:grpSp>
          <p:nvGrpSpPr>
            <p:cNvPr id="83" name="组合 82"/>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85" name="同心圆 8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Calibri"/>
                  <a:ea typeface="宋体"/>
                  <a:cs typeface="+mn-cs"/>
                </a:endParaRPr>
              </a:p>
            </p:txBody>
          </p:sp>
          <p:sp>
            <p:nvSpPr>
              <p:cNvPr id="86" name="椭圆 85"/>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B0F0"/>
                  </a:solidFill>
                  <a:effectLst/>
                  <a:uLnTx/>
                  <a:uFillTx/>
                  <a:latin typeface="Calibri"/>
                  <a:ea typeface="宋体"/>
                  <a:cs typeface="+mn-cs"/>
                </a:endParaRPr>
              </a:p>
            </p:txBody>
          </p:sp>
        </p:grpSp>
        <p:sp>
          <p:nvSpPr>
            <p:cNvPr id="84" name="TextBox 83"/>
            <p:cNvSpPr txBox="1"/>
            <p:nvPr/>
          </p:nvSpPr>
          <p:spPr>
            <a:xfrm>
              <a:off x="3835051" y="3125467"/>
              <a:ext cx="1473900" cy="57916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00B0F0"/>
                  </a:solidFill>
                  <a:effectLst/>
                  <a:uLnTx/>
                  <a:uFillTx/>
                  <a:latin typeface="方正兰亭细黑_GBK" pitchFamily="2" charset="-122"/>
                  <a:ea typeface="方正兰亭细黑_GBK" pitchFamily="2" charset="-122"/>
                </a:rPr>
                <a:t>方案</a:t>
              </a:r>
              <a:r>
                <a:rPr kumimoji="0" lang="en-US" altLang="zh-CN" sz="2000" b="0" i="0" u="none" strike="noStrike" kern="0" cap="none" spc="0" normalizeH="0" baseline="0" noProof="0" dirty="0" smtClean="0">
                  <a:ln>
                    <a:noFill/>
                  </a:ln>
                  <a:solidFill>
                    <a:srgbClr val="00B0F0"/>
                  </a:solidFill>
                  <a:effectLst/>
                  <a:uLnTx/>
                  <a:uFillTx/>
                  <a:latin typeface="方正兰亭细黑_GBK" pitchFamily="2" charset="-122"/>
                  <a:ea typeface="方正兰亭细黑_GBK" pitchFamily="2" charset="-122"/>
                </a:rPr>
                <a:t>04</a:t>
              </a:r>
              <a:endParaRPr kumimoji="0" lang="zh-CN" altLang="en-US" sz="2000" b="0" i="0" u="none" strike="noStrike" kern="0" cap="none" spc="0" normalizeH="0" baseline="0" noProof="0" dirty="0">
                <a:ln>
                  <a:noFill/>
                </a:ln>
                <a:solidFill>
                  <a:srgbClr val="00B0F0"/>
                </a:solidFill>
                <a:effectLst/>
                <a:uLnTx/>
                <a:uFillTx/>
                <a:latin typeface="方正兰亭细黑_GBK" pitchFamily="2" charset="-122"/>
                <a:ea typeface="方正兰亭细黑_GBK" pitchFamily="2" charset="-122"/>
              </a:endParaRPr>
            </a:p>
          </p:txBody>
        </p:sp>
      </p:grpSp>
      <p:sp>
        <p:nvSpPr>
          <p:cNvPr id="87" name="矩形 86"/>
          <p:cNvSpPr/>
          <p:nvPr/>
        </p:nvSpPr>
        <p:spPr>
          <a:xfrm>
            <a:off x="7143203" y="3957082"/>
            <a:ext cx="1567209" cy="1454234"/>
          </a:xfrm>
          <a:prstGeom prst="rect">
            <a:avLst/>
          </a:prstGeom>
          <a:noFill/>
          <a:ln>
            <a:noFill/>
          </a:ln>
        </p:spPr>
        <p:txBody>
          <a:bodyPr wrap="square" lIns="68571" tIns="34285" rIns="68571" bIns="34285">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请在这里输入您的</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文字；请在这里输入您的文字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请在这里输入您的文字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在这里输入您的</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686628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par>
                                    <p:cTn id="12" presetID="47" presetClass="entr" presetSubtype="0" fill="hold" nodeType="with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fade">
                                          <p:cBhvr>
                                            <p:cTn id="14" dur="500"/>
                                            <p:tgtEl>
                                              <p:spTgt spid="47"/>
                                            </p:tgtEl>
                                          </p:cBhvr>
                                        </p:animEffect>
                                        <p:anim calcmode="lin" valueType="num">
                                          <p:cBhvr>
                                            <p:cTn id="15" dur="500" fill="hold"/>
                                            <p:tgtEl>
                                              <p:spTgt spid="47"/>
                                            </p:tgtEl>
                                            <p:attrNameLst>
                                              <p:attrName>ppt_x</p:attrName>
                                            </p:attrNameLst>
                                          </p:cBhvr>
                                          <p:tavLst>
                                            <p:tav tm="0">
                                              <p:val>
                                                <p:strVal val="#ppt_x"/>
                                              </p:val>
                                            </p:tav>
                                            <p:tav tm="100000">
                                              <p:val>
                                                <p:strVal val="#ppt_x"/>
                                              </p:val>
                                            </p:tav>
                                          </p:tavLst>
                                        </p:anim>
                                        <p:anim calcmode="lin" valueType="num">
                                          <p:cBhvr>
                                            <p:cTn id="16" dur="500" fill="hold"/>
                                            <p:tgtEl>
                                              <p:spTgt spid="47"/>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 presetClass="entr" presetSubtype="1" fill="hold" nodeType="afterEffect" p14:presetBounceEnd="40000">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14:bounceEnd="40000">
                                          <p:cBhvr additive="base">
                                            <p:cTn id="20" dur="500" fill="hold"/>
                                            <p:tgtEl>
                                              <p:spTgt spid="52"/>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52"/>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000"/>
                                </p:stCondLst>
                                <p:childTnLst>
                                  <p:par>
                                    <p:cTn id="27" presetID="2" presetClass="entr" presetSubtype="8" fill="hold" nodeType="afterEffect" p14:presetBounceEnd="40000">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14:bounceEnd="40000">
                                          <p:cBhvr additive="base">
                                            <p:cTn id="29" dur="500" fill="hold"/>
                                            <p:tgtEl>
                                              <p:spTgt spid="58"/>
                                            </p:tgtEl>
                                            <p:attrNameLst>
                                              <p:attrName>ppt_x</p:attrName>
                                            </p:attrNameLst>
                                          </p:cBhvr>
                                          <p:tavLst>
                                            <p:tav tm="0">
                                              <p:val>
                                                <p:strVal val="0-#ppt_w/2"/>
                                              </p:val>
                                            </p:tav>
                                            <p:tav tm="100000">
                                              <p:val>
                                                <p:strVal val="#ppt_x"/>
                                              </p:val>
                                            </p:tav>
                                          </p:tavLst>
                                        </p:anim>
                                        <p:anim calcmode="lin" valueType="num" p14:bounceEnd="40000">
                                          <p:cBhvr additive="base">
                                            <p:cTn id="30" dur="500" fill="hold"/>
                                            <p:tgtEl>
                                              <p:spTgt spid="58"/>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1" fill="hold" nodeType="afterEffect" p14:presetBounceEnd="40000">
                                      <p:stCondLst>
                                        <p:cond delay="0"/>
                                      </p:stCondLst>
                                      <p:childTnLst>
                                        <p:set>
                                          <p:cBhvr>
                                            <p:cTn id="33" dur="1" fill="hold">
                                              <p:stCondLst>
                                                <p:cond delay="0"/>
                                              </p:stCondLst>
                                            </p:cTn>
                                            <p:tgtEl>
                                              <p:spTgt spid="62"/>
                                            </p:tgtEl>
                                            <p:attrNameLst>
                                              <p:attrName>style.visibility</p:attrName>
                                            </p:attrNameLst>
                                          </p:cBhvr>
                                          <p:to>
                                            <p:strVal val="visible"/>
                                          </p:to>
                                        </p:set>
                                        <p:anim calcmode="lin" valueType="num" p14:bounceEnd="40000">
                                          <p:cBhvr additive="base">
                                            <p:cTn id="34" dur="500" fill="hold"/>
                                            <p:tgtEl>
                                              <p:spTgt spid="62"/>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62"/>
                                            </p:tgtEl>
                                            <p:attrNameLst>
                                              <p:attrName>ppt_y</p:attrName>
                                            </p:attrNameLst>
                                          </p:cBhvr>
                                          <p:tavLst>
                                            <p:tav tm="0">
                                              <p:val>
                                                <p:strVal val="0-#ppt_h/2"/>
                                              </p:val>
                                            </p:tav>
                                            <p:tav tm="100000">
                                              <p:val>
                                                <p:strVal val="#ppt_y"/>
                                              </p:val>
                                            </p:tav>
                                          </p:tavLst>
                                        </p:anim>
                                      </p:childTnLst>
                                    </p:cTn>
                                  </p:par>
                                </p:childTnLst>
                              </p:cTn>
                            </p:par>
                            <p:par>
                              <p:cTn id="36" fill="hold">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wipe(up)">
                                          <p:cBhvr>
                                            <p:cTn id="39" dur="500"/>
                                            <p:tgtEl>
                                              <p:spTgt spid="67"/>
                                            </p:tgtEl>
                                          </p:cBhvr>
                                        </p:animEffect>
                                      </p:childTnLst>
                                    </p:cTn>
                                  </p:par>
                                </p:childTnLst>
                              </p:cTn>
                            </p:par>
                            <p:par>
                              <p:cTn id="40" fill="hold">
                                <p:stCondLst>
                                  <p:cond delay="3500"/>
                                </p:stCondLst>
                                <p:childTnLst>
                                  <p:par>
                                    <p:cTn id="41" presetID="2" presetClass="entr" presetSubtype="8" fill="hold" nodeType="afterEffect" p14:presetBounceEnd="40000">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14:bounceEnd="40000">
                                          <p:cBhvr additive="base">
                                            <p:cTn id="43" dur="500" fill="hold"/>
                                            <p:tgtEl>
                                              <p:spTgt spid="68"/>
                                            </p:tgtEl>
                                            <p:attrNameLst>
                                              <p:attrName>ppt_x</p:attrName>
                                            </p:attrNameLst>
                                          </p:cBhvr>
                                          <p:tavLst>
                                            <p:tav tm="0">
                                              <p:val>
                                                <p:strVal val="0-#ppt_w/2"/>
                                              </p:val>
                                            </p:tav>
                                            <p:tav tm="100000">
                                              <p:val>
                                                <p:strVal val="#ppt_x"/>
                                              </p:val>
                                            </p:tav>
                                          </p:tavLst>
                                        </p:anim>
                                        <p:anim calcmode="lin" valueType="num" p14:bounceEnd="40000">
                                          <p:cBhvr additive="base">
                                            <p:cTn id="44" dur="500" fill="hold"/>
                                            <p:tgtEl>
                                              <p:spTgt spid="68"/>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1" fill="hold" nodeType="afterEffect" p14:presetBounceEnd="40000">
                                      <p:stCondLst>
                                        <p:cond delay="0"/>
                                      </p:stCondLst>
                                      <p:childTnLst>
                                        <p:set>
                                          <p:cBhvr>
                                            <p:cTn id="47" dur="1" fill="hold">
                                              <p:stCondLst>
                                                <p:cond delay="0"/>
                                              </p:stCondLst>
                                            </p:cTn>
                                            <p:tgtEl>
                                              <p:spTgt spid="72"/>
                                            </p:tgtEl>
                                            <p:attrNameLst>
                                              <p:attrName>style.visibility</p:attrName>
                                            </p:attrNameLst>
                                          </p:cBhvr>
                                          <p:to>
                                            <p:strVal val="visible"/>
                                          </p:to>
                                        </p:set>
                                        <p:anim calcmode="lin" valueType="num" p14:bounceEnd="40000">
                                          <p:cBhvr additive="base">
                                            <p:cTn id="48" dur="500" fill="hold"/>
                                            <p:tgtEl>
                                              <p:spTgt spid="72"/>
                                            </p:tgtEl>
                                            <p:attrNameLst>
                                              <p:attrName>ppt_x</p:attrName>
                                            </p:attrNameLst>
                                          </p:cBhvr>
                                          <p:tavLst>
                                            <p:tav tm="0">
                                              <p:val>
                                                <p:strVal val="#ppt_x"/>
                                              </p:val>
                                            </p:tav>
                                            <p:tav tm="100000">
                                              <p:val>
                                                <p:strVal val="#ppt_x"/>
                                              </p:val>
                                            </p:tav>
                                          </p:tavLst>
                                        </p:anim>
                                        <p:anim calcmode="lin" valueType="num" p14:bounceEnd="40000">
                                          <p:cBhvr additive="base">
                                            <p:cTn id="49" dur="500" fill="hold"/>
                                            <p:tgtEl>
                                              <p:spTgt spid="72"/>
                                            </p:tgtEl>
                                            <p:attrNameLst>
                                              <p:attrName>ppt_y</p:attrName>
                                            </p:attrNameLst>
                                          </p:cBhvr>
                                          <p:tavLst>
                                            <p:tav tm="0">
                                              <p:val>
                                                <p:strVal val="0-#ppt_h/2"/>
                                              </p:val>
                                            </p:tav>
                                            <p:tav tm="100000">
                                              <p:val>
                                                <p:strVal val="#ppt_y"/>
                                              </p:val>
                                            </p:tav>
                                          </p:tavLst>
                                        </p:anim>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77"/>
                                            </p:tgtEl>
                                            <p:attrNameLst>
                                              <p:attrName>style.visibility</p:attrName>
                                            </p:attrNameLst>
                                          </p:cBhvr>
                                          <p:to>
                                            <p:strVal val="visible"/>
                                          </p:to>
                                        </p:set>
                                        <p:animEffect transition="in" filter="wipe(up)">
                                          <p:cBhvr>
                                            <p:cTn id="53" dur="500"/>
                                            <p:tgtEl>
                                              <p:spTgt spid="77"/>
                                            </p:tgtEl>
                                          </p:cBhvr>
                                        </p:animEffect>
                                      </p:childTnLst>
                                    </p:cTn>
                                  </p:par>
                                </p:childTnLst>
                              </p:cTn>
                            </p:par>
                            <p:par>
                              <p:cTn id="54" fill="hold">
                                <p:stCondLst>
                                  <p:cond delay="5000"/>
                                </p:stCondLst>
                                <p:childTnLst>
                                  <p:par>
                                    <p:cTn id="55" presetID="2" presetClass="entr" presetSubtype="8" fill="hold" nodeType="afterEffect" p14:presetBounceEnd="40000">
                                      <p:stCondLst>
                                        <p:cond delay="0"/>
                                      </p:stCondLst>
                                      <p:childTnLst>
                                        <p:set>
                                          <p:cBhvr>
                                            <p:cTn id="56" dur="1" fill="hold">
                                              <p:stCondLst>
                                                <p:cond delay="0"/>
                                              </p:stCondLst>
                                            </p:cTn>
                                            <p:tgtEl>
                                              <p:spTgt spid="78"/>
                                            </p:tgtEl>
                                            <p:attrNameLst>
                                              <p:attrName>style.visibility</p:attrName>
                                            </p:attrNameLst>
                                          </p:cBhvr>
                                          <p:to>
                                            <p:strVal val="visible"/>
                                          </p:to>
                                        </p:set>
                                        <p:anim calcmode="lin" valueType="num" p14:bounceEnd="40000">
                                          <p:cBhvr additive="base">
                                            <p:cTn id="57" dur="500" fill="hold"/>
                                            <p:tgtEl>
                                              <p:spTgt spid="78"/>
                                            </p:tgtEl>
                                            <p:attrNameLst>
                                              <p:attrName>ppt_x</p:attrName>
                                            </p:attrNameLst>
                                          </p:cBhvr>
                                          <p:tavLst>
                                            <p:tav tm="0">
                                              <p:val>
                                                <p:strVal val="0-#ppt_w/2"/>
                                              </p:val>
                                            </p:tav>
                                            <p:tav tm="100000">
                                              <p:val>
                                                <p:strVal val="#ppt_x"/>
                                              </p:val>
                                            </p:tav>
                                          </p:tavLst>
                                        </p:anim>
                                        <p:anim calcmode="lin" valueType="num" p14:bounceEnd="40000">
                                          <p:cBhvr additive="base">
                                            <p:cTn id="58" dur="500" fill="hold"/>
                                            <p:tgtEl>
                                              <p:spTgt spid="78"/>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1" fill="hold" nodeType="afterEffect" p14:presetBounceEnd="40000">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14:bounceEnd="40000">
                                          <p:cBhvr additive="base">
                                            <p:cTn id="62" dur="500" fill="hold"/>
                                            <p:tgtEl>
                                              <p:spTgt spid="82"/>
                                            </p:tgtEl>
                                            <p:attrNameLst>
                                              <p:attrName>ppt_x</p:attrName>
                                            </p:attrNameLst>
                                          </p:cBhvr>
                                          <p:tavLst>
                                            <p:tav tm="0">
                                              <p:val>
                                                <p:strVal val="#ppt_x"/>
                                              </p:val>
                                            </p:tav>
                                            <p:tav tm="100000">
                                              <p:val>
                                                <p:strVal val="#ppt_x"/>
                                              </p:val>
                                            </p:tav>
                                          </p:tavLst>
                                        </p:anim>
                                        <p:anim calcmode="lin" valueType="num" p14:bounceEnd="40000">
                                          <p:cBhvr additive="base">
                                            <p:cTn id="63" dur="500" fill="hold"/>
                                            <p:tgtEl>
                                              <p:spTgt spid="82"/>
                                            </p:tgtEl>
                                            <p:attrNameLst>
                                              <p:attrName>ppt_y</p:attrName>
                                            </p:attrNameLst>
                                          </p:cBhvr>
                                          <p:tavLst>
                                            <p:tav tm="0">
                                              <p:val>
                                                <p:strVal val="0-#ppt_h/2"/>
                                              </p:val>
                                            </p:tav>
                                            <p:tav tm="100000">
                                              <p:val>
                                                <p:strVal val="#ppt_y"/>
                                              </p:val>
                                            </p:tav>
                                          </p:tavLst>
                                        </p:anim>
                                      </p:childTnLst>
                                    </p:cTn>
                                  </p:par>
                                </p:childTnLst>
                              </p:cTn>
                            </p:par>
                            <p:par>
                              <p:cTn id="64" fill="hold">
                                <p:stCondLst>
                                  <p:cond delay="6000"/>
                                </p:stCondLst>
                                <p:childTnLst>
                                  <p:par>
                                    <p:cTn id="65" presetID="22" presetClass="entr" presetSubtype="1"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wipe(up)">
                                          <p:cBhvr>
                                            <p:cTn id="6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57" grpId="0"/>
          <p:bldP spid="67" grpId="0"/>
          <p:bldP spid="77" grpId="0"/>
          <p:bldP spid="8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500"/>
                                            <p:tgtEl>
                                              <p:spTgt spid="46"/>
                                            </p:tgtEl>
                                          </p:cBhvr>
                                        </p:animEffect>
                                      </p:childTnLst>
                                    </p:cTn>
                                  </p:par>
                                  <p:par>
                                    <p:cTn id="12" presetID="47" presetClass="entr" presetSubtype="0" fill="hold" nodeType="with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fade">
                                          <p:cBhvr>
                                            <p:cTn id="14" dur="500"/>
                                            <p:tgtEl>
                                              <p:spTgt spid="47"/>
                                            </p:tgtEl>
                                          </p:cBhvr>
                                        </p:animEffect>
                                        <p:anim calcmode="lin" valueType="num">
                                          <p:cBhvr>
                                            <p:cTn id="15" dur="500" fill="hold"/>
                                            <p:tgtEl>
                                              <p:spTgt spid="47"/>
                                            </p:tgtEl>
                                            <p:attrNameLst>
                                              <p:attrName>ppt_x</p:attrName>
                                            </p:attrNameLst>
                                          </p:cBhvr>
                                          <p:tavLst>
                                            <p:tav tm="0">
                                              <p:val>
                                                <p:strVal val="#ppt_x"/>
                                              </p:val>
                                            </p:tav>
                                            <p:tav tm="100000">
                                              <p:val>
                                                <p:strVal val="#ppt_x"/>
                                              </p:val>
                                            </p:tav>
                                          </p:tavLst>
                                        </p:anim>
                                        <p:anim calcmode="lin" valueType="num">
                                          <p:cBhvr>
                                            <p:cTn id="16" dur="500" fill="hold"/>
                                            <p:tgtEl>
                                              <p:spTgt spid="47"/>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 presetClass="entr" presetSubtype="1" fill="hold" nodeType="afterEffect">
                                      <p:stCondLst>
                                        <p:cond delay="0"/>
                                      </p:stCondLst>
                                      <p:childTnLst>
                                        <p:set>
                                          <p:cBhvr>
                                            <p:cTn id="19" dur="1" fill="hold">
                                              <p:stCondLst>
                                                <p:cond delay="0"/>
                                              </p:stCondLst>
                                            </p:cTn>
                                            <p:tgtEl>
                                              <p:spTgt spid="52"/>
                                            </p:tgtEl>
                                            <p:attrNameLst>
                                              <p:attrName>style.visibility</p:attrName>
                                            </p:attrNameLst>
                                          </p:cBhvr>
                                          <p:to>
                                            <p:strVal val="visible"/>
                                          </p:to>
                                        </p:set>
                                        <p:anim calcmode="lin" valueType="num">
                                          <p:cBhvr additive="base">
                                            <p:cTn id="20" dur="500" fill="hold"/>
                                            <p:tgtEl>
                                              <p:spTgt spid="52"/>
                                            </p:tgtEl>
                                            <p:attrNameLst>
                                              <p:attrName>ppt_x</p:attrName>
                                            </p:attrNameLst>
                                          </p:cBhvr>
                                          <p:tavLst>
                                            <p:tav tm="0">
                                              <p:val>
                                                <p:strVal val="#ppt_x"/>
                                              </p:val>
                                            </p:tav>
                                            <p:tav tm="100000">
                                              <p:val>
                                                <p:strVal val="#ppt_x"/>
                                              </p:val>
                                            </p:tav>
                                          </p:tavLst>
                                        </p:anim>
                                        <p:anim calcmode="lin" valueType="num">
                                          <p:cBhvr additive="base">
                                            <p:cTn id="21" dur="500" fill="hold"/>
                                            <p:tgtEl>
                                              <p:spTgt spid="52"/>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wipe(up)">
                                          <p:cBhvr>
                                            <p:cTn id="25" dur="500"/>
                                            <p:tgtEl>
                                              <p:spTgt spid="57"/>
                                            </p:tgtEl>
                                          </p:cBhvr>
                                        </p:animEffect>
                                      </p:childTnLst>
                                    </p:cTn>
                                  </p:par>
                                </p:childTnLst>
                              </p:cTn>
                            </p:par>
                            <p:par>
                              <p:cTn id="26" fill="hold">
                                <p:stCondLst>
                                  <p:cond delay="2000"/>
                                </p:stCondLst>
                                <p:childTnLst>
                                  <p:par>
                                    <p:cTn id="27" presetID="2" presetClass="entr" presetSubtype="8" fill="hold" nodeType="after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additive="base">
                                            <p:cTn id="29" dur="500" fill="hold"/>
                                            <p:tgtEl>
                                              <p:spTgt spid="58"/>
                                            </p:tgtEl>
                                            <p:attrNameLst>
                                              <p:attrName>ppt_x</p:attrName>
                                            </p:attrNameLst>
                                          </p:cBhvr>
                                          <p:tavLst>
                                            <p:tav tm="0">
                                              <p:val>
                                                <p:strVal val="0-#ppt_w/2"/>
                                              </p:val>
                                            </p:tav>
                                            <p:tav tm="100000">
                                              <p:val>
                                                <p:strVal val="#ppt_x"/>
                                              </p:val>
                                            </p:tav>
                                          </p:tavLst>
                                        </p:anim>
                                        <p:anim calcmode="lin" valueType="num">
                                          <p:cBhvr additive="base">
                                            <p:cTn id="30" dur="500" fill="hold"/>
                                            <p:tgtEl>
                                              <p:spTgt spid="58"/>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1" fill="hold" nodeType="afterEffect">
                                      <p:stCondLst>
                                        <p:cond delay="0"/>
                                      </p:stCondLst>
                                      <p:childTnLst>
                                        <p:set>
                                          <p:cBhvr>
                                            <p:cTn id="33" dur="1" fill="hold">
                                              <p:stCondLst>
                                                <p:cond delay="0"/>
                                              </p:stCondLst>
                                            </p:cTn>
                                            <p:tgtEl>
                                              <p:spTgt spid="62"/>
                                            </p:tgtEl>
                                            <p:attrNameLst>
                                              <p:attrName>style.visibility</p:attrName>
                                            </p:attrNameLst>
                                          </p:cBhvr>
                                          <p:to>
                                            <p:strVal val="visible"/>
                                          </p:to>
                                        </p:set>
                                        <p:anim calcmode="lin" valueType="num">
                                          <p:cBhvr additive="base">
                                            <p:cTn id="34" dur="500" fill="hold"/>
                                            <p:tgtEl>
                                              <p:spTgt spid="62"/>
                                            </p:tgtEl>
                                            <p:attrNameLst>
                                              <p:attrName>ppt_x</p:attrName>
                                            </p:attrNameLst>
                                          </p:cBhvr>
                                          <p:tavLst>
                                            <p:tav tm="0">
                                              <p:val>
                                                <p:strVal val="#ppt_x"/>
                                              </p:val>
                                            </p:tav>
                                            <p:tav tm="100000">
                                              <p:val>
                                                <p:strVal val="#ppt_x"/>
                                              </p:val>
                                            </p:tav>
                                          </p:tavLst>
                                        </p:anim>
                                        <p:anim calcmode="lin" valueType="num">
                                          <p:cBhvr additive="base">
                                            <p:cTn id="35" dur="500" fill="hold"/>
                                            <p:tgtEl>
                                              <p:spTgt spid="62"/>
                                            </p:tgtEl>
                                            <p:attrNameLst>
                                              <p:attrName>ppt_y</p:attrName>
                                            </p:attrNameLst>
                                          </p:cBhvr>
                                          <p:tavLst>
                                            <p:tav tm="0">
                                              <p:val>
                                                <p:strVal val="0-#ppt_h/2"/>
                                              </p:val>
                                            </p:tav>
                                            <p:tav tm="100000">
                                              <p:val>
                                                <p:strVal val="#ppt_y"/>
                                              </p:val>
                                            </p:tav>
                                          </p:tavLst>
                                        </p:anim>
                                      </p:childTnLst>
                                    </p:cTn>
                                  </p:par>
                                </p:childTnLst>
                              </p:cTn>
                            </p:par>
                            <p:par>
                              <p:cTn id="36" fill="hold">
                                <p:stCondLst>
                                  <p:cond delay="3000"/>
                                </p:stCondLst>
                                <p:childTnLst>
                                  <p:par>
                                    <p:cTn id="37" presetID="22" presetClass="entr" presetSubtype="1" fill="hold" grpId="0" nodeType="after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wipe(up)">
                                          <p:cBhvr>
                                            <p:cTn id="39" dur="500"/>
                                            <p:tgtEl>
                                              <p:spTgt spid="67"/>
                                            </p:tgtEl>
                                          </p:cBhvr>
                                        </p:animEffect>
                                      </p:childTnLst>
                                    </p:cTn>
                                  </p:par>
                                </p:childTnLst>
                              </p:cTn>
                            </p:par>
                            <p:par>
                              <p:cTn id="40" fill="hold">
                                <p:stCondLst>
                                  <p:cond delay="3500"/>
                                </p:stCondLst>
                                <p:childTnLst>
                                  <p:par>
                                    <p:cTn id="41" presetID="2" presetClass="entr" presetSubtype="8" fill="hold" nodeType="afterEffect">
                                      <p:stCondLst>
                                        <p:cond delay="0"/>
                                      </p:stCondLst>
                                      <p:childTnLst>
                                        <p:set>
                                          <p:cBhvr>
                                            <p:cTn id="42" dur="1" fill="hold">
                                              <p:stCondLst>
                                                <p:cond delay="0"/>
                                              </p:stCondLst>
                                            </p:cTn>
                                            <p:tgtEl>
                                              <p:spTgt spid="68"/>
                                            </p:tgtEl>
                                            <p:attrNameLst>
                                              <p:attrName>style.visibility</p:attrName>
                                            </p:attrNameLst>
                                          </p:cBhvr>
                                          <p:to>
                                            <p:strVal val="visible"/>
                                          </p:to>
                                        </p:set>
                                        <p:anim calcmode="lin" valueType="num">
                                          <p:cBhvr additive="base">
                                            <p:cTn id="43" dur="500" fill="hold"/>
                                            <p:tgtEl>
                                              <p:spTgt spid="68"/>
                                            </p:tgtEl>
                                            <p:attrNameLst>
                                              <p:attrName>ppt_x</p:attrName>
                                            </p:attrNameLst>
                                          </p:cBhvr>
                                          <p:tavLst>
                                            <p:tav tm="0">
                                              <p:val>
                                                <p:strVal val="0-#ppt_w/2"/>
                                              </p:val>
                                            </p:tav>
                                            <p:tav tm="100000">
                                              <p:val>
                                                <p:strVal val="#ppt_x"/>
                                              </p:val>
                                            </p:tav>
                                          </p:tavLst>
                                        </p:anim>
                                        <p:anim calcmode="lin" valueType="num">
                                          <p:cBhvr additive="base">
                                            <p:cTn id="44" dur="500" fill="hold"/>
                                            <p:tgtEl>
                                              <p:spTgt spid="68"/>
                                            </p:tgtEl>
                                            <p:attrNameLst>
                                              <p:attrName>ppt_y</p:attrName>
                                            </p:attrNameLst>
                                          </p:cBhvr>
                                          <p:tavLst>
                                            <p:tav tm="0">
                                              <p:val>
                                                <p:strVal val="#ppt_y"/>
                                              </p:val>
                                            </p:tav>
                                            <p:tav tm="100000">
                                              <p:val>
                                                <p:strVal val="#ppt_y"/>
                                              </p:val>
                                            </p:tav>
                                          </p:tavLst>
                                        </p:anim>
                                      </p:childTnLst>
                                    </p:cTn>
                                  </p:par>
                                </p:childTnLst>
                              </p:cTn>
                            </p:par>
                            <p:par>
                              <p:cTn id="45" fill="hold">
                                <p:stCondLst>
                                  <p:cond delay="4000"/>
                                </p:stCondLst>
                                <p:childTnLst>
                                  <p:par>
                                    <p:cTn id="46" presetID="2" presetClass="entr" presetSubtype="1" fill="hold" nodeType="afterEffect">
                                      <p:stCondLst>
                                        <p:cond delay="0"/>
                                      </p:stCondLst>
                                      <p:childTnLst>
                                        <p:set>
                                          <p:cBhvr>
                                            <p:cTn id="47" dur="1" fill="hold">
                                              <p:stCondLst>
                                                <p:cond delay="0"/>
                                              </p:stCondLst>
                                            </p:cTn>
                                            <p:tgtEl>
                                              <p:spTgt spid="72"/>
                                            </p:tgtEl>
                                            <p:attrNameLst>
                                              <p:attrName>style.visibility</p:attrName>
                                            </p:attrNameLst>
                                          </p:cBhvr>
                                          <p:to>
                                            <p:strVal val="visible"/>
                                          </p:to>
                                        </p:set>
                                        <p:anim calcmode="lin" valueType="num">
                                          <p:cBhvr additive="base">
                                            <p:cTn id="48" dur="500" fill="hold"/>
                                            <p:tgtEl>
                                              <p:spTgt spid="72"/>
                                            </p:tgtEl>
                                            <p:attrNameLst>
                                              <p:attrName>ppt_x</p:attrName>
                                            </p:attrNameLst>
                                          </p:cBhvr>
                                          <p:tavLst>
                                            <p:tav tm="0">
                                              <p:val>
                                                <p:strVal val="#ppt_x"/>
                                              </p:val>
                                            </p:tav>
                                            <p:tav tm="100000">
                                              <p:val>
                                                <p:strVal val="#ppt_x"/>
                                              </p:val>
                                            </p:tav>
                                          </p:tavLst>
                                        </p:anim>
                                        <p:anim calcmode="lin" valueType="num">
                                          <p:cBhvr additive="base">
                                            <p:cTn id="49" dur="500" fill="hold"/>
                                            <p:tgtEl>
                                              <p:spTgt spid="72"/>
                                            </p:tgtEl>
                                            <p:attrNameLst>
                                              <p:attrName>ppt_y</p:attrName>
                                            </p:attrNameLst>
                                          </p:cBhvr>
                                          <p:tavLst>
                                            <p:tav tm="0">
                                              <p:val>
                                                <p:strVal val="0-#ppt_h/2"/>
                                              </p:val>
                                            </p:tav>
                                            <p:tav tm="100000">
                                              <p:val>
                                                <p:strVal val="#ppt_y"/>
                                              </p:val>
                                            </p:tav>
                                          </p:tavLst>
                                        </p:anim>
                                      </p:childTnLst>
                                    </p:cTn>
                                  </p:par>
                                </p:childTnLst>
                              </p:cTn>
                            </p:par>
                            <p:par>
                              <p:cTn id="50" fill="hold">
                                <p:stCondLst>
                                  <p:cond delay="4500"/>
                                </p:stCondLst>
                                <p:childTnLst>
                                  <p:par>
                                    <p:cTn id="51" presetID="22" presetClass="entr" presetSubtype="1" fill="hold" grpId="0" nodeType="afterEffect">
                                      <p:stCondLst>
                                        <p:cond delay="0"/>
                                      </p:stCondLst>
                                      <p:childTnLst>
                                        <p:set>
                                          <p:cBhvr>
                                            <p:cTn id="52" dur="1" fill="hold">
                                              <p:stCondLst>
                                                <p:cond delay="0"/>
                                              </p:stCondLst>
                                            </p:cTn>
                                            <p:tgtEl>
                                              <p:spTgt spid="77"/>
                                            </p:tgtEl>
                                            <p:attrNameLst>
                                              <p:attrName>style.visibility</p:attrName>
                                            </p:attrNameLst>
                                          </p:cBhvr>
                                          <p:to>
                                            <p:strVal val="visible"/>
                                          </p:to>
                                        </p:set>
                                        <p:animEffect transition="in" filter="wipe(up)">
                                          <p:cBhvr>
                                            <p:cTn id="53" dur="500"/>
                                            <p:tgtEl>
                                              <p:spTgt spid="77"/>
                                            </p:tgtEl>
                                          </p:cBhvr>
                                        </p:animEffect>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78"/>
                                            </p:tgtEl>
                                            <p:attrNameLst>
                                              <p:attrName>style.visibility</p:attrName>
                                            </p:attrNameLst>
                                          </p:cBhvr>
                                          <p:to>
                                            <p:strVal val="visible"/>
                                          </p:to>
                                        </p:set>
                                        <p:anim calcmode="lin" valueType="num">
                                          <p:cBhvr additive="base">
                                            <p:cTn id="57" dur="500" fill="hold"/>
                                            <p:tgtEl>
                                              <p:spTgt spid="78"/>
                                            </p:tgtEl>
                                            <p:attrNameLst>
                                              <p:attrName>ppt_x</p:attrName>
                                            </p:attrNameLst>
                                          </p:cBhvr>
                                          <p:tavLst>
                                            <p:tav tm="0">
                                              <p:val>
                                                <p:strVal val="0-#ppt_w/2"/>
                                              </p:val>
                                            </p:tav>
                                            <p:tav tm="100000">
                                              <p:val>
                                                <p:strVal val="#ppt_x"/>
                                              </p:val>
                                            </p:tav>
                                          </p:tavLst>
                                        </p:anim>
                                        <p:anim calcmode="lin" valueType="num">
                                          <p:cBhvr additive="base">
                                            <p:cTn id="58" dur="500" fill="hold"/>
                                            <p:tgtEl>
                                              <p:spTgt spid="78"/>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1"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fill="hold"/>
                                            <p:tgtEl>
                                              <p:spTgt spid="82"/>
                                            </p:tgtEl>
                                            <p:attrNameLst>
                                              <p:attrName>ppt_x</p:attrName>
                                            </p:attrNameLst>
                                          </p:cBhvr>
                                          <p:tavLst>
                                            <p:tav tm="0">
                                              <p:val>
                                                <p:strVal val="#ppt_x"/>
                                              </p:val>
                                            </p:tav>
                                            <p:tav tm="100000">
                                              <p:val>
                                                <p:strVal val="#ppt_x"/>
                                              </p:val>
                                            </p:tav>
                                          </p:tavLst>
                                        </p:anim>
                                        <p:anim calcmode="lin" valueType="num">
                                          <p:cBhvr additive="base">
                                            <p:cTn id="63" dur="500" fill="hold"/>
                                            <p:tgtEl>
                                              <p:spTgt spid="82"/>
                                            </p:tgtEl>
                                            <p:attrNameLst>
                                              <p:attrName>ppt_y</p:attrName>
                                            </p:attrNameLst>
                                          </p:cBhvr>
                                          <p:tavLst>
                                            <p:tav tm="0">
                                              <p:val>
                                                <p:strVal val="0-#ppt_h/2"/>
                                              </p:val>
                                            </p:tav>
                                            <p:tav tm="100000">
                                              <p:val>
                                                <p:strVal val="#ppt_y"/>
                                              </p:val>
                                            </p:tav>
                                          </p:tavLst>
                                        </p:anim>
                                      </p:childTnLst>
                                    </p:cTn>
                                  </p:par>
                                </p:childTnLst>
                              </p:cTn>
                            </p:par>
                            <p:par>
                              <p:cTn id="64" fill="hold">
                                <p:stCondLst>
                                  <p:cond delay="6000"/>
                                </p:stCondLst>
                                <p:childTnLst>
                                  <p:par>
                                    <p:cTn id="65" presetID="22" presetClass="entr" presetSubtype="1" fill="hold" grpId="0" nodeType="afterEffect">
                                      <p:stCondLst>
                                        <p:cond delay="0"/>
                                      </p:stCondLst>
                                      <p:childTnLst>
                                        <p:set>
                                          <p:cBhvr>
                                            <p:cTn id="66" dur="1" fill="hold">
                                              <p:stCondLst>
                                                <p:cond delay="0"/>
                                              </p:stCondLst>
                                            </p:cTn>
                                            <p:tgtEl>
                                              <p:spTgt spid="87"/>
                                            </p:tgtEl>
                                            <p:attrNameLst>
                                              <p:attrName>style.visibility</p:attrName>
                                            </p:attrNameLst>
                                          </p:cBhvr>
                                          <p:to>
                                            <p:strVal val="visible"/>
                                          </p:to>
                                        </p:set>
                                        <p:animEffect transition="in" filter="wipe(up)">
                                          <p:cBhvr>
                                            <p:cTn id="67"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57" grpId="0"/>
          <p:bldP spid="67" grpId="0"/>
          <p:bldP spid="77" grpId="0"/>
          <p:bldP spid="87"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66"/>
          <p:cNvGrpSpPr/>
          <p:nvPr/>
        </p:nvGrpSpPr>
        <p:grpSpPr>
          <a:xfrm>
            <a:off x="534194" y="3036629"/>
            <a:ext cx="1380853" cy="1388087"/>
            <a:chOff x="610393" y="2729597"/>
            <a:chExt cx="1380853" cy="1388087"/>
          </a:xfrm>
        </p:grpSpPr>
        <p:grpSp>
          <p:nvGrpSpPr>
            <p:cNvPr id="68" name="组合 67"/>
            <p:cNvGrpSpPr/>
            <p:nvPr/>
          </p:nvGrpSpPr>
          <p:grpSpPr>
            <a:xfrm>
              <a:off x="789153" y="2729597"/>
              <a:ext cx="1202093" cy="1388087"/>
              <a:chOff x="3273692" y="1099961"/>
              <a:chExt cx="1202093" cy="1388087"/>
            </a:xfrm>
          </p:grpSpPr>
          <p:sp>
            <p:nvSpPr>
              <p:cNvPr id="70"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71"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72"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Palatino Linotype"/>
                  <a:ea typeface="宋体"/>
                  <a:cs typeface="+mn-cs"/>
                </a:endParaRPr>
              </a:p>
            </p:txBody>
          </p:sp>
        </p:grpSp>
        <p:sp>
          <p:nvSpPr>
            <p:cNvPr id="69" name="TextBox 68"/>
            <p:cNvSpPr txBox="1"/>
            <p:nvPr/>
          </p:nvSpPr>
          <p:spPr>
            <a:xfrm>
              <a:off x="610393" y="2889012"/>
              <a:ext cx="94864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Agency FB" panose="020B0503020202020204" pitchFamily="34" charset="0"/>
                </a:rPr>
                <a:t>0</a:t>
              </a:r>
              <a:r>
                <a:rPr kumimoji="0" lang="en-US" altLang="zh-CN" sz="1800" b="0" i="0" u="none" strike="noStrike" kern="0" cap="none" spc="0" normalizeH="0" baseline="0" noProof="0" dirty="0" smtClean="0">
                  <a:ln>
                    <a:noFill/>
                  </a:ln>
                  <a:solidFill>
                    <a:srgbClr val="FFFFFF"/>
                  </a:solidFill>
                  <a:effectLst/>
                  <a:uLnTx/>
                  <a:uFillTx/>
                  <a:latin typeface="Agency FB" panose="020B0503020202020204" pitchFamily="34" charset="0"/>
                </a:rPr>
                <a:t>1</a:t>
              </a:r>
              <a:endParaRPr kumimoji="0" lang="zh-CN" altLang="en-US" sz="1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73" name="组合 72"/>
          <p:cNvGrpSpPr/>
          <p:nvPr/>
        </p:nvGrpSpPr>
        <p:grpSpPr>
          <a:xfrm>
            <a:off x="2134395" y="3036629"/>
            <a:ext cx="1380853" cy="1388087"/>
            <a:chOff x="610393" y="2729597"/>
            <a:chExt cx="1380853" cy="1388087"/>
          </a:xfrm>
        </p:grpSpPr>
        <p:grpSp>
          <p:nvGrpSpPr>
            <p:cNvPr id="74" name="组合 73"/>
            <p:cNvGrpSpPr/>
            <p:nvPr/>
          </p:nvGrpSpPr>
          <p:grpSpPr>
            <a:xfrm>
              <a:off x="789153" y="2729597"/>
              <a:ext cx="1202093" cy="1388087"/>
              <a:chOff x="3273692" y="1099961"/>
              <a:chExt cx="1202093" cy="1388087"/>
            </a:xfrm>
          </p:grpSpPr>
          <p:sp>
            <p:nvSpPr>
              <p:cNvPr id="76"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77"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78"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Palatino Linotype"/>
                  <a:ea typeface="宋体"/>
                  <a:cs typeface="+mn-cs"/>
                </a:endParaRPr>
              </a:p>
            </p:txBody>
          </p:sp>
        </p:grpSp>
        <p:sp>
          <p:nvSpPr>
            <p:cNvPr id="75" name="TextBox 74"/>
            <p:cNvSpPr txBox="1"/>
            <p:nvPr/>
          </p:nvSpPr>
          <p:spPr>
            <a:xfrm>
              <a:off x="610393" y="2889012"/>
              <a:ext cx="94864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Agency FB" panose="020B0503020202020204" pitchFamily="34" charset="0"/>
                </a:rPr>
                <a:t>0</a:t>
              </a:r>
              <a:r>
                <a:rPr kumimoji="0" lang="en-US" altLang="zh-CN" sz="1800" b="0" i="0" u="none" strike="noStrike" kern="0" cap="none" spc="0" normalizeH="0" baseline="0" noProof="0" dirty="0">
                  <a:ln>
                    <a:noFill/>
                  </a:ln>
                  <a:solidFill>
                    <a:srgbClr val="FFFFFF"/>
                  </a:solidFill>
                  <a:effectLst/>
                  <a:uLnTx/>
                  <a:uFillTx/>
                  <a:latin typeface="Agency FB" panose="020B0503020202020204" pitchFamily="34" charset="0"/>
                </a:rPr>
                <a:t>2</a:t>
              </a:r>
              <a:endParaRPr kumimoji="0" lang="zh-CN" altLang="en-US" sz="1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79" name="组合 78"/>
          <p:cNvGrpSpPr/>
          <p:nvPr/>
        </p:nvGrpSpPr>
        <p:grpSpPr>
          <a:xfrm>
            <a:off x="3734595" y="3036629"/>
            <a:ext cx="1380853" cy="1388087"/>
            <a:chOff x="610393" y="2729597"/>
            <a:chExt cx="1380853" cy="1388087"/>
          </a:xfrm>
        </p:grpSpPr>
        <p:grpSp>
          <p:nvGrpSpPr>
            <p:cNvPr id="80" name="组合 79"/>
            <p:cNvGrpSpPr/>
            <p:nvPr/>
          </p:nvGrpSpPr>
          <p:grpSpPr>
            <a:xfrm>
              <a:off x="789153" y="2729597"/>
              <a:ext cx="1202093" cy="1388087"/>
              <a:chOff x="3273692" y="1099961"/>
              <a:chExt cx="1202093" cy="1388087"/>
            </a:xfrm>
          </p:grpSpPr>
          <p:sp>
            <p:nvSpPr>
              <p:cNvPr id="82"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83"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84"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Palatino Linotype"/>
                  <a:ea typeface="宋体"/>
                  <a:cs typeface="+mn-cs"/>
                </a:endParaRPr>
              </a:p>
            </p:txBody>
          </p:sp>
        </p:grpSp>
        <p:sp>
          <p:nvSpPr>
            <p:cNvPr id="81" name="TextBox 80"/>
            <p:cNvSpPr txBox="1"/>
            <p:nvPr/>
          </p:nvSpPr>
          <p:spPr>
            <a:xfrm>
              <a:off x="610393" y="2889012"/>
              <a:ext cx="94864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Agency FB" panose="020B0503020202020204" pitchFamily="34" charset="0"/>
                </a:rPr>
                <a:t>0</a:t>
              </a:r>
              <a:r>
                <a:rPr kumimoji="0" lang="en-US" altLang="zh-CN" sz="1800" b="0" i="0" u="none" strike="noStrike" kern="0" cap="none" spc="0" normalizeH="0" baseline="0" noProof="0" dirty="0">
                  <a:ln>
                    <a:noFill/>
                  </a:ln>
                  <a:solidFill>
                    <a:srgbClr val="FFFFFF"/>
                  </a:solidFill>
                  <a:effectLst/>
                  <a:uLnTx/>
                  <a:uFillTx/>
                  <a:latin typeface="Agency FB" panose="020B0503020202020204" pitchFamily="34" charset="0"/>
                </a:rPr>
                <a:t>3</a:t>
              </a:r>
              <a:endParaRPr kumimoji="0" lang="zh-CN" altLang="en-US" sz="1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85" name="组合 84"/>
          <p:cNvGrpSpPr/>
          <p:nvPr/>
        </p:nvGrpSpPr>
        <p:grpSpPr>
          <a:xfrm>
            <a:off x="5334795" y="3036629"/>
            <a:ext cx="1380853" cy="1388087"/>
            <a:chOff x="610393" y="2729597"/>
            <a:chExt cx="1380853" cy="1388087"/>
          </a:xfrm>
        </p:grpSpPr>
        <p:grpSp>
          <p:nvGrpSpPr>
            <p:cNvPr id="86" name="组合 85"/>
            <p:cNvGrpSpPr/>
            <p:nvPr/>
          </p:nvGrpSpPr>
          <p:grpSpPr>
            <a:xfrm>
              <a:off x="789153" y="2729597"/>
              <a:ext cx="1202093" cy="1388087"/>
              <a:chOff x="3273692" y="1099961"/>
              <a:chExt cx="1202093" cy="1388087"/>
            </a:xfrm>
          </p:grpSpPr>
          <p:sp>
            <p:nvSpPr>
              <p:cNvPr id="88"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89"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90"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Palatino Linotype"/>
                  <a:ea typeface="宋体"/>
                  <a:cs typeface="+mn-cs"/>
                </a:endParaRPr>
              </a:p>
            </p:txBody>
          </p:sp>
        </p:grpSp>
        <p:sp>
          <p:nvSpPr>
            <p:cNvPr id="87" name="TextBox 86"/>
            <p:cNvSpPr txBox="1"/>
            <p:nvPr/>
          </p:nvSpPr>
          <p:spPr>
            <a:xfrm>
              <a:off x="610393" y="2889012"/>
              <a:ext cx="94864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Agency FB" panose="020B0503020202020204" pitchFamily="34" charset="0"/>
                </a:rPr>
                <a:t>0</a:t>
              </a:r>
              <a:r>
                <a:rPr kumimoji="0" lang="en-US" altLang="zh-CN" sz="1800" b="0" i="0" u="none" strike="noStrike" kern="0" cap="none" spc="0" normalizeH="0" baseline="0" noProof="0" dirty="0">
                  <a:ln>
                    <a:noFill/>
                  </a:ln>
                  <a:solidFill>
                    <a:srgbClr val="FFFFFF"/>
                  </a:solidFill>
                  <a:effectLst/>
                  <a:uLnTx/>
                  <a:uFillTx/>
                  <a:latin typeface="Agency FB" panose="020B0503020202020204" pitchFamily="34" charset="0"/>
                </a:rPr>
                <a:t>4</a:t>
              </a:r>
              <a:endParaRPr kumimoji="0" lang="zh-CN" altLang="en-US" sz="1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91" name="组合 90"/>
          <p:cNvGrpSpPr/>
          <p:nvPr/>
        </p:nvGrpSpPr>
        <p:grpSpPr>
          <a:xfrm>
            <a:off x="6934995" y="3036629"/>
            <a:ext cx="1380853" cy="1388087"/>
            <a:chOff x="610393" y="2729597"/>
            <a:chExt cx="1380853" cy="1388087"/>
          </a:xfrm>
        </p:grpSpPr>
        <p:grpSp>
          <p:nvGrpSpPr>
            <p:cNvPr id="92" name="组合 91"/>
            <p:cNvGrpSpPr/>
            <p:nvPr/>
          </p:nvGrpSpPr>
          <p:grpSpPr>
            <a:xfrm>
              <a:off x="789153" y="2729597"/>
              <a:ext cx="1202093" cy="1388087"/>
              <a:chOff x="3273692" y="1099961"/>
              <a:chExt cx="1202093" cy="1388087"/>
            </a:xfrm>
          </p:grpSpPr>
          <p:sp>
            <p:nvSpPr>
              <p:cNvPr id="94"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95"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96"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Palatino Linotype"/>
                  <a:ea typeface="宋体"/>
                  <a:cs typeface="+mn-cs"/>
                </a:endParaRPr>
              </a:p>
            </p:txBody>
          </p:sp>
        </p:grpSp>
        <p:sp>
          <p:nvSpPr>
            <p:cNvPr id="93" name="TextBox 92"/>
            <p:cNvSpPr txBox="1"/>
            <p:nvPr/>
          </p:nvSpPr>
          <p:spPr>
            <a:xfrm>
              <a:off x="610393" y="2889012"/>
              <a:ext cx="94864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Agency FB" panose="020B0503020202020204" pitchFamily="34" charset="0"/>
                </a:rPr>
                <a:t>0</a:t>
              </a:r>
              <a:r>
                <a:rPr kumimoji="0" lang="en-US" altLang="zh-CN" sz="1800" b="0" i="0" u="none" strike="noStrike" kern="0" cap="none" spc="0" normalizeH="0" baseline="0" noProof="0" dirty="0">
                  <a:ln>
                    <a:noFill/>
                  </a:ln>
                  <a:solidFill>
                    <a:srgbClr val="FFFFFF"/>
                  </a:solidFill>
                  <a:effectLst/>
                  <a:uLnTx/>
                  <a:uFillTx/>
                  <a:latin typeface="Agency FB" panose="020B0503020202020204" pitchFamily="34" charset="0"/>
                </a:rPr>
                <a:t>5</a:t>
              </a:r>
              <a:endParaRPr kumimoji="0" lang="zh-CN" altLang="en-US" sz="1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sp>
        <p:nvSpPr>
          <p:cNvPr id="97" name="Freeform 21"/>
          <p:cNvSpPr>
            <a:spLocks noEditPoints="1"/>
          </p:cNvSpPr>
          <p:nvPr/>
        </p:nvSpPr>
        <p:spPr bwMode="auto">
          <a:xfrm>
            <a:off x="1067595" y="3532218"/>
            <a:ext cx="462041" cy="478315"/>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777777"/>
          </a:solidFill>
          <a:ln>
            <a:noFill/>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ndParaRPr>
          </a:p>
        </p:txBody>
      </p:sp>
      <p:grpSp>
        <p:nvGrpSpPr>
          <p:cNvPr id="98" name="组合 97"/>
          <p:cNvGrpSpPr/>
          <p:nvPr/>
        </p:nvGrpSpPr>
        <p:grpSpPr>
          <a:xfrm>
            <a:off x="2667795" y="3511075"/>
            <a:ext cx="450871" cy="487070"/>
            <a:chOff x="2782033" y="2877344"/>
            <a:chExt cx="571561" cy="617451"/>
          </a:xfrm>
          <a:solidFill>
            <a:srgbClr val="777777"/>
          </a:solidFill>
        </p:grpSpPr>
        <p:sp>
          <p:nvSpPr>
            <p:cNvPr id="99"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dirty="0">
                <a:latin typeface="微软雅黑" panose="020B0503020204020204" pitchFamily="34" charset="-122"/>
              </a:endParaRPr>
            </a:p>
          </p:txBody>
        </p:sp>
        <p:sp>
          <p:nvSpPr>
            <p:cNvPr id="100"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ndParaRPr>
            </a:p>
          </p:txBody>
        </p:sp>
      </p:grpSp>
      <p:grpSp>
        <p:nvGrpSpPr>
          <p:cNvPr id="101" name="组合 100"/>
          <p:cNvGrpSpPr/>
          <p:nvPr/>
        </p:nvGrpSpPr>
        <p:grpSpPr>
          <a:xfrm>
            <a:off x="4267995" y="3553333"/>
            <a:ext cx="469175" cy="469243"/>
            <a:chOff x="5699322" y="3963624"/>
            <a:chExt cx="132182" cy="132201"/>
          </a:xfrm>
          <a:solidFill>
            <a:srgbClr val="777777"/>
          </a:solidFill>
        </p:grpSpPr>
        <p:sp>
          <p:nvSpPr>
            <p:cNvPr id="102"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dirty="0">
                <a:latin typeface="微软雅黑" panose="020B0503020204020204" pitchFamily="34" charset="-122"/>
              </a:endParaRPr>
            </a:p>
          </p:txBody>
        </p:sp>
        <p:sp>
          <p:nvSpPr>
            <p:cNvPr id="103"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endParaRPr lang="zh-CN" altLang="en-US" dirty="0">
                <a:latin typeface="微软雅黑" panose="020B0503020204020204" pitchFamily="34" charset="-122"/>
              </a:endParaRPr>
            </a:p>
          </p:txBody>
        </p:sp>
      </p:grpSp>
      <p:grpSp>
        <p:nvGrpSpPr>
          <p:cNvPr id="104" name="组合 103"/>
          <p:cNvGrpSpPr/>
          <p:nvPr/>
        </p:nvGrpSpPr>
        <p:grpSpPr>
          <a:xfrm>
            <a:off x="5916002" y="3535867"/>
            <a:ext cx="485593" cy="474666"/>
            <a:chOff x="5710238" y="3049588"/>
            <a:chExt cx="771526" cy="754062"/>
          </a:xfrm>
          <a:solidFill>
            <a:srgbClr val="777777"/>
          </a:solidFill>
        </p:grpSpPr>
        <p:sp>
          <p:nvSpPr>
            <p:cNvPr id="105" name="Freeform 355"/>
            <p:cNvSpPr>
              <a:spLocks/>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06" name="Freeform 356"/>
            <p:cNvSpPr>
              <a:spLocks/>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07"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08" name="Freeform 358"/>
            <p:cNvSpPr>
              <a:spLocks/>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grpSp>
      <p:grpSp>
        <p:nvGrpSpPr>
          <p:cNvPr id="109" name="组合 108"/>
          <p:cNvGrpSpPr/>
          <p:nvPr/>
        </p:nvGrpSpPr>
        <p:grpSpPr>
          <a:xfrm>
            <a:off x="7516086" y="3524720"/>
            <a:ext cx="485709" cy="464295"/>
            <a:chOff x="3294063" y="754063"/>
            <a:chExt cx="5600701" cy="5353051"/>
          </a:xfrm>
          <a:solidFill>
            <a:srgbClr val="777777"/>
          </a:solidFill>
        </p:grpSpPr>
        <p:sp>
          <p:nvSpPr>
            <p:cNvPr id="110"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1"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2"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3"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4"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5"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6"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7"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8"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19"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sp>
          <p:nvSpPr>
            <p:cNvPr id="120"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prstClr val="black"/>
                </a:solidFill>
                <a:latin typeface="Calibri"/>
                <a:ea typeface="宋体"/>
              </a:endParaRPr>
            </a:p>
          </p:txBody>
        </p:sp>
      </p:grpSp>
      <p:sp>
        <p:nvSpPr>
          <p:cNvPr id="121" name="Rectangle 4"/>
          <p:cNvSpPr txBox="1">
            <a:spLocks noChangeArrowheads="1"/>
          </p:cNvSpPr>
          <p:nvPr/>
        </p:nvSpPr>
        <p:spPr bwMode="auto">
          <a:xfrm>
            <a:off x="610395" y="440357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rPr>
              <a:t>公司介绍</a:t>
            </a:r>
            <a:endParaRPr kumimoji="0" lang="zh-CN" altLang="en-US" sz="15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endParaRPr>
          </a:p>
        </p:txBody>
      </p:sp>
      <p:sp>
        <p:nvSpPr>
          <p:cNvPr id="122" name="Rectangle 4"/>
          <p:cNvSpPr txBox="1">
            <a:spLocks noChangeArrowheads="1"/>
          </p:cNvSpPr>
          <p:nvPr/>
        </p:nvSpPr>
        <p:spPr bwMode="auto">
          <a:xfrm>
            <a:off x="610395" y="463217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rPr>
              <a:t>COMPANY</a:t>
            </a:r>
            <a:endParaRPr kumimoji="0" lang="zh-CN" altLang="en-US" sz="9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endParaRPr>
          </a:p>
        </p:txBody>
      </p:sp>
      <p:sp>
        <p:nvSpPr>
          <p:cNvPr id="123" name="Rectangle 4"/>
          <p:cNvSpPr txBox="1">
            <a:spLocks noChangeArrowheads="1"/>
          </p:cNvSpPr>
          <p:nvPr/>
        </p:nvSpPr>
        <p:spPr bwMode="auto">
          <a:xfrm>
            <a:off x="2210595" y="440357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rPr>
              <a:t>项目介绍</a:t>
            </a:r>
            <a:endParaRPr kumimoji="0" lang="zh-CN" altLang="en-US" sz="15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endParaRPr>
          </a:p>
        </p:txBody>
      </p:sp>
      <p:sp>
        <p:nvSpPr>
          <p:cNvPr id="124" name="Rectangle 4"/>
          <p:cNvSpPr txBox="1">
            <a:spLocks noChangeArrowheads="1"/>
          </p:cNvSpPr>
          <p:nvPr/>
        </p:nvSpPr>
        <p:spPr bwMode="auto">
          <a:xfrm>
            <a:off x="2210595" y="463217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rPr>
              <a:t>PROJECT</a:t>
            </a:r>
            <a:endParaRPr kumimoji="0" lang="zh-CN" altLang="en-US" sz="9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endParaRPr>
          </a:p>
        </p:txBody>
      </p:sp>
      <p:sp>
        <p:nvSpPr>
          <p:cNvPr id="125" name="Rectangle 4"/>
          <p:cNvSpPr txBox="1">
            <a:spLocks noChangeArrowheads="1"/>
          </p:cNvSpPr>
          <p:nvPr/>
        </p:nvSpPr>
        <p:spPr bwMode="auto">
          <a:xfrm>
            <a:off x="3810795" y="440357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rPr>
              <a:t>产品运营</a:t>
            </a:r>
            <a:endParaRPr kumimoji="0" lang="zh-CN" altLang="en-US" sz="15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endParaRPr>
          </a:p>
        </p:txBody>
      </p:sp>
      <p:sp>
        <p:nvSpPr>
          <p:cNvPr id="126" name="Rectangle 4"/>
          <p:cNvSpPr txBox="1">
            <a:spLocks noChangeArrowheads="1"/>
          </p:cNvSpPr>
          <p:nvPr/>
        </p:nvSpPr>
        <p:spPr bwMode="auto">
          <a:xfrm>
            <a:off x="3810795" y="463217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rPr>
              <a:t>PRODUCT</a:t>
            </a:r>
            <a:endParaRPr kumimoji="0" lang="zh-CN" altLang="en-US" sz="9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endParaRPr>
          </a:p>
        </p:txBody>
      </p:sp>
      <p:sp>
        <p:nvSpPr>
          <p:cNvPr id="127" name="Rectangle 4"/>
          <p:cNvSpPr txBox="1">
            <a:spLocks noChangeArrowheads="1"/>
          </p:cNvSpPr>
          <p:nvPr/>
        </p:nvSpPr>
        <p:spPr bwMode="auto">
          <a:xfrm>
            <a:off x="5410995" y="440357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rPr>
              <a:t>发展规划</a:t>
            </a:r>
            <a:endParaRPr kumimoji="0" lang="zh-CN" altLang="en-US" sz="15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endParaRPr>
          </a:p>
        </p:txBody>
      </p:sp>
      <p:sp>
        <p:nvSpPr>
          <p:cNvPr id="128" name="Rectangle 4"/>
          <p:cNvSpPr txBox="1">
            <a:spLocks noChangeArrowheads="1"/>
          </p:cNvSpPr>
          <p:nvPr/>
        </p:nvSpPr>
        <p:spPr bwMode="auto">
          <a:xfrm>
            <a:off x="5410995" y="463217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rPr>
              <a:t>DEVELOPMENT PLAN</a:t>
            </a:r>
            <a:endParaRPr kumimoji="0" lang="zh-CN" altLang="en-US" sz="9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endParaRPr>
          </a:p>
        </p:txBody>
      </p:sp>
      <p:sp>
        <p:nvSpPr>
          <p:cNvPr id="129" name="Rectangle 4"/>
          <p:cNvSpPr txBox="1">
            <a:spLocks noChangeArrowheads="1"/>
          </p:cNvSpPr>
          <p:nvPr/>
        </p:nvSpPr>
        <p:spPr bwMode="auto">
          <a:xfrm>
            <a:off x="7086537" y="440357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rPr>
              <a:t>资本融资</a:t>
            </a:r>
            <a:endParaRPr kumimoji="0" lang="zh-CN" altLang="en-US" sz="15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endParaRPr>
          </a:p>
        </p:txBody>
      </p:sp>
      <p:sp>
        <p:nvSpPr>
          <p:cNvPr id="130" name="Rectangle 4"/>
          <p:cNvSpPr txBox="1">
            <a:spLocks noChangeArrowheads="1"/>
          </p:cNvSpPr>
          <p:nvPr/>
        </p:nvSpPr>
        <p:spPr bwMode="auto">
          <a:xfrm>
            <a:off x="7086537" y="4632176"/>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rPr>
              <a:t>FINANCING</a:t>
            </a:r>
            <a:endParaRPr kumimoji="0" lang="zh-CN" altLang="en-US" sz="9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endParaRPr>
          </a:p>
        </p:txBody>
      </p:sp>
      <p:sp>
        <p:nvSpPr>
          <p:cNvPr id="131" name="Rectangle 4"/>
          <p:cNvSpPr txBox="1">
            <a:spLocks noChangeArrowheads="1"/>
          </p:cNvSpPr>
          <p:nvPr/>
        </p:nvSpPr>
        <p:spPr bwMode="auto">
          <a:xfrm>
            <a:off x="3482589" y="1495747"/>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6000" b="0" i="0" u="none" strike="noStrike" kern="0" cap="none" spc="0" normalizeH="0" baseline="0" noProof="0" dirty="0">
                <a:ln>
                  <a:noFill/>
                </a:ln>
                <a:solidFill>
                  <a:sysClr val="window" lastClr="FFFFFF">
                    <a:lumMod val="95000"/>
                  </a:sysClr>
                </a:solidFill>
                <a:effectLst/>
                <a:uLnTx/>
                <a:uFillTx/>
                <a:latin typeface="方正兰亭粗黑_GBK" panose="02000000000000000000" pitchFamily="2" charset="-122"/>
                <a:ea typeface="方正兰亭粗黑_GBK" panose="02000000000000000000" pitchFamily="2" charset="-122"/>
                <a:cs typeface="+mj-cs"/>
              </a:rPr>
              <a:t>目录</a:t>
            </a: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1000" fill="hold"/>
                                        <p:tgtEl>
                                          <p:spTgt spid="67"/>
                                        </p:tgtEl>
                                        <p:attrNameLst>
                                          <p:attrName>ppt_w</p:attrName>
                                        </p:attrNameLst>
                                      </p:cBhvr>
                                      <p:tavLst>
                                        <p:tav tm="0">
                                          <p:val>
                                            <p:fltVal val="0"/>
                                          </p:val>
                                        </p:tav>
                                        <p:tav tm="100000">
                                          <p:val>
                                            <p:strVal val="#ppt_w"/>
                                          </p:val>
                                        </p:tav>
                                      </p:tavLst>
                                    </p:anim>
                                    <p:anim calcmode="lin" valueType="num">
                                      <p:cBhvr>
                                        <p:cTn id="8" dur="1000" fill="hold"/>
                                        <p:tgtEl>
                                          <p:spTgt spid="67"/>
                                        </p:tgtEl>
                                        <p:attrNameLst>
                                          <p:attrName>ppt_h</p:attrName>
                                        </p:attrNameLst>
                                      </p:cBhvr>
                                      <p:tavLst>
                                        <p:tav tm="0">
                                          <p:val>
                                            <p:fltVal val="0"/>
                                          </p:val>
                                        </p:tav>
                                        <p:tav tm="100000">
                                          <p:val>
                                            <p:strVal val="#ppt_h"/>
                                          </p:val>
                                        </p:tav>
                                      </p:tavLst>
                                    </p:anim>
                                    <p:anim calcmode="lin" valueType="num">
                                      <p:cBhvr>
                                        <p:cTn id="9" dur="1000" fill="hold"/>
                                        <p:tgtEl>
                                          <p:spTgt spid="67"/>
                                        </p:tgtEl>
                                        <p:attrNameLst>
                                          <p:attrName>style.rotation</p:attrName>
                                        </p:attrNameLst>
                                      </p:cBhvr>
                                      <p:tavLst>
                                        <p:tav tm="0">
                                          <p:val>
                                            <p:fltVal val="90"/>
                                          </p:val>
                                        </p:tav>
                                        <p:tav tm="100000">
                                          <p:val>
                                            <p:fltVal val="0"/>
                                          </p:val>
                                        </p:tav>
                                      </p:tavLst>
                                    </p:anim>
                                    <p:animEffect transition="in" filter="fade">
                                      <p:cBhvr>
                                        <p:cTn id="10" dur="1000"/>
                                        <p:tgtEl>
                                          <p:spTgt spid="67"/>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97"/>
                                        </p:tgtEl>
                                        <p:attrNameLst>
                                          <p:attrName>style.visibility</p:attrName>
                                        </p:attrNameLst>
                                      </p:cBhvr>
                                      <p:to>
                                        <p:strVal val="visible"/>
                                      </p:to>
                                    </p:set>
                                    <p:animEffect transition="in" filter="fade">
                                      <p:cBhvr>
                                        <p:cTn id="14" dur="500"/>
                                        <p:tgtEl>
                                          <p:spTgt spid="97"/>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21"/>
                                        </p:tgtEl>
                                        <p:attrNameLst>
                                          <p:attrName>style.visibility</p:attrName>
                                        </p:attrNameLst>
                                      </p:cBhvr>
                                      <p:to>
                                        <p:strVal val="visible"/>
                                      </p:to>
                                    </p:set>
                                    <p:animEffect transition="in" filter="wipe(left)">
                                      <p:cBhvr>
                                        <p:cTn id="17" dur="700"/>
                                        <p:tgtEl>
                                          <p:spTgt spid="121"/>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22"/>
                                        </p:tgtEl>
                                        <p:attrNameLst>
                                          <p:attrName>style.visibility</p:attrName>
                                        </p:attrNameLst>
                                      </p:cBhvr>
                                      <p:to>
                                        <p:strVal val="visible"/>
                                      </p:to>
                                    </p:set>
                                    <p:animEffect transition="in" filter="wipe(left)">
                                      <p:cBhvr>
                                        <p:cTn id="20" dur="700"/>
                                        <p:tgtEl>
                                          <p:spTgt spid="122"/>
                                        </p:tgtEl>
                                      </p:cBhvr>
                                    </p:animEffect>
                                  </p:childTnLst>
                                </p:cTn>
                              </p:par>
                              <p:par>
                                <p:cTn id="21" presetID="31" presetClass="entr" presetSubtype="0" fill="hold" nodeType="withEffect">
                                  <p:stCondLst>
                                    <p:cond delay="300"/>
                                  </p:stCondLst>
                                  <p:childTnLst>
                                    <p:set>
                                      <p:cBhvr>
                                        <p:cTn id="22" dur="1" fill="hold">
                                          <p:stCondLst>
                                            <p:cond delay="0"/>
                                          </p:stCondLst>
                                        </p:cTn>
                                        <p:tgtEl>
                                          <p:spTgt spid="73"/>
                                        </p:tgtEl>
                                        <p:attrNameLst>
                                          <p:attrName>style.visibility</p:attrName>
                                        </p:attrNameLst>
                                      </p:cBhvr>
                                      <p:to>
                                        <p:strVal val="visible"/>
                                      </p:to>
                                    </p:set>
                                    <p:anim calcmode="lin" valueType="num">
                                      <p:cBhvr>
                                        <p:cTn id="23" dur="1000" fill="hold"/>
                                        <p:tgtEl>
                                          <p:spTgt spid="73"/>
                                        </p:tgtEl>
                                        <p:attrNameLst>
                                          <p:attrName>ppt_w</p:attrName>
                                        </p:attrNameLst>
                                      </p:cBhvr>
                                      <p:tavLst>
                                        <p:tav tm="0">
                                          <p:val>
                                            <p:fltVal val="0"/>
                                          </p:val>
                                        </p:tav>
                                        <p:tav tm="100000">
                                          <p:val>
                                            <p:strVal val="#ppt_w"/>
                                          </p:val>
                                        </p:tav>
                                      </p:tavLst>
                                    </p:anim>
                                    <p:anim calcmode="lin" valueType="num">
                                      <p:cBhvr>
                                        <p:cTn id="24" dur="1000" fill="hold"/>
                                        <p:tgtEl>
                                          <p:spTgt spid="73"/>
                                        </p:tgtEl>
                                        <p:attrNameLst>
                                          <p:attrName>ppt_h</p:attrName>
                                        </p:attrNameLst>
                                      </p:cBhvr>
                                      <p:tavLst>
                                        <p:tav tm="0">
                                          <p:val>
                                            <p:fltVal val="0"/>
                                          </p:val>
                                        </p:tav>
                                        <p:tav tm="100000">
                                          <p:val>
                                            <p:strVal val="#ppt_h"/>
                                          </p:val>
                                        </p:tav>
                                      </p:tavLst>
                                    </p:anim>
                                    <p:anim calcmode="lin" valueType="num">
                                      <p:cBhvr>
                                        <p:cTn id="25" dur="1000" fill="hold"/>
                                        <p:tgtEl>
                                          <p:spTgt spid="73"/>
                                        </p:tgtEl>
                                        <p:attrNameLst>
                                          <p:attrName>style.rotation</p:attrName>
                                        </p:attrNameLst>
                                      </p:cBhvr>
                                      <p:tavLst>
                                        <p:tav tm="0">
                                          <p:val>
                                            <p:fltVal val="90"/>
                                          </p:val>
                                        </p:tav>
                                        <p:tav tm="100000">
                                          <p:val>
                                            <p:fltVal val="0"/>
                                          </p:val>
                                        </p:tav>
                                      </p:tavLst>
                                    </p:anim>
                                    <p:animEffect transition="in" filter="fade">
                                      <p:cBhvr>
                                        <p:cTn id="26" dur="1000"/>
                                        <p:tgtEl>
                                          <p:spTgt spid="73"/>
                                        </p:tgtEl>
                                      </p:cBhvr>
                                    </p:animEffect>
                                  </p:childTnLst>
                                </p:cTn>
                              </p:par>
                            </p:childTnLst>
                          </p:cTn>
                        </p:par>
                        <p:par>
                          <p:cTn id="27" fill="hold">
                            <p:stCondLst>
                              <p:cond delay="2300"/>
                            </p:stCondLst>
                            <p:childTnLst>
                              <p:par>
                                <p:cTn id="28" presetID="10" presetClass="entr" presetSubtype="0" fill="hold" nodeType="afterEffect">
                                  <p:stCondLst>
                                    <p:cond delay="0"/>
                                  </p:stCondLst>
                                  <p:childTnLst>
                                    <p:set>
                                      <p:cBhvr>
                                        <p:cTn id="29" dur="1" fill="hold">
                                          <p:stCondLst>
                                            <p:cond delay="0"/>
                                          </p:stCondLst>
                                        </p:cTn>
                                        <p:tgtEl>
                                          <p:spTgt spid="98"/>
                                        </p:tgtEl>
                                        <p:attrNameLst>
                                          <p:attrName>style.visibility</p:attrName>
                                        </p:attrNameLst>
                                      </p:cBhvr>
                                      <p:to>
                                        <p:strVal val="visible"/>
                                      </p:to>
                                    </p:set>
                                    <p:animEffect transition="in" filter="fade">
                                      <p:cBhvr>
                                        <p:cTn id="30" dur="500"/>
                                        <p:tgtEl>
                                          <p:spTgt spid="9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23"/>
                                        </p:tgtEl>
                                        <p:attrNameLst>
                                          <p:attrName>style.visibility</p:attrName>
                                        </p:attrNameLst>
                                      </p:cBhvr>
                                      <p:to>
                                        <p:strVal val="visible"/>
                                      </p:to>
                                    </p:set>
                                    <p:animEffect transition="in" filter="wipe(left)">
                                      <p:cBhvr>
                                        <p:cTn id="33" dur="700"/>
                                        <p:tgtEl>
                                          <p:spTgt spid="123"/>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124"/>
                                        </p:tgtEl>
                                        <p:attrNameLst>
                                          <p:attrName>style.visibility</p:attrName>
                                        </p:attrNameLst>
                                      </p:cBhvr>
                                      <p:to>
                                        <p:strVal val="visible"/>
                                      </p:to>
                                    </p:set>
                                    <p:animEffect transition="in" filter="wipe(left)">
                                      <p:cBhvr>
                                        <p:cTn id="36" dur="700"/>
                                        <p:tgtEl>
                                          <p:spTgt spid="124"/>
                                        </p:tgtEl>
                                      </p:cBhvr>
                                    </p:animEffect>
                                  </p:childTnLst>
                                </p:cTn>
                              </p:par>
                              <p:par>
                                <p:cTn id="37" presetID="31" presetClass="entr" presetSubtype="0" fill="hold" nodeType="withEffect">
                                  <p:stCondLst>
                                    <p:cond delay="500"/>
                                  </p:stCondLst>
                                  <p:childTnLst>
                                    <p:set>
                                      <p:cBhvr>
                                        <p:cTn id="38" dur="1" fill="hold">
                                          <p:stCondLst>
                                            <p:cond delay="0"/>
                                          </p:stCondLst>
                                        </p:cTn>
                                        <p:tgtEl>
                                          <p:spTgt spid="79"/>
                                        </p:tgtEl>
                                        <p:attrNameLst>
                                          <p:attrName>style.visibility</p:attrName>
                                        </p:attrNameLst>
                                      </p:cBhvr>
                                      <p:to>
                                        <p:strVal val="visible"/>
                                      </p:to>
                                    </p:set>
                                    <p:anim calcmode="lin" valueType="num">
                                      <p:cBhvr>
                                        <p:cTn id="39" dur="1000" fill="hold"/>
                                        <p:tgtEl>
                                          <p:spTgt spid="79"/>
                                        </p:tgtEl>
                                        <p:attrNameLst>
                                          <p:attrName>ppt_w</p:attrName>
                                        </p:attrNameLst>
                                      </p:cBhvr>
                                      <p:tavLst>
                                        <p:tav tm="0">
                                          <p:val>
                                            <p:fltVal val="0"/>
                                          </p:val>
                                        </p:tav>
                                        <p:tav tm="100000">
                                          <p:val>
                                            <p:strVal val="#ppt_w"/>
                                          </p:val>
                                        </p:tav>
                                      </p:tavLst>
                                    </p:anim>
                                    <p:anim calcmode="lin" valueType="num">
                                      <p:cBhvr>
                                        <p:cTn id="40" dur="1000" fill="hold"/>
                                        <p:tgtEl>
                                          <p:spTgt spid="79"/>
                                        </p:tgtEl>
                                        <p:attrNameLst>
                                          <p:attrName>ppt_h</p:attrName>
                                        </p:attrNameLst>
                                      </p:cBhvr>
                                      <p:tavLst>
                                        <p:tav tm="0">
                                          <p:val>
                                            <p:fltVal val="0"/>
                                          </p:val>
                                        </p:tav>
                                        <p:tav tm="100000">
                                          <p:val>
                                            <p:strVal val="#ppt_h"/>
                                          </p:val>
                                        </p:tav>
                                      </p:tavLst>
                                    </p:anim>
                                    <p:anim calcmode="lin" valueType="num">
                                      <p:cBhvr>
                                        <p:cTn id="41" dur="1000" fill="hold"/>
                                        <p:tgtEl>
                                          <p:spTgt spid="79"/>
                                        </p:tgtEl>
                                        <p:attrNameLst>
                                          <p:attrName>style.rotation</p:attrName>
                                        </p:attrNameLst>
                                      </p:cBhvr>
                                      <p:tavLst>
                                        <p:tav tm="0">
                                          <p:val>
                                            <p:fltVal val="90"/>
                                          </p:val>
                                        </p:tav>
                                        <p:tav tm="100000">
                                          <p:val>
                                            <p:fltVal val="0"/>
                                          </p:val>
                                        </p:tav>
                                      </p:tavLst>
                                    </p:anim>
                                    <p:animEffect transition="in" filter="fade">
                                      <p:cBhvr>
                                        <p:cTn id="42" dur="1000"/>
                                        <p:tgtEl>
                                          <p:spTgt spid="79"/>
                                        </p:tgtEl>
                                      </p:cBhvr>
                                    </p:animEffect>
                                  </p:childTnLst>
                                </p:cTn>
                              </p:par>
                            </p:childTnLst>
                          </p:cTn>
                        </p:par>
                        <p:par>
                          <p:cTn id="43" fill="hold">
                            <p:stCondLst>
                              <p:cond delay="3800"/>
                            </p:stCondLst>
                            <p:childTnLst>
                              <p:par>
                                <p:cTn id="44" presetID="10" presetClass="entr" presetSubtype="0" fill="hold" nodeType="afterEffect">
                                  <p:stCondLst>
                                    <p:cond delay="0"/>
                                  </p:stCondLst>
                                  <p:childTnLst>
                                    <p:set>
                                      <p:cBhvr>
                                        <p:cTn id="45" dur="1" fill="hold">
                                          <p:stCondLst>
                                            <p:cond delay="0"/>
                                          </p:stCondLst>
                                        </p:cTn>
                                        <p:tgtEl>
                                          <p:spTgt spid="101"/>
                                        </p:tgtEl>
                                        <p:attrNameLst>
                                          <p:attrName>style.visibility</p:attrName>
                                        </p:attrNameLst>
                                      </p:cBhvr>
                                      <p:to>
                                        <p:strVal val="visible"/>
                                      </p:to>
                                    </p:set>
                                    <p:animEffect transition="in" filter="fade">
                                      <p:cBhvr>
                                        <p:cTn id="46" dur="500"/>
                                        <p:tgtEl>
                                          <p:spTgt spid="101"/>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25"/>
                                        </p:tgtEl>
                                        <p:attrNameLst>
                                          <p:attrName>style.visibility</p:attrName>
                                        </p:attrNameLst>
                                      </p:cBhvr>
                                      <p:to>
                                        <p:strVal val="visible"/>
                                      </p:to>
                                    </p:set>
                                    <p:animEffect transition="in" filter="wipe(left)">
                                      <p:cBhvr>
                                        <p:cTn id="49" dur="700"/>
                                        <p:tgtEl>
                                          <p:spTgt spid="125"/>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126"/>
                                        </p:tgtEl>
                                        <p:attrNameLst>
                                          <p:attrName>style.visibility</p:attrName>
                                        </p:attrNameLst>
                                      </p:cBhvr>
                                      <p:to>
                                        <p:strVal val="visible"/>
                                      </p:to>
                                    </p:set>
                                    <p:animEffect transition="in" filter="wipe(left)">
                                      <p:cBhvr>
                                        <p:cTn id="52" dur="700"/>
                                        <p:tgtEl>
                                          <p:spTgt spid="126"/>
                                        </p:tgtEl>
                                      </p:cBhvr>
                                    </p:animEffect>
                                  </p:childTnLst>
                                </p:cTn>
                              </p:par>
                              <p:par>
                                <p:cTn id="53" presetID="31" presetClass="entr" presetSubtype="0" fill="hold" nodeType="withEffect">
                                  <p:stCondLst>
                                    <p:cond delay="500"/>
                                  </p:stCondLst>
                                  <p:childTnLst>
                                    <p:set>
                                      <p:cBhvr>
                                        <p:cTn id="54" dur="1" fill="hold">
                                          <p:stCondLst>
                                            <p:cond delay="0"/>
                                          </p:stCondLst>
                                        </p:cTn>
                                        <p:tgtEl>
                                          <p:spTgt spid="85"/>
                                        </p:tgtEl>
                                        <p:attrNameLst>
                                          <p:attrName>style.visibility</p:attrName>
                                        </p:attrNameLst>
                                      </p:cBhvr>
                                      <p:to>
                                        <p:strVal val="visible"/>
                                      </p:to>
                                    </p:set>
                                    <p:anim calcmode="lin" valueType="num">
                                      <p:cBhvr>
                                        <p:cTn id="55" dur="1000" fill="hold"/>
                                        <p:tgtEl>
                                          <p:spTgt spid="85"/>
                                        </p:tgtEl>
                                        <p:attrNameLst>
                                          <p:attrName>ppt_w</p:attrName>
                                        </p:attrNameLst>
                                      </p:cBhvr>
                                      <p:tavLst>
                                        <p:tav tm="0">
                                          <p:val>
                                            <p:fltVal val="0"/>
                                          </p:val>
                                        </p:tav>
                                        <p:tav tm="100000">
                                          <p:val>
                                            <p:strVal val="#ppt_w"/>
                                          </p:val>
                                        </p:tav>
                                      </p:tavLst>
                                    </p:anim>
                                    <p:anim calcmode="lin" valueType="num">
                                      <p:cBhvr>
                                        <p:cTn id="56" dur="1000" fill="hold"/>
                                        <p:tgtEl>
                                          <p:spTgt spid="85"/>
                                        </p:tgtEl>
                                        <p:attrNameLst>
                                          <p:attrName>ppt_h</p:attrName>
                                        </p:attrNameLst>
                                      </p:cBhvr>
                                      <p:tavLst>
                                        <p:tav tm="0">
                                          <p:val>
                                            <p:fltVal val="0"/>
                                          </p:val>
                                        </p:tav>
                                        <p:tav tm="100000">
                                          <p:val>
                                            <p:strVal val="#ppt_h"/>
                                          </p:val>
                                        </p:tav>
                                      </p:tavLst>
                                    </p:anim>
                                    <p:anim calcmode="lin" valueType="num">
                                      <p:cBhvr>
                                        <p:cTn id="57" dur="1000" fill="hold"/>
                                        <p:tgtEl>
                                          <p:spTgt spid="85"/>
                                        </p:tgtEl>
                                        <p:attrNameLst>
                                          <p:attrName>style.rotation</p:attrName>
                                        </p:attrNameLst>
                                      </p:cBhvr>
                                      <p:tavLst>
                                        <p:tav tm="0">
                                          <p:val>
                                            <p:fltVal val="90"/>
                                          </p:val>
                                        </p:tav>
                                        <p:tav tm="100000">
                                          <p:val>
                                            <p:fltVal val="0"/>
                                          </p:val>
                                        </p:tav>
                                      </p:tavLst>
                                    </p:anim>
                                    <p:animEffect transition="in" filter="fade">
                                      <p:cBhvr>
                                        <p:cTn id="58" dur="1000"/>
                                        <p:tgtEl>
                                          <p:spTgt spid="85"/>
                                        </p:tgtEl>
                                      </p:cBhvr>
                                    </p:animEffect>
                                  </p:childTnLst>
                                </p:cTn>
                              </p:par>
                            </p:childTnLst>
                          </p:cTn>
                        </p:par>
                        <p:par>
                          <p:cTn id="59" fill="hold">
                            <p:stCondLst>
                              <p:cond delay="5300"/>
                            </p:stCondLst>
                            <p:childTnLst>
                              <p:par>
                                <p:cTn id="60" presetID="10" presetClass="entr" presetSubtype="0" fill="hold" nodeType="afterEffect">
                                  <p:stCondLst>
                                    <p:cond delay="0"/>
                                  </p:stCondLst>
                                  <p:childTnLst>
                                    <p:set>
                                      <p:cBhvr>
                                        <p:cTn id="61" dur="1" fill="hold">
                                          <p:stCondLst>
                                            <p:cond delay="0"/>
                                          </p:stCondLst>
                                        </p:cTn>
                                        <p:tgtEl>
                                          <p:spTgt spid="104"/>
                                        </p:tgtEl>
                                        <p:attrNameLst>
                                          <p:attrName>style.visibility</p:attrName>
                                        </p:attrNameLst>
                                      </p:cBhvr>
                                      <p:to>
                                        <p:strVal val="visible"/>
                                      </p:to>
                                    </p:set>
                                    <p:animEffect transition="in" filter="fade">
                                      <p:cBhvr>
                                        <p:cTn id="62" dur="500"/>
                                        <p:tgtEl>
                                          <p:spTgt spid="104"/>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127"/>
                                        </p:tgtEl>
                                        <p:attrNameLst>
                                          <p:attrName>style.visibility</p:attrName>
                                        </p:attrNameLst>
                                      </p:cBhvr>
                                      <p:to>
                                        <p:strVal val="visible"/>
                                      </p:to>
                                    </p:set>
                                    <p:animEffect transition="in" filter="wipe(left)">
                                      <p:cBhvr>
                                        <p:cTn id="65" dur="700"/>
                                        <p:tgtEl>
                                          <p:spTgt spid="12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128"/>
                                        </p:tgtEl>
                                        <p:attrNameLst>
                                          <p:attrName>style.visibility</p:attrName>
                                        </p:attrNameLst>
                                      </p:cBhvr>
                                      <p:to>
                                        <p:strVal val="visible"/>
                                      </p:to>
                                    </p:set>
                                    <p:animEffect transition="in" filter="wipe(left)">
                                      <p:cBhvr>
                                        <p:cTn id="68" dur="700"/>
                                        <p:tgtEl>
                                          <p:spTgt spid="128"/>
                                        </p:tgtEl>
                                      </p:cBhvr>
                                    </p:animEffect>
                                  </p:childTnLst>
                                </p:cTn>
                              </p:par>
                              <p:par>
                                <p:cTn id="69" presetID="31" presetClass="entr" presetSubtype="0" fill="hold" nodeType="withEffect">
                                  <p:stCondLst>
                                    <p:cond delay="500"/>
                                  </p:stCondLst>
                                  <p:childTnLst>
                                    <p:set>
                                      <p:cBhvr>
                                        <p:cTn id="70" dur="1" fill="hold">
                                          <p:stCondLst>
                                            <p:cond delay="0"/>
                                          </p:stCondLst>
                                        </p:cTn>
                                        <p:tgtEl>
                                          <p:spTgt spid="91"/>
                                        </p:tgtEl>
                                        <p:attrNameLst>
                                          <p:attrName>style.visibility</p:attrName>
                                        </p:attrNameLst>
                                      </p:cBhvr>
                                      <p:to>
                                        <p:strVal val="visible"/>
                                      </p:to>
                                    </p:set>
                                    <p:anim calcmode="lin" valueType="num">
                                      <p:cBhvr>
                                        <p:cTn id="71" dur="1000" fill="hold"/>
                                        <p:tgtEl>
                                          <p:spTgt spid="91"/>
                                        </p:tgtEl>
                                        <p:attrNameLst>
                                          <p:attrName>ppt_w</p:attrName>
                                        </p:attrNameLst>
                                      </p:cBhvr>
                                      <p:tavLst>
                                        <p:tav tm="0">
                                          <p:val>
                                            <p:fltVal val="0"/>
                                          </p:val>
                                        </p:tav>
                                        <p:tav tm="100000">
                                          <p:val>
                                            <p:strVal val="#ppt_w"/>
                                          </p:val>
                                        </p:tav>
                                      </p:tavLst>
                                    </p:anim>
                                    <p:anim calcmode="lin" valueType="num">
                                      <p:cBhvr>
                                        <p:cTn id="72" dur="1000" fill="hold"/>
                                        <p:tgtEl>
                                          <p:spTgt spid="91"/>
                                        </p:tgtEl>
                                        <p:attrNameLst>
                                          <p:attrName>ppt_h</p:attrName>
                                        </p:attrNameLst>
                                      </p:cBhvr>
                                      <p:tavLst>
                                        <p:tav tm="0">
                                          <p:val>
                                            <p:fltVal val="0"/>
                                          </p:val>
                                        </p:tav>
                                        <p:tav tm="100000">
                                          <p:val>
                                            <p:strVal val="#ppt_h"/>
                                          </p:val>
                                        </p:tav>
                                      </p:tavLst>
                                    </p:anim>
                                    <p:anim calcmode="lin" valueType="num">
                                      <p:cBhvr>
                                        <p:cTn id="73" dur="1000" fill="hold"/>
                                        <p:tgtEl>
                                          <p:spTgt spid="91"/>
                                        </p:tgtEl>
                                        <p:attrNameLst>
                                          <p:attrName>style.rotation</p:attrName>
                                        </p:attrNameLst>
                                      </p:cBhvr>
                                      <p:tavLst>
                                        <p:tav tm="0">
                                          <p:val>
                                            <p:fltVal val="90"/>
                                          </p:val>
                                        </p:tav>
                                        <p:tav tm="100000">
                                          <p:val>
                                            <p:fltVal val="0"/>
                                          </p:val>
                                        </p:tav>
                                      </p:tavLst>
                                    </p:anim>
                                    <p:animEffect transition="in" filter="fade">
                                      <p:cBhvr>
                                        <p:cTn id="74" dur="1000"/>
                                        <p:tgtEl>
                                          <p:spTgt spid="91"/>
                                        </p:tgtEl>
                                      </p:cBhvr>
                                    </p:animEffect>
                                  </p:childTnLst>
                                </p:cTn>
                              </p:par>
                            </p:childTnLst>
                          </p:cTn>
                        </p:par>
                        <p:par>
                          <p:cTn id="75" fill="hold">
                            <p:stCondLst>
                              <p:cond delay="6800"/>
                            </p:stCondLst>
                            <p:childTnLst>
                              <p:par>
                                <p:cTn id="76" presetID="10" presetClass="entr" presetSubtype="0" fill="hold" nodeType="afterEffect">
                                  <p:stCondLst>
                                    <p:cond delay="0"/>
                                  </p:stCondLst>
                                  <p:childTnLst>
                                    <p:set>
                                      <p:cBhvr>
                                        <p:cTn id="77" dur="1" fill="hold">
                                          <p:stCondLst>
                                            <p:cond delay="0"/>
                                          </p:stCondLst>
                                        </p:cTn>
                                        <p:tgtEl>
                                          <p:spTgt spid="109"/>
                                        </p:tgtEl>
                                        <p:attrNameLst>
                                          <p:attrName>style.visibility</p:attrName>
                                        </p:attrNameLst>
                                      </p:cBhvr>
                                      <p:to>
                                        <p:strVal val="visible"/>
                                      </p:to>
                                    </p:set>
                                    <p:animEffect transition="in" filter="fade">
                                      <p:cBhvr>
                                        <p:cTn id="78" dur="500"/>
                                        <p:tgtEl>
                                          <p:spTgt spid="109"/>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29"/>
                                        </p:tgtEl>
                                        <p:attrNameLst>
                                          <p:attrName>style.visibility</p:attrName>
                                        </p:attrNameLst>
                                      </p:cBhvr>
                                      <p:to>
                                        <p:strVal val="visible"/>
                                      </p:to>
                                    </p:set>
                                    <p:animEffect transition="in" filter="wipe(left)">
                                      <p:cBhvr>
                                        <p:cTn id="81" dur="700"/>
                                        <p:tgtEl>
                                          <p:spTgt spid="129"/>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130"/>
                                        </p:tgtEl>
                                        <p:attrNameLst>
                                          <p:attrName>style.visibility</p:attrName>
                                        </p:attrNameLst>
                                      </p:cBhvr>
                                      <p:to>
                                        <p:strVal val="visible"/>
                                      </p:to>
                                    </p:set>
                                    <p:animEffect transition="in" filter="wipe(left)">
                                      <p:cBhvr>
                                        <p:cTn id="84" dur="700"/>
                                        <p:tgtEl>
                                          <p:spTgt spid="130"/>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131"/>
                                        </p:tgtEl>
                                        <p:attrNameLst>
                                          <p:attrName>style.visibility</p:attrName>
                                        </p:attrNameLst>
                                      </p:cBhvr>
                                      <p:to>
                                        <p:strVal val="visible"/>
                                      </p:to>
                                    </p:set>
                                    <p:anim calcmode="lin" valueType="num">
                                      <p:cBhvr>
                                        <p:cTn id="87" dur="500" fill="hold"/>
                                        <p:tgtEl>
                                          <p:spTgt spid="131"/>
                                        </p:tgtEl>
                                        <p:attrNameLst>
                                          <p:attrName>ppt_w</p:attrName>
                                        </p:attrNameLst>
                                      </p:cBhvr>
                                      <p:tavLst>
                                        <p:tav tm="0">
                                          <p:val>
                                            <p:fltVal val="0"/>
                                          </p:val>
                                        </p:tav>
                                        <p:tav tm="100000">
                                          <p:val>
                                            <p:strVal val="#ppt_w"/>
                                          </p:val>
                                        </p:tav>
                                      </p:tavLst>
                                    </p:anim>
                                    <p:anim calcmode="lin" valueType="num">
                                      <p:cBhvr>
                                        <p:cTn id="88" dur="500" fill="hold"/>
                                        <p:tgtEl>
                                          <p:spTgt spid="131"/>
                                        </p:tgtEl>
                                        <p:attrNameLst>
                                          <p:attrName>ppt_h</p:attrName>
                                        </p:attrNameLst>
                                      </p:cBhvr>
                                      <p:tavLst>
                                        <p:tav tm="0">
                                          <p:val>
                                            <p:fltVal val="0"/>
                                          </p:val>
                                        </p:tav>
                                        <p:tav tm="100000">
                                          <p:val>
                                            <p:strVal val="#ppt_h"/>
                                          </p:val>
                                        </p:tav>
                                      </p:tavLst>
                                    </p:anim>
                                    <p:animEffect transition="in" filter="fade">
                                      <p:cBhvr>
                                        <p:cTn id="89"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121" grpId="0"/>
      <p:bldP spid="122" grpId="0"/>
      <p:bldP spid="123" grpId="0"/>
      <p:bldP spid="124" grpId="0"/>
      <p:bldP spid="125" grpId="0"/>
      <p:bldP spid="126" grpId="0"/>
      <p:bldP spid="127" grpId="0"/>
      <p:bldP spid="128" grpId="0"/>
      <p:bldP spid="129" grpId="0"/>
      <p:bldP spid="130" grpId="0"/>
      <p:bldP spid="1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8266914" y="836712"/>
            <a:ext cx="649280" cy="762000"/>
            <a:chOff x="8266914" y="-18254"/>
            <a:chExt cx="649280" cy="762000"/>
          </a:xfrm>
        </p:grpSpPr>
        <p:sp>
          <p:nvSpPr>
            <p:cNvPr id="58"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59" name="组合 58"/>
            <p:cNvGrpSpPr/>
            <p:nvPr/>
          </p:nvGrpSpPr>
          <p:grpSpPr>
            <a:xfrm>
              <a:off x="8266914" y="134144"/>
              <a:ext cx="649280" cy="475558"/>
              <a:chOff x="235091" y="185120"/>
              <a:chExt cx="649280" cy="475558"/>
            </a:xfrm>
          </p:grpSpPr>
          <p:sp>
            <p:nvSpPr>
              <p:cNvPr id="60" name="矩形 59"/>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61" name="矩形 60"/>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cxnSp>
        <p:nvCxnSpPr>
          <p:cNvPr id="62" name="直接连接符 20"/>
          <p:cNvCxnSpPr>
            <a:cxnSpLocks noChangeShapeType="1"/>
          </p:cNvCxnSpPr>
          <p:nvPr/>
        </p:nvCxnSpPr>
        <p:spPr bwMode="auto">
          <a:xfrm flipV="1">
            <a:off x="3525698" y="2970310"/>
            <a:ext cx="638959" cy="707906"/>
          </a:xfrm>
          <a:prstGeom prst="line">
            <a:avLst/>
          </a:prstGeom>
          <a:noFill/>
          <a:ln w="12700">
            <a:solidFill>
              <a:srgbClr val="7F7F7F">
                <a:lumMod val="50000"/>
              </a:srgbClr>
            </a:solidFill>
            <a:prstDash val="sysDot"/>
            <a:miter lim="800000"/>
            <a:headEnd/>
            <a:tailEnd/>
          </a:ln>
          <a:extLst>
            <a:ext uri="{909E8E84-426E-40DD-AFC4-6F175D3DCCD1}">
              <a14:hiddenFill xmlns:a14="http://schemas.microsoft.com/office/drawing/2010/main">
                <a:noFill/>
              </a14:hiddenFill>
            </a:ext>
          </a:extLst>
        </p:spPr>
      </p:cxnSp>
      <p:cxnSp>
        <p:nvCxnSpPr>
          <p:cNvPr id="63" name="直接连接符 20"/>
          <p:cNvCxnSpPr>
            <a:cxnSpLocks noChangeShapeType="1"/>
          </p:cNvCxnSpPr>
          <p:nvPr/>
        </p:nvCxnSpPr>
        <p:spPr bwMode="auto">
          <a:xfrm flipH="1" flipV="1">
            <a:off x="4744898" y="2970310"/>
            <a:ext cx="638960" cy="707906"/>
          </a:xfrm>
          <a:prstGeom prst="line">
            <a:avLst/>
          </a:prstGeom>
          <a:noFill/>
          <a:ln w="12700">
            <a:solidFill>
              <a:srgbClr val="7F7F7F">
                <a:lumMod val="50000"/>
              </a:srgbClr>
            </a:solidFill>
            <a:prstDash val="sysDot"/>
            <a:miter lim="800000"/>
            <a:headEnd/>
            <a:tailEnd/>
          </a:ln>
          <a:extLst>
            <a:ext uri="{909E8E84-426E-40DD-AFC4-6F175D3DCCD1}">
              <a14:hiddenFill xmlns:a14="http://schemas.microsoft.com/office/drawing/2010/main">
                <a:noFill/>
              </a14:hiddenFill>
            </a:ext>
          </a:extLst>
        </p:spPr>
      </p:cxnSp>
      <p:cxnSp>
        <p:nvCxnSpPr>
          <p:cNvPr id="64" name="直接连接符 20"/>
          <p:cNvCxnSpPr>
            <a:cxnSpLocks noChangeShapeType="1"/>
          </p:cNvCxnSpPr>
          <p:nvPr/>
        </p:nvCxnSpPr>
        <p:spPr bwMode="auto">
          <a:xfrm flipH="1" flipV="1">
            <a:off x="4918002" y="2894110"/>
            <a:ext cx="2280622" cy="899430"/>
          </a:xfrm>
          <a:prstGeom prst="line">
            <a:avLst/>
          </a:prstGeom>
          <a:noFill/>
          <a:ln w="12700">
            <a:solidFill>
              <a:srgbClr val="7F7F7F">
                <a:lumMod val="50000"/>
              </a:srgbClr>
            </a:solidFill>
            <a:prstDash val="sysDot"/>
            <a:miter lim="800000"/>
            <a:headEnd/>
            <a:tailEnd/>
          </a:ln>
          <a:extLst>
            <a:ext uri="{909E8E84-426E-40DD-AFC4-6F175D3DCCD1}">
              <a14:hiddenFill xmlns:a14="http://schemas.microsoft.com/office/drawing/2010/main">
                <a:noFill/>
              </a14:hiddenFill>
            </a:ext>
          </a:extLst>
        </p:spPr>
      </p:cxnSp>
      <p:cxnSp>
        <p:nvCxnSpPr>
          <p:cNvPr id="65" name="直接连接符 20"/>
          <p:cNvCxnSpPr>
            <a:cxnSpLocks noChangeShapeType="1"/>
          </p:cNvCxnSpPr>
          <p:nvPr/>
        </p:nvCxnSpPr>
        <p:spPr bwMode="auto">
          <a:xfrm flipV="1">
            <a:off x="1900309" y="2894110"/>
            <a:ext cx="2139239" cy="838201"/>
          </a:xfrm>
          <a:prstGeom prst="line">
            <a:avLst/>
          </a:prstGeom>
          <a:noFill/>
          <a:ln w="12700">
            <a:solidFill>
              <a:srgbClr val="7F7F7F">
                <a:lumMod val="50000"/>
              </a:srgbClr>
            </a:solidFill>
            <a:prstDash val="sysDot"/>
            <a:miter lim="800000"/>
            <a:headEnd/>
            <a:tailEnd/>
          </a:ln>
          <a:extLst>
            <a:ext uri="{909E8E84-426E-40DD-AFC4-6F175D3DCCD1}">
              <a14:hiddenFill xmlns:a14="http://schemas.microsoft.com/office/drawing/2010/main">
                <a:noFill/>
              </a14:hiddenFill>
            </a:ext>
          </a:extLst>
        </p:spPr>
      </p:cxnSp>
      <p:sp>
        <p:nvSpPr>
          <p:cNvPr id="66" name="TextBox 65"/>
          <p:cNvSpPr txBox="1"/>
          <p:nvPr/>
        </p:nvSpPr>
        <p:spPr>
          <a:xfrm>
            <a:off x="2673366" y="4596213"/>
            <a:ext cx="1497685" cy="346239"/>
          </a:xfrm>
          <a:prstGeom prst="rect">
            <a:avLst/>
          </a:prstGeom>
          <a:noFill/>
        </p:spPr>
        <p:txBody>
          <a:bodyPr wrap="squar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QQ</a:t>
            </a:r>
            <a:r>
              <a:rPr kumimoji="0" lang="zh-CN" altLang="en-US" sz="18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空间</a:t>
            </a:r>
            <a:endParaRPr kumimoji="0" lang="zh-CN" altLang="en-US" sz="18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67" name="TextBox 66"/>
          <p:cNvSpPr txBox="1"/>
          <p:nvPr/>
        </p:nvSpPr>
        <p:spPr>
          <a:xfrm>
            <a:off x="6609451" y="4605271"/>
            <a:ext cx="1756988" cy="346239"/>
          </a:xfrm>
          <a:prstGeom prst="rect">
            <a:avLst/>
          </a:prstGeom>
          <a:noFill/>
        </p:spPr>
        <p:txBody>
          <a:bodyPr wrap="square" lIns="68571" tIns="34285" rIns="68571" bIns="34285"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本地论坛社区</a:t>
            </a:r>
            <a:endParaRPr kumimoji="0" lang="zh-CN" altLang="en-US" sz="18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68" name="TextBox 67"/>
          <p:cNvSpPr txBox="1"/>
          <p:nvPr/>
        </p:nvSpPr>
        <p:spPr>
          <a:xfrm>
            <a:off x="762794" y="4596214"/>
            <a:ext cx="1497685" cy="346239"/>
          </a:xfrm>
          <a:prstGeom prst="rect">
            <a:avLst/>
          </a:prstGeom>
          <a:noFill/>
        </p:spPr>
        <p:txBody>
          <a:bodyPr wrap="squar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微博营销</a:t>
            </a:r>
            <a:endParaRPr kumimoji="0" lang="zh-CN" altLang="en-US" sz="18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69" name="TextBox 68"/>
          <p:cNvSpPr txBox="1"/>
          <p:nvPr/>
        </p:nvSpPr>
        <p:spPr>
          <a:xfrm>
            <a:off x="4681960" y="4602528"/>
            <a:ext cx="1497685" cy="346239"/>
          </a:xfrm>
          <a:prstGeom prst="rect">
            <a:avLst/>
          </a:prstGeom>
          <a:noFill/>
        </p:spPr>
        <p:txBody>
          <a:bodyPr wrap="squar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00B0F0"/>
                </a:solidFill>
                <a:effectLst/>
                <a:uLnTx/>
                <a:uFillTx/>
                <a:latin typeface="微软雅黑" panose="020B0503020204020204" pitchFamily="34" charset="-122"/>
                <a:ea typeface="微软雅黑" panose="020B0503020204020204" pitchFamily="34" charset="-122"/>
              </a:rPr>
              <a:t>微信营销</a:t>
            </a:r>
            <a:endParaRPr kumimoji="0" lang="zh-CN" altLang="en-US" sz="18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endParaRPr>
          </a:p>
        </p:txBody>
      </p:sp>
      <p:sp>
        <p:nvSpPr>
          <p:cNvPr id="70" name="TextBox 69"/>
          <p:cNvSpPr txBox="1"/>
          <p:nvPr/>
        </p:nvSpPr>
        <p:spPr>
          <a:xfrm>
            <a:off x="2591594" y="4954006"/>
            <a:ext cx="1752600" cy="377016"/>
          </a:xfrm>
          <a:prstGeom prst="rect">
            <a:avLst/>
          </a:prstGeom>
          <a:noFill/>
        </p:spPr>
        <p:txBody>
          <a:bodyPr wrap="square" lIns="68571" tIns="34285" rIns="68571" bIns="34285" rtlCol="0">
            <a:spAutoFit/>
          </a:bodyPr>
          <a:lstStyle>
            <a:defPPr>
              <a:defRPr lang="en-US"/>
            </a:defPPr>
            <a:lvl1pPr marL="0" marR="0" lvl="0" indent="0" algn="l" defTabSz="914400" eaLnBrk="1" fontAlgn="auto" latinLnBrk="0" hangingPunct="1">
              <a:lnSpc>
                <a:spcPct val="100000"/>
              </a:lnSpc>
              <a:spcBef>
                <a:spcPts val="0"/>
              </a:spcBef>
              <a:spcAft>
                <a:spcPts val="0"/>
              </a:spcAft>
              <a:buClrTx/>
              <a:buSzTx/>
              <a:buFontTx/>
              <a:buNone/>
              <a:tabLst/>
              <a:defRPr kumimoji="0" sz="1200" b="0" i="0" u="none" strike="noStrike" kern="0" cap="none" spc="0" normalizeH="0" baseline="0">
                <a:ln>
                  <a:noFill/>
                </a:ln>
                <a:solidFill>
                  <a:srgbClr val="484849"/>
                </a:solidFill>
                <a:effectLst/>
                <a:uLnTx/>
                <a:uFillTx/>
                <a:latin typeface="微软雅黑"/>
                <a:ea typeface="微软雅黑"/>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利用</a:t>
            </a:r>
            <a:r>
              <a:rPr kumimoji="0" lang="en-US"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QQ</a:t>
            </a: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空间来进行朋友圈间的传播，达到广告目的</a:t>
            </a:r>
            <a:r>
              <a:rPr kumimoji="0" lang="zh-CN" alt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1" name="TextBox 70"/>
          <p:cNvSpPr txBox="1"/>
          <p:nvPr/>
        </p:nvSpPr>
        <p:spPr>
          <a:xfrm>
            <a:off x="6693798" y="4977623"/>
            <a:ext cx="1898563" cy="684793"/>
          </a:xfrm>
          <a:prstGeom prst="rect">
            <a:avLst/>
          </a:prstGeom>
          <a:noFill/>
        </p:spPr>
        <p:txBody>
          <a:bodyPr wrap="squar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利用本地论坛社区传播达到</a:t>
            </a: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广告目的，利用本地论坛社区传播达到广告</a:t>
            </a:r>
            <a:r>
              <a:rPr kumimoji="0" lang="zh-CN" alt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目的。</a:t>
            </a:r>
            <a:endPar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2" name="TextBox 71"/>
          <p:cNvSpPr txBox="1"/>
          <p:nvPr/>
        </p:nvSpPr>
        <p:spPr>
          <a:xfrm>
            <a:off x="604822" y="4954006"/>
            <a:ext cx="1758172" cy="530904"/>
          </a:xfrm>
          <a:prstGeom prst="rect">
            <a:avLst/>
          </a:prstGeom>
          <a:noFill/>
        </p:spPr>
        <p:txBody>
          <a:bodyPr wrap="squar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利用新浪微博来进行传播利用新浪微博来进行传播利用新浪微博来进行</a:t>
            </a:r>
            <a:r>
              <a:rPr kumimoji="0" lang="zh-CN" alt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传播</a:t>
            </a:r>
            <a:r>
              <a:rPr kumimoji="0" lang="en-US" altLang="zh-CN"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a:t>
            </a:r>
            <a:endPar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73" name="TextBox 72"/>
          <p:cNvSpPr txBox="1"/>
          <p:nvPr/>
        </p:nvSpPr>
        <p:spPr>
          <a:xfrm>
            <a:off x="4567892" y="4981807"/>
            <a:ext cx="1909902" cy="530904"/>
          </a:xfrm>
          <a:prstGeom prst="rect">
            <a:avLst/>
          </a:prstGeom>
          <a:noFill/>
        </p:spPr>
        <p:txBody>
          <a:bodyPr wrap="square" lIns="68571" tIns="34285" rIns="68571" bIns="34285"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利用微信朋友圈间的传播，达到广告目的。利用微信朋友圈间的传播，达到广告</a:t>
            </a:r>
            <a:r>
              <a:rPr kumimoji="0" lang="zh-CN" alt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目的。</a:t>
            </a:r>
            <a:endParaRPr kumimoji="0" lang="en-US" altLang="zh-CN"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74" name="组合 73"/>
          <p:cNvGrpSpPr/>
          <p:nvPr/>
        </p:nvGrpSpPr>
        <p:grpSpPr>
          <a:xfrm>
            <a:off x="3658394" y="1684283"/>
            <a:ext cx="1660063" cy="1739302"/>
            <a:chOff x="3658394" y="829317"/>
            <a:chExt cx="1660063" cy="1739302"/>
          </a:xfrm>
        </p:grpSpPr>
        <p:grpSp>
          <p:nvGrpSpPr>
            <p:cNvPr id="75" name="组合 74"/>
            <p:cNvGrpSpPr/>
            <p:nvPr/>
          </p:nvGrpSpPr>
          <p:grpSpPr>
            <a:xfrm>
              <a:off x="3752572" y="829317"/>
              <a:ext cx="1506022" cy="1739302"/>
              <a:chOff x="4966840" y="32547"/>
              <a:chExt cx="1506022" cy="1739302"/>
            </a:xfrm>
          </p:grpSpPr>
          <p:sp>
            <p:nvSpPr>
              <p:cNvPr id="77"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FFFF">
                  <a:lumMod val="85000"/>
                </a:srgbClr>
              </a:solidFill>
              <a:ln w="28575" cap="flat">
                <a:solidFill>
                  <a:srgbClr val="FFFFFF">
                    <a:lumMod val="75000"/>
                  </a:srgbClr>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78"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sp>
          <p:nvSpPr>
            <p:cNvPr id="76" name="TextBox 75"/>
            <p:cNvSpPr txBox="1"/>
            <p:nvPr/>
          </p:nvSpPr>
          <p:spPr>
            <a:xfrm>
              <a:off x="3658394" y="1253570"/>
              <a:ext cx="1660063" cy="86177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5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网络</a:t>
              </a:r>
              <a:endParaRPr kumimoji="0" lang="en-US" altLang="zh-CN" sz="25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500" b="1" i="0" u="none" strike="noStrike" kern="0" cap="none" spc="0" normalizeH="0" baseline="0" noProof="0" dirty="0" smtClean="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rPr>
                <a:t>营销</a:t>
              </a:r>
              <a:endParaRPr kumimoji="0" lang="zh-CN" altLang="en-US" sz="2500" b="1" i="0" u="none" strike="noStrike" kern="0" cap="none" spc="0" normalizeH="0" baseline="0" noProof="0" dirty="0">
                <a:ln>
                  <a:noFill/>
                </a:ln>
                <a:solidFill>
                  <a:sysClr val="windowText" lastClr="000000">
                    <a:lumMod val="65000"/>
                    <a:lumOff val="35000"/>
                  </a:sysClr>
                </a:solidFill>
                <a:effectLst/>
                <a:uLnTx/>
                <a:uFillTx/>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683522" y="1104909"/>
            <a:ext cx="3583678" cy="679699"/>
            <a:chOff x="903371" y="249943"/>
            <a:chExt cx="2831223" cy="679699"/>
          </a:xfrm>
        </p:grpSpPr>
        <p:sp>
          <p:nvSpPr>
            <p:cNvPr id="80" name="任意多边形 79"/>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81" name="任意多边形 80"/>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82" name="组合 81"/>
          <p:cNvGrpSpPr/>
          <p:nvPr/>
        </p:nvGrpSpPr>
        <p:grpSpPr>
          <a:xfrm rot="16200000">
            <a:off x="354674" y="1013128"/>
            <a:ext cx="765103" cy="863262"/>
            <a:chOff x="8439634" y="3544648"/>
            <a:chExt cx="1611146" cy="1817848"/>
          </a:xfrm>
        </p:grpSpPr>
        <p:sp>
          <p:nvSpPr>
            <p:cNvPr id="8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84"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85" name="Group 17"/>
          <p:cNvGrpSpPr>
            <a:grpSpLocks noChangeAspect="1"/>
          </p:cNvGrpSpPr>
          <p:nvPr/>
        </p:nvGrpSpPr>
        <p:grpSpPr bwMode="auto">
          <a:xfrm>
            <a:off x="607556" y="1310621"/>
            <a:ext cx="259340" cy="278386"/>
            <a:chOff x="231" y="1205"/>
            <a:chExt cx="640" cy="687"/>
          </a:xfrm>
          <a:solidFill>
            <a:srgbClr val="00B0F0"/>
          </a:solidFill>
          <a:effectLst/>
        </p:grpSpPr>
        <p:sp>
          <p:nvSpPr>
            <p:cNvPr id="86"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8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88" name="矩形 3"/>
          <p:cNvSpPr>
            <a:spLocks noChangeArrowheads="1"/>
          </p:cNvSpPr>
          <p:nvPr/>
        </p:nvSpPr>
        <p:spPr bwMode="auto">
          <a:xfrm>
            <a:off x="1228745" y="1297880"/>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网络营销方案</a:t>
            </a:r>
          </a:p>
        </p:txBody>
      </p:sp>
      <p:sp>
        <p:nvSpPr>
          <p:cNvPr id="89" name="文本框 37"/>
          <p:cNvSpPr>
            <a:spLocks noChangeArrowheads="1"/>
          </p:cNvSpPr>
          <p:nvPr/>
        </p:nvSpPr>
        <p:spPr bwMode="auto">
          <a:xfrm>
            <a:off x="2841325" y="1359435"/>
            <a:ext cx="1731469" cy="31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NETWORK </a:t>
            </a:r>
            <a:r>
              <a:rPr kumimoji="0" lang="en-US" altLang="zh-CN" sz="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MARKETING </a:t>
            </a:r>
            <a:r>
              <a:rPr kumimoji="0" lang="en-US" altLang="zh-CN" sz="8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PROGRAM</a:t>
            </a:r>
            <a:endParaRPr kumimoji="0" lang="zh-CN" altLang="en-US" sz="8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grpSp>
        <p:nvGrpSpPr>
          <p:cNvPr id="90" name="组合 89"/>
          <p:cNvGrpSpPr/>
          <p:nvPr/>
        </p:nvGrpSpPr>
        <p:grpSpPr>
          <a:xfrm>
            <a:off x="3006925" y="3298932"/>
            <a:ext cx="969072" cy="1119178"/>
            <a:chOff x="4966840" y="32547"/>
            <a:chExt cx="1506022" cy="1739302"/>
          </a:xfrm>
        </p:grpSpPr>
        <p:sp>
          <p:nvSpPr>
            <p:cNvPr id="91"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FFFF">
                <a:lumMod val="85000"/>
              </a:srgbClr>
            </a:solidFill>
            <a:ln w="28575" cap="flat">
              <a:solidFill>
                <a:srgbClr val="FFFFFF">
                  <a:lumMod val="75000"/>
                </a:srgbClr>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92"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sp>
        <p:nvSpPr>
          <p:cNvPr id="93" name="Freeform 12"/>
          <p:cNvSpPr>
            <a:spLocks/>
          </p:cNvSpPr>
          <p:nvPr/>
        </p:nvSpPr>
        <p:spPr bwMode="auto">
          <a:xfrm>
            <a:off x="3201194" y="3561432"/>
            <a:ext cx="580534" cy="551878"/>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94" name="组合 93"/>
          <p:cNvGrpSpPr/>
          <p:nvPr/>
        </p:nvGrpSpPr>
        <p:grpSpPr>
          <a:xfrm>
            <a:off x="7032722" y="3298932"/>
            <a:ext cx="969072" cy="1119178"/>
            <a:chOff x="4966840" y="32547"/>
            <a:chExt cx="1506022" cy="1739302"/>
          </a:xfrm>
        </p:grpSpPr>
        <p:sp>
          <p:nvSpPr>
            <p:cNvPr id="95" name="Freeform 27"/>
            <p:cNvSpPr>
              <a:spLocks/>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FFFFFF">
                <a:lumMod val="85000"/>
              </a:srgbClr>
            </a:solidFill>
            <a:ln w="28575" cap="flat">
              <a:solidFill>
                <a:srgbClr val="FFFFFF">
                  <a:lumMod val="75000"/>
                </a:srgbClr>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96" name="Freeform 27"/>
            <p:cNvSpPr>
              <a:spLocks/>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sp>
        <p:nvSpPr>
          <p:cNvPr id="97" name="Freeform 18"/>
          <p:cNvSpPr>
            <a:spLocks noEditPoints="1"/>
          </p:cNvSpPr>
          <p:nvPr/>
        </p:nvSpPr>
        <p:spPr bwMode="auto">
          <a:xfrm>
            <a:off x="7287684" y="3639848"/>
            <a:ext cx="540134" cy="473462"/>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98" name="组合 97"/>
          <p:cNvGrpSpPr/>
          <p:nvPr/>
        </p:nvGrpSpPr>
        <p:grpSpPr>
          <a:xfrm>
            <a:off x="1066965" y="3317722"/>
            <a:ext cx="969072" cy="1119178"/>
            <a:chOff x="238712" y="1453366"/>
            <a:chExt cx="969072" cy="1119178"/>
          </a:xfrm>
        </p:grpSpPr>
        <p:sp>
          <p:nvSpPr>
            <p:cNvPr id="99" name="Freeform 27"/>
            <p:cNvSpPr>
              <a:spLocks/>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B0F0"/>
            </a:solidFill>
            <a:ln w="28575" cap="flat">
              <a:solidFill>
                <a:srgbClr val="0070C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00" name="Freeform 27"/>
            <p:cNvSpPr>
              <a:spLocks/>
            </p:cNvSpPr>
            <p:nvPr/>
          </p:nvSpPr>
          <p:spPr bwMode="auto">
            <a:xfrm>
              <a:off x="238712" y="1453366"/>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grpSp>
        <p:nvGrpSpPr>
          <p:cNvPr id="101" name="组合 100"/>
          <p:cNvGrpSpPr/>
          <p:nvPr/>
        </p:nvGrpSpPr>
        <p:grpSpPr>
          <a:xfrm>
            <a:off x="1359383" y="3706667"/>
            <a:ext cx="394011" cy="339433"/>
            <a:chOff x="3320568" y="5902574"/>
            <a:chExt cx="394011" cy="339433"/>
          </a:xfrm>
        </p:grpSpPr>
        <p:sp>
          <p:nvSpPr>
            <p:cNvPr id="102" name="Freeform 14"/>
            <p:cNvSpPr>
              <a:spLocks noEditPoints="1"/>
            </p:cNvSpPr>
            <p:nvPr/>
          </p:nvSpPr>
          <p:spPr bwMode="auto">
            <a:xfrm>
              <a:off x="3320568" y="5953787"/>
              <a:ext cx="361871" cy="288220"/>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03" name="Freeform 15"/>
            <p:cNvSpPr>
              <a:spLocks noEditPoints="1"/>
            </p:cNvSpPr>
            <p:nvPr/>
          </p:nvSpPr>
          <p:spPr bwMode="auto">
            <a:xfrm>
              <a:off x="3401513" y="6082414"/>
              <a:ext cx="142844" cy="127436"/>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04" name="Freeform 16"/>
            <p:cNvSpPr>
              <a:spLocks/>
            </p:cNvSpPr>
            <p:nvPr/>
          </p:nvSpPr>
          <p:spPr bwMode="auto">
            <a:xfrm>
              <a:off x="3581258" y="5902574"/>
              <a:ext cx="133321" cy="15006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05" name="Freeform 17"/>
            <p:cNvSpPr>
              <a:spLocks/>
            </p:cNvSpPr>
            <p:nvPr/>
          </p:nvSpPr>
          <p:spPr bwMode="auto">
            <a:xfrm>
              <a:off x="3584830" y="5954978"/>
              <a:ext cx="77373" cy="84560"/>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106" name="组合 105"/>
          <p:cNvGrpSpPr/>
          <p:nvPr/>
        </p:nvGrpSpPr>
        <p:grpSpPr>
          <a:xfrm>
            <a:off x="4897361" y="3343825"/>
            <a:ext cx="969072" cy="1119178"/>
            <a:chOff x="238712" y="1453366"/>
            <a:chExt cx="969072" cy="1119178"/>
          </a:xfrm>
        </p:grpSpPr>
        <p:sp>
          <p:nvSpPr>
            <p:cNvPr id="107" name="Freeform 27"/>
            <p:cNvSpPr>
              <a:spLocks/>
            </p:cNvSpPr>
            <p:nvPr/>
          </p:nvSpPr>
          <p:spPr bwMode="auto">
            <a:xfrm>
              <a:off x="337774" y="1563847"/>
              <a:ext cx="770949" cy="890367"/>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00B0F0"/>
            </a:solidFill>
            <a:ln w="28575" cap="flat">
              <a:solidFill>
                <a:srgbClr val="0070C0"/>
              </a:solidFill>
              <a:prstDash val="solid"/>
              <a:miter lim="800000"/>
              <a:headEnd/>
              <a:tailEnd/>
            </a:ln>
            <a:effectLst>
              <a:outerShdw blurRad="152400" dist="76200" dir="2700000" sx="102000" sy="102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08" name="Freeform 27"/>
            <p:cNvSpPr>
              <a:spLocks/>
            </p:cNvSpPr>
            <p:nvPr/>
          </p:nvSpPr>
          <p:spPr bwMode="auto">
            <a:xfrm>
              <a:off x="238712" y="1453366"/>
              <a:ext cx="969072" cy="111917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ysClr val="window" lastClr="FFFFFF">
                    <a:alpha val="40000"/>
                  </a:sysClr>
                </a:gs>
                <a:gs pos="50000">
                  <a:srgbClr val="FFFFFF">
                    <a:alpha val="10000"/>
                  </a:srgbClr>
                </a:gs>
                <a:gs pos="50000">
                  <a:sysClr val="window" lastClr="FFFFFF">
                    <a:alpha val="20000"/>
                  </a:sysClr>
                </a:gs>
                <a:gs pos="15000">
                  <a:sysClr val="window" lastClr="FFFFFF">
                    <a:alpha val="87000"/>
                  </a:sysClr>
                </a:gs>
              </a:gsLst>
              <a:lin ang="2700000" scaled="0"/>
            </a:gradFill>
            <a:ln w="28575" cap="flat" cmpd="sng" algn="ctr">
              <a:gradFill>
                <a:gsLst>
                  <a:gs pos="75000">
                    <a:srgbClr val="F0F0F0"/>
                  </a:gs>
                  <a:gs pos="50000">
                    <a:srgbClr val="C8C8C8"/>
                  </a:gs>
                  <a:gs pos="25000">
                    <a:srgbClr val="F0F0F0"/>
                  </a:gs>
                  <a:gs pos="0">
                    <a:sysClr val="window" lastClr="FFFFFF"/>
                  </a:gs>
                  <a:gs pos="100000">
                    <a:sysClr val="window" lastClr="FFFFFF"/>
                  </a:gs>
                </a:gsLst>
                <a:lin ang="2700000" scaled="0"/>
              </a:gradFill>
              <a:prstDash val="solid"/>
            </a:ln>
            <a:effectLst>
              <a:outerShdw blurRad="228600" dist="889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Palatino Linotype"/>
                <a:ea typeface="宋体"/>
                <a:cs typeface="+mn-cs"/>
              </a:endParaRPr>
            </a:p>
          </p:txBody>
        </p:sp>
      </p:grpSp>
      <p:grpSp>
        <p:nvGrpSpPr>
          <p:cNvPr id="109" name="组合 108"/>
          <p:cNvGrpSpPr/>
          <p:nvPr/>
        </p:nvGrpSpPr>
        <p:grpSpPr>
          <a:xfrm>
            <a:off x="5186411" y="3716924"/>
            <a:ext cx="419009" cy="345387"/>
            <a:chOff x="5161140" y="7206311"/>
            <a:chExt cx="419009" cy="345387"/>
          </a:xfrm>
        </p:grpSpPr>
        <p:sp>
          <p:nvSpPr>
            <p:cNvPr id="110" name="Freeform 10"/>
            <p:cNvSpPr>
              <a:spLocks noEditPoints="1"/>
            </p:cNvSpPr>
            <p:nvPr/>
          </p:nvSpPr>
          <p:spPr bwMode="auto">
            <a:xfrm>
              <a:off x="5161140" y="7206311"/>
              <a:ext cx="297592" cy="271546"/>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11" name="Freeform 11"/>
            <p:cNvSpPr>
              <a:spLocks noEditPoints="1"/>
            </p:cNvSpPr>
            <p:nvPr/>
          </p:nvSpPr>
          <p:spPr bwMode="auto">
            <a:xfrm>
              <a:off x="5327791" y="7321837"/>
              <a:ext cx="252358" cy="229861"/>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5"/>
                                        </p:tgtEl>
                                        <p:attrNameLst>
                                          <p:attrName>style.visibility</p:attrName>
                                        </p:attrNameLst>
                                      </p:cBhvr>
                                      <p:to>
                                        <p:strVal val="visible"/>
                                      </p:to>
                                    </p:set>
                                    <p:animEffect transition="in" filter="fade">
                                      <p:cBhvr>
                                        <p:cTn id="7" dur="500"/>
                                        <p:tgtEl>
                                          <p:spTgt spid="85"/>
                                        </p:tgtEl>
                                      </p:cBhvr>
                                    </p:animEffect>
                                  </p:childTnLst>
                                </p:cTn>
                              </p:par>
                              <p:par>
                                <p:cTn id="8" presetID="22" presetClass="entr" presetSubtype="8"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wipe(left)">
                                      <p:cBhvr>
                                        <p:cTn id="10" dur="500"/>
                                        <p:tgtEl>
                                          <p:spTgt spid="79"/>
                                        </p:tgtEl>
                                      </p:cBhvr>
                                    </p:animEffect>
                                  </p:childTnLst>
                                </p:cTn>
                              </p:par>
                              <p:par>
                                <p:cTn id="11" presetID="53" presetClass="entr" presetSubtype="16" fill="hold" nodeType="withEffect">
                                  <p:stCondLst>
                                    <p:cond delay="0"/>
                                  </p:stCondLst>
                                  <p:childTnLst>
                                    <p:set>
                                      <p:cBhvr>
                                        <p:cTn id="12" dur="1" fill="hold">
                                          <p:stCondLst>
                                            <p:cond delay="0"/>
                                          </p:stCondLst>
                                        </p:cTn>
                                        <p:tgtEl>
                                          <p:spTgt spid="82"/>
                                        </p:tgtEl>
                                        <p:attrNameLst>
                                          <p:attrName>style.visibility</p:attrName>
                                        </p:attrNameLst>
                                      </p:cBhvr>
                                      <p:to>
                                        <p:strVal val="visible"/>
                                      </p:to>
                                    </p:set>
                                    <p:anim calcmode="lin" valueType="num">
                                      <p:cBhvr>
                                        <p:cTn id="13" dur="500" fill="hold"/>
                                        <p:tgtEl>
                                          <p:spTgt spid="82"/>
                                        </p:tgtEl>
                                        <p:attrNameLst>
                                          <p:attrName>ppt_w</p:attrName>
                                        </p:attrNameLst>
                                      </p:cBhvr>
                                      <p:tavLst>
                                        <p:tav tm="0">
                                          <p:val>
                                            <p:fltVal val="0"/>
                                          </p:val>
                                        </p:tav>
                                        <p:tav tm="100000">
                                          <p:val>
                                            <p:strVal val="#ppt_w"/>
                                          </p:val>
                                        </p:tav>
                                      </p:tavLst>
                                    </p:anim>
                                    <p:anim calcmode="lin" valueType="num">
                                      <p:cBhvr>
                                        <p:cTn id="14" dur="500" fill="hold"/>
                                        <p:tgtEl>
                                          <p:spTgt spid="82"/>
                                        </p:tgtEl>
                                        <p:attrNameLst>
                                          <p:attrName>ppt_h</p:attrName>
                                        </p:attrNameLst>
                                      </p:cBhvr>
                                      <p:tavLst>
                                        <p:tav tm="0">
                                          <p:val>
                                            <p:fltVal val="0"/>
                                          </p:val>
                                        </p:tav>
                                        <p:tav tm="100000">
                                          <p:val>
                                            <p:strVal val="#ppt_h"/>
                                          </p:val>
                                        </p:tav>
                                      </p:tavLst>
                                    </p:anim>
                                    <p:animEffect transition="in" filter="fade">
                                      <p:cBhvr>
                                        <p:cTn id="15" dur="500"/>
                                        <p:tgtEl>
                                          <p:spTgt spid="82"/>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88"/>
                                        </p:tgtEl>
                                        <p:attrNameLst>
                                          <p:attrName>style.visibility</p:attrName>
                                        </p:attrNameLst>
                                      </p:cBhvr>
                                      <p:to>
                                        <p:strVal val="visible"/>
                                      </p:to>
                                    </p:set>
                                    <p:animEffect transition="in" filter="wipe(left)">
                                      <p:cBhvr>
                                        <p:cTn id="19" dur="500"/>
                                        <p:tgtEl>
                                          <p:spTgt spid="88"/>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89"/>
                                        </p:tgtEl>
                                        <p:attrNameLst>
                                          <p:attrName>style.visibility</p:attrName>
                                        </p:attrNameLst>
                                      </p:cBhvr>
                                      <p:to>
                                        <p:strVal val="visible"/>
                                      </p:to>
                                    </p:set>
                                    <p:animEffect transition="in" filter="wipe(left)">
                                      <p:cBhvr>
                                        <p:cTn id="22" dur="500"/>
                                        <p:tgtEl>
                                          <p:spTgt spid="89"/>
                                        </p:tgtEl>
                                      </p:cBhvr>
                                    </p:animEffect>
                                  </p:childTnLst>
                                </p:cTn>
                              </p:par>
                              <p:par>
                                <p:cTn id="23" presetID="47" presetClass="entr" presetSubtype="0"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fade">
                                      <p:cBhvr>
                                        <p:cTn id="25" dur="500"/>
                                        <p:tgtEl>
                                          <p:spTgt spid="57"/>
                                        </p:tgtEl>
                                      </p:cBhvr>
                                    </p:animEffect>
                                    <p:anim calcmode="lin" valueType="num">
                                      <p:cBhvr>
                                        <p:cTn id="26" dur="500" fill="hold"/>
                                        <p:tgtEl>
                                          <p:spTgt spid="57"/>
                                        </p:tgtEl>
                                        <p:attrNameLst>
                                          <p:attrName>ppt_x</p:attrName>
                                        </p:attrNameLst>
                                      </p:cBhvr>
                                      <p:tavLst>
                                        <p:tav tm="0">
                                          <p:val>
                                            <p:strVal val="#ppt_x"/>
                                          </p:val>
                                        </p:tav>
                                        <p:tav tm="100000">
                                          <p:val>
                                            <p:strVal val="#ppt_x"/>
                                          </p:val>
                                        </p:tav>
                                      </p:tavLst>
                                    </p:anim>
                                    <p:anim calcmode="lin" valueType="num">
                                      <p:cBhvr>
                                        <p:cTn id="27" dur="500" fill="hold"/>
                                        <p:tgtEl>
                                          <p:spTgt spid="57"/>
                                        </p:tgtEl>
                                        <p:attrNameLst>
                                          <p:attrName>ppt_y</p:attrName>
                                        </p:attrNameLst>
                                      </p:cBhvr>
                                      <p:tavLst>
                                        <p:tav tm="0">
                                          <p:val>
                                            <p:strVal val="#ppt_y-.1"/>
                                          </p:val>
                                        </p:tav>
                                        <p:tav tm="100000">
                                          <p:val>
                                            <p:strVal val="#ppt_y"/>
                                          </p:val>
                                        </p:tav>
                                      </p:tavLst>
                                    </p:anim>
                                  </p:childTnLst>
                                </p:cTn>
                              </p:par>
                              <p:par>
                                <p:cTn id="28" presetID="15" presetClass="entr" presetSubtype="0" fill="hold" nodeType="withEffect">
                                  <p:stCondLst>
                                    <p:cond delay="0"/>
                                  </p:stCondLst>
                                  <p:childTnLst>
                                    <p:set>
                                      <p:cBhvr>
                                        <p:cTn id="29" dur="1" fill="hold">
                                          <p:stCondLst>
                                            <p:cond delay="0"/>
                                          </p:stCondLst>
                                        </p:cTn>
                                        <p:tgtEl>
                                          <p:spTgt spid="74"/>
                                        </p:tgtEl>
                                        <p:attrNameLst>
                                          <p:attrName>style.visibility</p:attrName>
                                        </p:attrNameLst>
                                      </p:cBhvr>
                                      <p:to>
                                        <p:strVal val="visible"/>
                                      </p:to>
                                    </p:set>
                                    <p:anim calcmode="lin" valueType="num">
                                      <p:cBhvr>
                                        <p:cTn id="30" dur="1000" fill="hold"/>
                                        <p:tgtEl>
                                          <p:spTgt spid="74"/>
                                        </p:tgtEl>
                                        <p:attrNameLst>
                                          <p:attrName>ppt_w</p:attrName>
                                        </p:attrNameLst>
                                      </p:cBhvr>
                                      <p:tavLst>
                                        <p:tav tm="0">
                                          <p:val>
                                            <p:fltVal val="0"/>
                                          </p:val>
                                        </p:tav>
                                        <p:tav tm="100000">
                                          <p:val>
                                            <p:strVal val="#ppt_w"/>
                                          </p:val>
                                        </p:tav>
                                      </p:tavLst>
                                    </p:anim>
                                    <p:anim calcmode="lin" valueType="num">
                                      <p:cBhvr>
                                        <p:cTn id="31" dur="1000" fill="hold"/>
                                        <p:tgtEl>
                                          <p:spTgt spid="74"/>
                                        </p:tgtEl>
                                        <p:attrNameLst>
                                          <p:attrName>ppt_h</p:attrName>
                                        </p:attrNameLst>
                                      </p:cBhvr>
                                      <p:tavLst>
                                        <p:tav tm="0">
                                          <p:val>
                                            <p:fltVal val="0"/>
                                          </p:val>
                                        </p:tav>
                                        <p:tav tm="100000">
                                          <p:val>
                                            <p:strVal val="#ppt_h"/>
                                          </p:val>
                                        </p:tav>
                                      </p:tavLst>
                                    </p:anim>
                                    <p:anim calcmode="lin" valueType="num">
                                      <p:cBhvr>
                                        <p:cTn id="32" dur="1000" fill="hold"/>
                                        <p:tgtEl>
                                          <p:spTgt spid="74"/>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74"/>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1500"/>
                            </p:stCondLst>
                            <p:childTnLst>
                              <p:par>
                                <p:cTn id="35" presetID="22" presetClass="entr" presetSubtype="1" fill="hold" nodeType="afterEffect">
                                  <p:stCondLst>
                                    <p:cond delay="0"/>
                                  </p:stCondLst>
                                  <p:childTnLst>
                                    <p:set>
                                      <p:cBhvr>
                                        <p:cTn id="36" dur="1" fill="hold">
                                          <p:stCondLst>
                                            <p:cond delay="0"/>
                                          </p:stCondLst>
                                        </p:cTn>
                                        <p:tgtEl>
                                          <p:spTgt spid="65"/>
                                        </p:tgtEl>
                                        <p:attrNameLst>
                                          <p:attrName>style.visibility</p:attrName>
                                        </p:attrNameLst>
                                      </p:cBhvr>
                                      <p:to>
                                        <p:strVal val="visible"/>
                                      </p:to>
                                    </p:set>
                                    <p:animEffect transition="in" filter="wipe(up)">
                                      <p:cBhvr>
                                        <p:cTn id="37" dur="500"/>
                                        <p:tgtEl>
                                          <p:spTgt spid="65"/>
                                        </p:tgtEl>
                                      </p:cBhvr>
                                    </p:animEffect>
                                  </p:childTnLst>
                                </p:cTn>
                              </p:par>
                              <p:par>
                                <p:cTn id="38" presetID="22" presetClass="entr" presetSubtype="1" fill="hold" nodeType="withEffect">
                                  <p:stCondLst>
                                    <p:cond delay="0"/>
                                  </p:stCondLst>
                                  <p:childTnLst>
                                    <p:set>
                                      <p:cBhvr>
                                        <p:cTn id="39" dur="1" fill="hold">
                                          <p:stCondLst>
                                            <p:cond delay="0"/>
                                          </p:stCondLst>
                                        </p:cTn>
                                        <p:tgtEl>
                                          <p:spTgt spid="62"/>
                                        </p:tgtEl>
                                        <p:attrNameLst>
                                          <p:attrName>style.visibility</p:attrName>
                                        </p:attrNameLst>
                                      </p:cBhvr>
                                      <p:to>
                                        <p:strVal val="visible"/>
                                      </p:to>
                                    </p:set>
                                    <p:animEffect transition="in" filter="wipe(up)">
                                      <p:cBhvr>
                                        <p:cTn id="40" dur="500"/>
                                        <p:tgtEl>
                                          <p:spTgt spid="62"/>
                                        </p:tgtEl>
                                      </p:cBhvr>
                                    </p:animEffect>
                                  </p:childTnLst>
                                </p:cTn>
                              </p:par>
                              <p:par>
                                <p:cTn id="41" presetID="22" presetClass="entr" presetSubtype="1" fill="hold" nodeType="withEffect">
                                  <p:stCondLst>
                                    <p:cond delay="0"/>
                                  </p:stCondLst>
                                  <p:childTnLst>
                                    <p:set>
                                      <p:cBhvr>
                                        <p:cTn id="42" dur="1" fill="hold">
                                          <p:stCondLst>
                                            <p:cond delay="0"/>
                                          </p:stCondLst>
                                        </p:cTn>
                                        <p:tgtEl>
                                          <p:spTgt spid="63"/>
                                        </p:tgtEl>
                                        <p:attrNameLst>
                                          <p:attrName>style.visibility</p:attrName>
                                        </p:attrNameLst>
                                      </p:cBhvr>
                                      <p:to>
                                        <p:strVal val="visible"/>
                                      </p:to>
                                    </p:set>
                                    <p:animEffect transition="in" filter="wipe(up)">
                                      <p:cBhvr>
                                        <p:cTn id="43" dur="500"/>
                                        <p:tgtEl>
                                          <p:spTgt spid="63"/>
                                        </p:tgtEl>
                                      </p:cBhvr>
                                    </p:animEffect>
                                  </p:childTnLst>
                                </p:cTn>
                              </p:par>
                              <p:par>
                                <p:cTn id="44" presetID="22" presetClass="entr" presetSubtype="1" fill="hold" nodeType="withEffect">
                                  <p:stCondLst>
                                    <p:cond delay="0"/>
                                  </p:stCondLst>
                                  <p:childTnLst>
                                    <p:set>
                                      <p:cBhvr>
                                        <p:cTn id="45" dur="1" fill="hold">
                                          <p:stCondLst>
                                            <p:cond delay="0"/>
                                          </p:stCondLst>
                                        </p:cTn>
                                        <p:tgtEl>
                                          <p:spTgt spid="64"/>
                                        </p:tgtEl>
                                        <p:attrNameLst>
                                          <p:attrName>style.visibility</p:attrName>
                                        </p:attrNameLst>
                                      </p:cBhvr>
                                      <p:to>
                                        <p:strVal val="visible"/>
                                      </p:to>
                                    </p:set>
                                    <p:animEffect transition="in" filter="wipe(up)">
                                      <p:cBhvr>
                                        <p:cTn id="46" dur="500"/>
                                        <p:tgtEl>
                                          <p:spTgt spid="64"/>
                                        </p:tgtEl>
                                      </p:cBhvr>
                                    </p:animEffect>
                                  </p:childTnLst>
                                </p:cTn>
                              </p:par>
                              <p:par>
                                <p:cTn id="47" presetID="2" presetClass="entr" presetSubtype="4" fill="hold" nodeType="withEffect">
                                  <p:stCondLst>
                                    <p:cond delay="400"/>
                                  </p:stCondLst>
                                  <p:childTnLst>
                                    <p:set>
                                      <p:cBhvr>
                                        <p:cTn id="48" dur="1" fill="hold">
                                          <p:stCondLst>
                                            <p:cond delay="0"/>
                                          </p:stCondLst>
                                        </p:cTn>
                                        <p:tgtEl>
                                          <p:spTgt spid="98"/>
                                        </p:tgtEl>
                                        <p:attrNameLst>
                                          <p:attrName>style.visibility</p:attrName>
                                        </p:attrNameLst>
                                      </p:cBhvr>
                                      <p:to>
                                        <p:strVal val="visible"/>
                                      </p:to>
                                    </p:set>
                                    <p:anim calcmode="lin" valueType="num">
                                      <p:cBhvr additive="base">
                                        <p:cTn id="49" dur="500" fill="hold"/>
                                        <p:tgtEl>
                                          <p:spTgt spid="98"/>
                                        </p:tgtEl>
                                        <p:attrNameLst>
                                          <p:attrName>ppt_x</p:attrName>
                                        </p:attrNameLst>
                                      </p:cBhvr>
                                      <p:tavLst>
                                        <p:tav tm="0">
                                          <p:val>
                                            <p:strVal val="#ppt_x"/>
                                          </p:val>
                                        </p:tav>
                                        <p:tav tm="100000">
                                          <p:val>
                                            <p:strVal val="#ppt_x"/>
                                          </p:val>
                                        </p:tav>
                                      </p:tavLst>
                                    </p:anim>
                                    <p:anim calcmode="lin" valueType="num">
                                      <p:cBhvr additive="base">
                                        <p:cTn id="50" dur="500" fill="hold"/>
                                        <p:tgtEl>
                                          <p:spTgt spid="98"/>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400"/>
                                  </p:stCondLst>
                                  <p:childTnLst>
                                    <p:set>
                                      <p:cBhvr>
                                        <p:cTn id="52" dur="1" fill="hold">
                                          <p:stCondLst>
                                            <p:cond delay="0"/>
                                          </p:stCondLst>
                                        </p:cTn>
                                        <p:tgtEl>
                                          <p:spTgt spid="90"/>
                                        </p:tgtEl>
                                        <p:attrNameLst>
                                          <p:attrName>style.visibility</p:attrName>
                                        </p:attrNameLst>
                                      </p:cBhvr>
                                      <p:to>
                                        <p:strVal val="visible"/>
                                      </p:to>
                                    </p:set>
                                    <p:anim calcmode="lin" valueType="num">
                                      <p:cBhvr additive="base">
                                        <p:cTn id="53" dur="500" fill="hold"/>
                                        <p:tgtEl>
                                          <p:spTgt spid="90"/>
                                        </p:tgtEl>
                                        <p:attrNameLst>
                                          <p:attrName>ppt_x</p:attrName>
                                        </p:attrNameLst>
                                      </p:cBhvr>
                                      <p:tavLst>
                                        <p:tav tm="0">
                                          <p:val>
                                            <p:strVal val="#ppt_x"/>
                                          </p:val>
                                        </p:tav>
                                        <p:tav tm="100000">
                                          <p:val>
                                            <p:strVal val="#ppt_x"/>
                                          </p:val>
                                        </p:tav>
                                      </p:tavLst>
                                    </p:anim>
                                    <p:anim calcmode="lin" valueType="num">
                                      <p:cBhvr additive="base">
                                        <p:cTn id="54" dur="500" fill="hold"/>
                                        <p:tgtEl>
                                          <p:spTgt spid="90"/>
                                        </p:tgtEl>
                                        <p:attrNameLst>
                                          <p:attrName>ppt_y</p:attrName>
                                        </p:attrNameLst>
                                      </p:cBhvr>
                                      <p:tavLst>
                                        <p:tav tm="0">
                                          <p:val>
                                            <p:strVal val="1+#ppt_h/2"/>
                                          </p:val>
                                        </p:tav>
                                        <p:tav tm="100000">
                                          <p:val>
                                            <p:strVal val="#ppt_y"/>
                                          </p:val>
                                        </p:tav>
                                      </p:tavLst>
                                    </p:anim>
                                  </p:childTnLst>
                                </p:cTn>
                              </p:par>
                              <p:par>
                                <p:cTn id="55" presetID="2" presetClass="entr" presetSubtype="4" fill="hold" nodeType="withEffect">
                                  <p:stCondLst>
                                    <p:cond delay="400"/>
                                  </p:stCondLst>
                                  <p:childTnLst>
                                    <p:set>
                                      <p:cBhvr>
                                        <p:cTn id="56" dur="1" fill="hold">
                                          <p:stCondLst>
                                            <p:cond delay="0"/>
                                          </p:stCondLst>
                                        </p:cTn>
                                        <p:tgtEl>
                                          <p:spTgt spid="106"/>
                                        </p:tgtEl>
                                        <p:attrNameLst>
                                          <p:attrName>style.visibility</p:attrName>
                                        </p:attrNameLst>
                                      </p:cBhvr>
                                      <p:to>
                                        <p:strVal val="visible"/>
                                      </p:to>
                                    </p:set>
                                    <p:anim calcmode="lin" valueType="num">
                                      <p:cBhvr additive="base">
                                        <p:cTn id="57" dur="500" fill="hold"/>
                                        <p:tgtEl>
                                          <p:spTgt spid="106"/>
                                        </p:tgtEl>
                                        <p:attrNameLst>
                                          <p:attrName>ppt_x</p:attrName>
                                        </p:attrNameLst>
                                      </p:cBhvr>
                                      <p:tavLst>
                                        <p:tav tm="0">
                                          <p:val>
                                            <p:strVal val="#ppt_x"/>
                                          </p:val>
                                        </p:tav>
                                        <p:tav tm="100000">
                                          <p:val>
                                            <p:strVal val="#ppt_x"/>
                                          </p:val>
                                        </p:tav>
                                      </p:tavLst>
                                    </p:anim>
                                    <p:anim calcmode="lin" valueType="num">
                                      <p:cBhvr additive="base">
                                        <p:cTn id="58" dur="500" fill="hold"/>
                                        <p:tgtEl>
                                          <p:spTgt spid="106"/>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400"/>
                                  </p:stCondLst>
                                  <p:childTnLst>
                                    <p:set>
                                      <p:cBhvr>
                                        <p:cTn id="60" dur="1" fill="hold">
                                          <p:stCondLst>
                                            <p:cond delay="0"/>
                                          </p:stCondLst>
                                        </p:cTn>
                                        <p:tgtEl>
                                          <p:spTgt spid="94"/>
                                        </p:tgtEl>
                                        <p:attrNameLst>
                                          <p:attrName>style.visibility</p:attrName>
                                        </p:attrNameLst>
                                      </p:cBhvr>
                                      <p:to>
                                        <p:strVal val="visible"/>
                                      </p:to>
                                    </p:set>
                                    <p:anim calcmode="lin" valueType="num">
                                      <p:cBhvr additive="base">
                                        <p:cTn id="61" dur="500" fill="hold"/>
                                        <p:tgtEl>
                                          <p:spTgt spid="94"/>
                                        </p:tgtEl>
                                        <p:attrNameLst>
                                          <p:attrName>ppt_x</p:attrName>
                                        </p:attrNameLst>
                                      </p:cBhvr>
                                      <p:tavLst>
                                        <p:tav tm="0">
                                          <p:val>
                                            <p:strVal val="#ppt_x"/>
                                          </p:val>
                                        </p:tav>
                                        <p:tav tm="100000">
                                          <p:val>
                                            <p:strVal val="#ppt_x"/>
                                          </p:val>
                                        </p:tav>
                                      </p:tavLst>
                                    </p:anim>
                                    <p:anim calcmode="lin" valueType="num">
                                      <p:cBhvr additive="base">
                                        <p:cTn id="62" dur="500" fill="hold"/>
                                        <p:tgtEl>
                                          <p:spTgt spid="94"/>
                                        </p:tgtEl>
                                        <p:attrNameLst>
                                          <p:attrName>ppt_y</p:attrName>
                                        </p:attrNameLst>
                                      </p:cBhvr>
                                      <p:tavLst>
                                        <p:tav tm="0">
                                          <p:val>
                                            <p:strVal val="1+#ppt_h/2"/>
                                          </p:val>
                                        </p:tav>
                                        <p:tav tm="100000">
                                          <p:val>
                                            <p:strVal val="#ppt_y"/>
                                          </p:val>
                                        </p:tav>
                                      </p:tavLst>
                                    </p:anim>
                                  </p:childTnLst>
                                </p:cTn>
                              </p:par>
                            </p:childTnLst>
                          </p:cTn>
                        </p:par>
                        <p:par>
                          <p:cTn id="63" fill="hold">
                            <p:stCondLst>
                              <p:cond delay="2400"/>
                            </p:stCondLst>
                            <p:childTnLst>
                              <p:par>
                                <p:cTn id="64" presetID="53" presetClass="entr" presetSubtype="16" fill="hold" nodeType="afterEffect">
                                  <p:stCondLst>
                                    <p:cond delay="0"/>
                                  </p:stCondLst>
                                  <p:childTnLst>
                                    <p:set>
                                      <p:cBhvr>
                                        <p:cTn id="65" dur="1" fill="hold">
                                          <p:stCondLst>
                                            <p:cond delay="0"/>
                                          </p:stCondLst>
                                        </p:cTn>
                                        <p:tgtEl>
                                          <p:spTgt spid="101"/>
                                        </p:tgtEl>
                                        <p:attrNameLst>
                                          <p:attrName>style.visibility</p:attrName>
                                        </p:attrNameLst>
                                      </p:cBhvr>
                                      <p:to>
                                        <p:strVal val="visible"/>
                                      </p:to>
                                    </p:set>
                                    <p:anim calcmode="lin" valueType="num">
                                      <p:cBhvr>
                                        <p:cTn id="66" dur="500" fill="hold"/>
                                        <p:tgtEl>
                                          <p:spTgt spid="101"/>
                                        </p:tgtEl>
                                        <p:attrNameLst>
                                          <p:attrName>ppt_w</p:attrName>
                                        </p:attrNameLst>
                                      </p:cBhvr>
                                      <p:tavLst>
                                        <p:tav tm="0">
                                          <p:val>
                                            <p:fltVal val="0"/>
                                          </p:val>
                                        </p:tav>
                                        <p:tav tm="100000">
                                          <p:val>
                                            <p:strVal val="#ppt_w"/>
                                          </p:val>
                                        </p:tav>
                                      </p:tavLst>
                                    </p:anim>
                                    <p:anim calcmode="lin" valueType="num">
                                      <p:cBhvr>
                                        <p:cTn id="67" dur="500" fill="hold"/>
                                        <p:tgtEl>
                                          <p:spTgt spid="101"/>
                                        </p:tgtEl>
                                        <p:attrNameLst>
                                          <p:attrName>ppt_h</p:attrName>
                                        </p:attrNameLst>
                                      </p:cBhvr>
                                      <p:tavLst>
                                        <p:tav tm="0">
                                          <p:val>
                                            <p:fltVal val="0"/>
                                          </p:val>
                                        </p:tav>
                                        <p:tav tm="100000">
                                          <p:val>
                                            <p:strVal val="#ppt_h"/>
                                          </p:val>
                                        </p:tav>
                                      </p:tavLst>
                                    </p:anim>
                                    <p:animEffect transition="in" filter="fade">
                                      <p:cBhvr>
                                        <p:cTn id="68" dur="500"/>
                                        <p:tgtEl>
                                          <p:spTgt spid="101"/>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93"/>
                                        </p:tgtEl>
                                        <p:attrNameLst>
                                          <p:attrName>style.visibility</p:attrName>
                                        </p:attrNameLst>
                                      </p:cBhvr>
                                      <p:to>
                                        <p:strVal val="visible"/>
                                      </p:to>
                                    </p:set>
                                    <p:anim calcmode="lin" valueType="num">
                                      <p:cBhvr>
                                        <p:cTn id="71" dur="500" fill="hold"/>
                                        <p:tgtEl>
                                          <p:spTgt spid="93"/>
                                        </p:tgtEl>
                                        <p:attrNameLst>
                                          <p:attrName>ppt_w</p:attrName>
                                        </p:attrNameLst>
                                      </p:cBhvr>
                                      <p:tavLst>
                                        <p:tav tm="0">
                                          <p:val>
                                            <p:fltVal val="0"/>
                                          </p:val>
                                        </p:tav>
                                        <p:tav tm="100000">
                                          <p:val>
                                            <p:strVal val="#ppt_w"/>
                                          </p:val>
                                        </p:tav>
                                      </p:tavLst>
                                    </p:anim>
                                    <p:anim calcmode="lin" valueType="num">
                                      <p:cBhvr>
                                        <p:cTn id="72" dur="500" fill="hold"/>
                                        <p:tgtEl>
                                          <p:spTgt spid="93"/>
                                        </p:tgtEl>
                                        <p:attrNameLst>
                                          <p:attrName>ppt_h</p:attrName>
                                        </p:attrNameLst>
                                      </p:cBhvr>
                                      <p:tavLst>
                                        <p:tav tm="0">
                                          <p:val>
                                            <p:fltVal val="0"/>
                                          </p:val>
                                        </p:tav>
                                        <p:tav tm="100000">
                                          <p:val>
                                            <p:strVal val="#ppt_h"/>
                                          </p:val>
                                        </p:tav>
                                      </p:tavLst>
                                    </p:anim>
                                    <p:animEffect transition="in" filter="fade">
                                      <p:cBhvr>
                                        <p:cTn id="73" dur="500"/>
                                        <p:tgtEl>
                                          <p:spTgt spid="93"/>
                                        </p:tgtEl>
                                      </p:cBhvr>
                                    </p:animEffect>
                                  </p:childTnLst>
                                </p:cTn>
                              </p:par>
                              <p:par>
                                <p:cTn id="74" presetID="53" presetClass="entr" presetSubtype="16" fill="hold" nodeType="withEffect">
                                  <p:stCondLst>
                                    <p:cond delay="0"/>
                                  </p:stCondLst>
                                  <p:childTnLst>
                                    <p:set>
                                      <p:cBhvr>
                                        <p:cTn id="75" dur="1" fill="hold">
                                          <p:stCondLst>
                                            <p:cond delay="0"/>
                                          </p:stCondLst>
                                        </p:cTn>
                                        <p:tgtEl>
                                          <p:spTgt spid="109"/>
                                        </p:tgtEl>
                                        <p:attrNameLst>
                                          <p:attrName>style.visibility</p:attrName>
                                        </p:attrNameLst>
                                      </p:cBhvr>
                                      <p:to>
                                        <p:strVal val="visible"/>
                                      </p:to>
                                    </p:set>
                                    <p:anim calcmode="lin" valueType="num">
                                      <p:cBhvr>
                                        <p:cTn id="76" dur="500" fill="hold"/>
                                        <p:tgtEl>
                                          <p:spTgt spid="109"/>
                                        </p:tgtEl>
                                        <p:attrNameLst>
                                          <p:attrName>ppt_w</p:attrName>
                                        </p:attrNameLst>
                                      </p:cBhvr>
                                      <p:tavLst>
                                        <p:tav tm="0">
                                          <p:val>
                                            <p:fltVal val="0"/>
                                          </p:val>
                                        </p:tav>
                                        <p:tav tm="100000">
                                          <p:val>
                                            <p:strVal val="#ppt_w"/>
                                          </p:val>
                                        </p:tav>
                                      </p:tavLst>
                                    </p:anim>
                                    <p:anim calcmode="lin" valueType="num">
                                      <p:cBhvr>
                                        <p:cTn id="77" dur="500" fill="hold"/>
                                        <p:tgtEl>
                                          <p:spTgt spid="109"/>
                                        </p:tgtEl>
                                        <p:attrNameLst>
                                          <p:attrName>ppt_h</p:attrName>
                                        </p:attrNameLst>
                                      </p:cBhvr>
                                      <p:tavLst>
                                        <p:tav tm="0">
                                          <p:val>
                                            <p:fltVal val="0"/>
                                          </p:val>
                                        </p:tav>
                                        <p:tav tm="100000">
                                          <p:val>
                                            <p:strVal val="#ppt_h"/>
                                          </p:val>
                                        </p:tav>
                                      </p:tavLst>
                                    </p:anim>
                                    <p:animEffect transition="in" filter="fade">
                                      <p:cBhvr>
                                        <p:cTn id="78" dur="500"/>
                                        <p:tgtEl>
                                          <p:spTgt spid="10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97"/>
                                        </p:tgtEl>
                                        <p:attrNameLst>
                                          <p:attrName>style.visibility</p:attrName>
                                        </p:attrNameLst>
                                      </p:cBhvr>
                                      <p:to>
                                        <p:strVal val="visible"/>
                                      </p:to>
                                    </p:set>
                                    <p:anim calcmode="lin" valueType="num">
                                      <p:cBhvr>
                                        <p:cTn id="81" dur="500" fill="hold"/>
                                        <p:tgtEl>
                                          <p:spTgt spid="97"/>
                                        </p:tgtEl>
                                        <p:attrNameLst>
                                          <p:attrName>ppt_w</p:attrName>
                                        </p:attrNameLst>
                                      </p:cBhvr>
                                      <p:tavLst>
                                        <p:tav tm="0">
                                          <p:val>
                                            <p:fltVal val="0"/>
                                          </p:val>
                                        </p:tav>
                                        <p:tav tm="100000">
                                          <p:val>
                                            <p:strVal val="#ppt_w"/>
                                          </p:val>
                                        </p:tav>
                                      </p:tavLst>
                                    </p:anim>
                                    <p:anim calcmode="lin" valueType="num">
                                      <p:cBhvr>
                                        <p:cTn id="82" dur="500" fill="hold"/>
                                        <p:tgtEl>
                                          <p:spTgt spid="97"/>
                                        </p:tgtEl>
                                        <p:attrNameLst>
                                          <p:attrName>ppt_h</p:attrName>
                                        </p:attrNameLst>
                                      </p:cBhvr>
                                      <p:tavLst>
                                        <p:tav tm="0">
                                          <p:val>
                                            <p:fltVal val="0"/>
                                          </p:val>
                                        </p:tav>
                                        <p:tav tm="100000">
                                          <p:val>
                                            <p:strVal val="#ppt_h"/>
                                          </p:val>
                                        </p:tav>
                                      </p:tavLst>
                                    </p:anim>
                                    <p:animEffect transition="in" filter="fade">
                                      <p:cBhvr>
                                        <p:cTn id="83" dur="500"/>
                                        <p:tgtEl>
                                          <p:spTgt spid="97"/>
                                        </p:tgtEl>
                                      </p:cBhvr>
                                    </p:animEffect>
                                  </p:childTnLst>
                                </p:cTn>
                              </p:par>
                            </p:childTnLst>
                          </p:cTn>
                        </p:par>
                        <p:par>
                          <p:cTn id="84" fill="hold">
                            <p:stCondLst>
                              <p:cond delay="2900"/>
                            </p:stCondLst>
                            <p:childTnLst>
                              <p:par>
                                <p:cTn id="85" presetID="22" presetClass="entr" presetSubtype="8" fill="hold" grpId="0"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wipe(left)">
                                      <p:cBhvr>
                                        <p:cTn id="87" dur="500"/>
                                        <p:tgtEl>
                                          <p:spTgt spid="6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8"/>
                                        </p:tgtEl>
                                        <p:attrNameLst>
                                          <p:attrName>style.visibility</p:attrName>
                                        </p:attrNameLst>
                                      </p:cBhvr>
                                      <p:to>
                                        <p:strVal val="visible"/>
                                      </p:to>
                                    </p:set>
                                    <p:animEffect transition="in" filter="wipe(left)">
                                      <p:cBhvr>
                                        <p:cTn id="90" dur="500"/>
                                        <p:tgtEl>
                                          <p:spTgt spid="68"/>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67"/>
                                        </p:tgtEl>
                                        <p:attrNameLst>
                                          <p:attrName>style.visibility</p:attrName>
                                        </p:attrNameLst>
                                      </p:cBhvr>
                                      <p:to>
                                        <p:strVal val="visible"/>
                                      </p:to>
                                    </p:set>
                                    <p:animEffect transition="in" filter="wipe(left)">
                                      <p:cBhvr>
                                        <p:cTn id="93" dur="500"/>
                                        <p:tgtEl>
                                          <p:spTgt spid="6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69"/>
                                        </p:tgtEl>
                                        <p:attrNameLst>
                                          <p:attrName>style.visibility</p:attrName>
                                        </p:attrNameLst>
                                      </p:cBhvr>
                                      <p:to>
                                        <p:strVal val="visible"/>
                                      </p:to>
                                    </p:set>
                                    <p:animEffect transition="in" filter="wipe(left)">
                                      <p:cBhvr>
                                        <p:cTn id="96" dur="500"/>
                                        <p:tgtEl>
                                          <p:spTgt spid="69"/>
                                        </p:tgtEl>
                                      </p:cBhvr>
                                    </p:animEffect>
                                  </p:childTnLst>
                                </p:cTn>
                              </p:par>
                            </p:childTnLst>
                          </p:cTn>
                        </p:par>
                        <p:par>
                          <p:cTn id="97" fill="hold">
                            <p:stCondLst>
                              <p:cond delay="3400"/>
                            </p:stCondLst>
                            <p:childTnLst>
                              <p:par>
                                <p:cTn id="98" presetID="42" presetClass="entr" presetSubtype="0"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Effect transition="in" filter="fade">
                                      <p:cBhvr>
                                        <p:cTn id="100" dur="1000"/>
                                        <p:tgtEl>
                                          <p:spTgt spid="70"/>
                                        </p:tgtEl>
                                      </p:cBhvr>
                                    </p:animEffect>
                                    <p:anim calcmode="lin" valueType="num">
                                      <p:cBhvr>
                                        <p:cTn id="101" dur="1000" fill="hold"/>
                                        <p:tgtEl>
                                          <p:spTgt spid="70"/>
                                        </p:tgtEl>
                                        <p:attrNameLst>
                                          <p:attrName>ppt_x</p:attrName>
                                        </p:attrNameLst>
                                      </p:cBhvr>
                                      <p:tavLst>
                                        <p:tav tm="0">
                                          <p:val>
                                            <p:strVal val="#ppt_x"/>
                                          </p:val>
                                        </p:tav>
                                        <p:tav tm="100000">
                                          <p:val>
                                            <p:strVal val="#ppt_x"/>
                                          </p:val>
                                        </p:tav>
                                      </p:tavLst>
                                    </p:anim>
                                    <p:anim calcmode="lin" valueType="num">
                                      <p:cBhvr>
                                        <p:cTn id="102" dur="1000" fill="hold"/>
                                        <p:tgtEl>
                                          <p:spTgt spid="70"/>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72"/>
                                        </p:tgtEl>
                                        <p:attrNameLst>
                                          <p:attrName>style.visibility</p:attrName>
                                        </p:attrNameLst>
                                      </p:cBhvr>
                                      <p:to>
                                        <p:strVal val="visible"/>
                                      </p:to>
                                    </p:set>
                                    <p:animEffect transition="in" filter="fade">
                                      <p:cBhvr>
                                        <p:cTn id="105" dur="1000"/>
                                        <p:tgtEl>
                                          <p:spTgt spid="72"/>
                                        </p:tgtEl>
                                      </p:cBhvr>
                                    </p:animEffect>
                                    <p:anim calcmode="lin" valueType="num">
                                      <p:cBhvr>
                                        <p:cTn id="106" dur="1000" fill="hold"/>
                                        <p:tgtEl>
                                          <p:spTgt spid="72"/>
                                        </p:tgtEl>
                                        <p:attrNameLst>
                                          <p:attrName>ppt_x</p:attrName>
                                        </p:attrNameLst>
                                      </p:cBhvr>
                                      <p:tavLst>
                                        <p:tav tm="0">
                                          <p:val>
                                            <p:strVal val="#ppt_x"/>
                                          </p:val>
                                        </p:tav>
                                        <p:tav tm="100000">
                                          <p:val>
                                            <p:strVal val="#ppt_x"/>
                                          </p:val>
                                        </p:tav>
                                      </p:tavLst>
                                    </p:anim>
                                    <p:anim calcmode="lin" valueType="num">
                                      <p:cBhvr>
                                        <p:cTn id="107" dur="1000" fill="hold"/>
                                        <p:tgtEl>
                                          <p:spTgt spid="7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71"/>
                                        </p:tgtEl>
                                        <p:attrNameLst>
                                          <p:attrName>style.visibility</p:attrName>
                                        </p:attrNameLst>
                                      </p:cBhvr>
                                      <p:to>
                                        <p:strVal val="visible"/>
                                      </p:to>
                                    </p:set>
                                    <p:animEffect transition="in" filter="fade">
                                      <p:cBhvr>
                                        <p:cTn id="110" dur="1000"/>
                                        <p:tgtEl>
                                          <p:spTgt spid="71"/>
                                        </p:tgtEl>
                                      </p:cBhvr>
                                    </p:animEffect>
                                    <p:anim calcmode="lin" valueType="num">
                                      <p:cBhvr>
                                        <p:cTn id="111" dur="1000" fill="hold"/>
                                        <p:tgtEl>
                                          <p:spTgt spid="71"/>
                                        </p:tgtEl>
                                        <p:attrNameLst>
                                          <p:attrName>ppt_x</p:attrName>
                                        </p:attrNameLst>
                                      </p:cBhvr>
                                      <p:tavLst>
                                        <p:tav tm="0">
                                          <p:val>
                                            <p:strVal val="#ppt_x"/>
                                          </p:val>
                                        </p:tav>
                                        <p:tav tm="100000">
                                          <p:val>
                                            <p:strVal val="#ppt_x"/>
                                          </p:val>
                                        </p:tav>
                                      </p:tavLst>
                                    </p:anim>
                                    <p:anim calcmode="lin" valueType="num">
                                      <p:cBhvr>
                                        <p:cTn id="112" dur="1000" fill="hold"/>
                                        <p:tgtEl>
                                          <p:spTgt spid="71"/>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73"/>
                                        </p:tgtEl>
                                        <p:attrNameLst>
                                          <p:attrName>style.visibility</p:attrName>
                                        </p:attrNameLst>
                                      </p:cBhvr>
                                      <p:to>
                                        <p:strVal val="visible"/>
                                      </p:to>
                                    </p:set>
                                    <p:animEffect transition="in" filter="fade">
                                      <p:cBhvr>
                                        <p:cTn id="115" dur="1000"/>
                                        <p:tgtEl>
                                          <p:spTgt spid="73"/>
                                        </p:tgtEl>
                                      </p:cBhvr>
                                    </p:animEffect>
                                    <p:anim calcmode="lin" valueType="num">
                                      <p:cBhvr>
                                        <p:cTn id="116" dur="1000" fill="hold"/>
                                        <p:tgtEl>
                                          <p:spTgt spid="73"/>
                                        </p:tgtEl>
                                        <p:attrNameLst>
                                          <p:attrName>ppt_x</p:attrName>
                                        </p:attrNameLst>
                                      </p:cBhvr>
                                      <p:tavLst>
                                        <p:tav tm="0">
                                          <p:val>
                                            <p:strVal val="#ppt_x"/>
                                          </p:val>
                                        </p:tav>
                                        <p:tav tm="100000">
                                          <p:val>
                                            <p:strVal val="#ppt_x"/>
                                          </p:val>
                                        </p:tav>
                                      </p:tavLst>
                                    </p:anim>
                                    <p:anim calcmode="lin" valueType="num">
                                      <p:cBhvr>
                                        <p:cTn id="117"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p:bldP spid="71" grpId="0"/>
      <p:bldP spid="72" grpId="0"/>
      <p:bldP spid="73" grpId="0"/>
      <p:bldP spid="88" grpId="0"/>
      <p:bldP spid="89" grpId="0"/>
      <p:bldP spid="93" grpId="0" animBg="1"/>
      <p:bldP spid="9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726902" y="2438274"/>
            <a:ext cx="2779092" cy="2472698"/>
            <a:chOff x="304800" y="673100"/>
            <a:chExt cx="4000500" cy="4000500"/>
          </a:xfrm>
          <a:effectLst>
            <a:outerShdw blurRad="444500" dist="254000" dir="8100000" algn="tr" rotWithShape="0">
              <a:prstClr val="black">
                <a:alpha val="50000"/>
              </a:prstClr>
            </a:outerShdw>
          </a:effectLst>
        </p:grpSpPr>
        <p:sp>
          <p:nvSpPr>
            <p:cNvPr id="39" name="同心圆 3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0" name="椭圆 3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1" name="组合 40"/>
          <p:cNvGrpSpPr/>
          <p:nvPr/>
        </p:nvGrpSpPr>
        <p:grpSpPr>
          <a:xfrm>
            <a:off x="8266914" y="877418"/>
            <a:ext cx="649280" cy="762000"/>
            <a:chOff x="8266914" y="-18254"/>
            <a:chExt cx="649280" cy="762000"/>
          </a:xfrm>
        </p:grpSpPr>
        <p:sp>
          <p:nvSpPr>
            <p:cNvPr id="42"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43" name="组合 42"/>
            <p:cNvGrpSpPr/>
            <p:nvPr/>
          </p:nvGrpSpPr>
          <p:grpSpPr>
            <a:xfrm>
              <a:off x="8266914" y="134144"/>
              <a:ext cx="649280" cy="475558"/>
              <a:chOff x="235091" y="185120"/>
              <a:chExt cx="649280" cy="475558"/>
            </a:xfrm>
          </p:grpSpPr>
          <p:sp>
            <p:nvSpPr>
              <p:cNvPr id="44" name="矩形 43"/>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45" name="矩形 44"/>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grpSp>
        <p:nvGrpSpPr>
          <p:cNvPr id="46" name="组合 45"/>
          <p:cNvGrpSpPr/>
          <p:nvPr/>
        </p:nvGrpSpPr>
        <p:grpSpPr>
          <a:xfrm>
            <a:off x="1359067" y="3011016"/>
            <a:ext cx="1514762" cy="1373118"/>
            <a:chOff x="3235325" y="871538"/>
            <a:chExt cx="5781675" cy="5240338"/>
          </a:xfrm>
          <a:solidFill>
            <a:srgbClr val="00B0F0"/>
          </a:solidFill>
        </p:grpSpPr>
        <p:sp>
          <p:nvSpPr>
            <p:cNvPr id="47" name="Freeform 230"/>
            <p:cNvSpPr>
              <a:spLocks/>
            </p:cNvSpPr>
            <p:nvPr/>
          </p:nvSpPr>
          <p:spPr bwMode="auto">
            <a:xfrm>
              <a:off x="6208713" y="5040313"/>
              <a:ext cx="1450975" cy="1071563"/>
            </a:xfrm>
            <a:custGeom>
              <a:avLst/>
              <a:gdLst>
                <a:gd name="T0" fmla="*/ 0 w 386"/>
                <a:gd name="T1" fmla="*/ 187 h 285"/>
                <a:gd name="T2" fmla="*/ 386 w 386"/>
                <a:gd name="T3" fmla="*/ 49 h 285"/>
                <a:gd name="T4" fmla="*/ 270 w 386"/>
                <a:gd name="T5" fmla="*/ 156 h 285"/>
                <a:gd name="T6" fmla="*/ 19 w 386"/>
                <a:gd name="T7" fmla="*/ 216 h 285"/>
                <a:gd name="T8" fmla="*/ 261 w 386"/>
                <a:gd name="T9" fmla="*/ 61 h 285"/>
                <a:gd name="T10" fmla="*/ 0 w 386"/>
                <a:gd name="T11" fmla="*/ 187 h 285"/>
              </a:gdLst>
              <a:ahLst/>
              <a:cxnLst>
                <a:cxn ang="0">
                  <a:pos x="T0" y="T1"/>
                </a:cxn>
                <a:cxn ang="0">
                  <a:pos x="T2" y="T3"/>
                </a:cxn>
                <a:cxn ang="0">
                  <a:pos x="T4" y="T5"/>
                </a:cxn>
                <a:cxn ang="0">
                  <a:pos x="T6" y="T7"/>
                </a:cxn>
                <a:cxn ang="0">
                  <a:pos x="T8" y="T9"/>
                </a:cxn>
                <a:cxn ang="0">
                  <a:pos x="T10" y="T11"/>
                </a:cxn>
              </a:cxnLst>
              <a:rect l="0" t="0" r="r" b="b"/>
              <a:pathLst>
                <a:path w="386" h="285">
                  <a:moveTo>
                    <a:pt x="0" y="187"/>
                  </a:moveTo>
                  <a:cubicBezTo>
                    <a:pt x="13" y="146"/>
                    <a:pt x="81" y="0"/>
                    <a:pt x="386" y="49"/>
                  </a:cubicBezTo>
                  <a:cubicBezTo>
                    <a:pt x="344" y="42"/>
                    <a:pt x="288" y="129"/>
                    <a:pt x="270" y="156"/>
                  </a:cubicBezTo>
                  <a:cubicBezTo>
                    <a:pt x="206" y="248"/>
                    <a:pt x="107" y="285"/>
                    <a:pt x="19" y="216"/>
                  </a:cubicBezTo>
                  <a:cubicBezTo>
                    <a:pt x="107" y="90"/>
                    <a:pt x="261" y="61"/>
                    <a:pt x="261" y="61"/>
                  </a:cubicBezTo>
                  <a:cubicBezTo>
                    <a:pt x="261" y="61"/>
                    <a:pt x="80" y="75"/>
                    <a:pt x="0" y="1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sp>
          <p:nvSpPr>
            <p:cNvPr id="48" name="Freeform 231"/>
            <p:cNvSpPr>
              <a:spLocks noEditPoints="1"/>
            </p:cNvSpPr>
            <p:nvPr/>
          </p:nvSpPr>
          <p:spPr bwMode="auto">
            <a:xfrm>
              <a:off x="5273675" y="871538"/>
              <a:ext cx="3743325" cy="2243138"/>
            </a:xfrm>
            <a:custGeom>
              <a:avLst/>
              <a:gdLst>
                <a:gd name="T0" fmla="*/ 295 w 996"/>
                <a:gd name="T1" fmla="*/ 381 h 597"/>
                <a:gd name="T2" fmla="*/ 157 w 996"/>
                <a:gd name="T3" fmla="*/ 274 h 597"/>
                <a:gd name="T4" fmla="*/ 152 w 996"/>
                <a:gd name="T5" fmla="*/ 275 h 597"/>
                <a:gd name="T6" fmla="*/ 155 w 996"/>
                <a:gd name="T7" fmla="*/ 289 h 597"/>
                <a:gd name="T8" fmla="*/ 51 w 996"/>
                <a:gd name="T9" fmla="*/ 378 h 597"/>
                <a:gd name="T10" fmla="*/ 0 w 996"/>
                <a:gd name="T11" fmla="*/ 145 h 597"/>
                <a:gd name="T12" fmla="*/ 132 w 996"/>
                <a:gd name="T13" fmla="*/ 182 h 597"/>
                <a:gd name="T14" fmla="*/ 138 w 996"/>
                <a:gd name="T15" fmla="*/ 212 h 597"/>
                <a:gd name="T16" fmla="*/ 253 w 996"/>
                <a:gd name="T17" fmla="*/ 187 h 597"/>
                <a:gd name="T18" fmla="*/ 237 w 996"/>
                <a:gd name="T19" fmla="*/ 115 h 597"/>
                <a:gd name="T20" fmla="*/ 769 w 996"/>
                <a:gd name="T21" fmla="*/ 0 h 597"/>
                <a:gd name="T22" fmla="*/ 777 w 996"/>
                <a:gd name="T23" fmla="*/ 37 h 597"/>
                <a:gd name="T24" fmla="*/ 803 w 996"/>
                <a:gd name="T25" fmla="*/ 28 h 597"/>
                <a:gd name="T26" fmla="*/ 977 w 996"/>
                <a:gd name="T27" fmla="*/ 160 h 597"/>
                <a:gd name="T28" fmla="*/ 873 w 996"/>
                <a:gd name="T29" fmla="*/ 353 h 597"/>
                <a:gd name="T30" fmla="*/ 846 w 996"/>
                <a:gd name="T31" fmla="*/ 356 h 597"/>
                <a:gd name="T32" fmla="*/ 850 w 996"/>
                <a:gd name="T33" fmla="*/ 374 h 597"/>
                <a:gd name="T34" fmla="*/ 776 w 996"/>
                <a:gd name="T35" fmla="*/ 513 h 597"/>
                <a:gd name="T36" fmla="*/ 444 w 996"/>
                <a:gd name="T37" fmla="*/ 585 h 597"/>
                <a:gd name="T38" fmla="*/ 319 w 996"/>
                <a:gd name="T39" fmla="*/ 490 h 597"/>
                <a:gd name="T40" fmla="*/ 295 w 996"/>
                <a:gd name="T41" fmla="*/ 381 h 597"/>
                <a:gd name="T42" fmla="*/ 289 w 996"/>
                <a:gd name="T43" fmla="*/ 352 h 597"/>
                <a:gd name="T44" fmla="*/ 267 w 996"/>
                <a:gd name="T45" fmla="*/ 250 h 597"/>
                <a:gd name="T46" fmla="*/ 182 w 996"/>
                <a:gd name="T47" fmla="*/ 269 h 597"/>
                <a:gd name="T48" fmla="*/ 289 w 996"/>
                <a:gd name="T49" fmla="*/ 352 h 597"/>
                <a:gd name="T50" fmla="*/ 865 w 996"/>
                <a:gd name="T51" fmla="*/ 315 h 597"/>
                <a:gd name="T52" fmla="*/ 944 w 996"/>
                <a:gd name="T53" fmla="*/ 167 h 597"/>
                <a:gd name="T54" fmla="*/ 811 w 996"/>
                <a:gd name="T55" fmla="*/ 66 h 597"/>
                <a:gd name="T56" fmla="*/ 785 w 996"/>
                <a:gd name="T57" fmla="*/ 76 h 597"/>
                <a:gd name="T58" fmla="*/ 838 w 996"/>
                <a:gd name="T59" fmla="*/ 317 h 597"/>
                <a:gd name="T60" fmla="*/ 865 w 996"/>
                <a:gd name="T61" fmla="*/ 315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96" h="597">
                  <a:moveTo>
                    <a:pt x="295" y="381"/>
                  </a:moveTo>
                  <a:cubicBezTo>
                    <a:pt x="157" y="274"/>
                    <a:pt x="157" y="274"/>
                    <a:pt x="157" y="274"/>
                  </a:cubicBezTo>
                  <a:cubicBezTo>
                    <a:pt x="152" y="275"/>
                    <a:pt x="152" y="275"/>
                    <a:pt x="152" y="275"/>
                  </a:cubicBezTo>
                  <a:cubicBezTo>
                    <a:pt x="155" y="289"/>
                    <a:pt x="155" y="289"/>
                    <a:pt x="155" y="289"/>
                  </a:cubicBezTo>
                  <a:cubicBezTo>
                    <a:pt x="51" y="378"/>
                    <a:pt x="51" y="378"/>
                    <a:pt x="51" y="378"/>
                  </a:cubicBezTo>
                  <a:cubicBezTo>
                    <a:pt x="0" y="145"/>
                    <a:pt x="0" y="145"/>
                    <a:pt x="0" y="145"/>
                  </a:cubicBezTo>
                  <a:cubicBezTo>
                    <a:pt x="132" y="182"/>
                    <a:pt x="132" y="182"/>
                    <a:pt x="132" y="182"/>
                  </a:cubicBezTo>
                  <a:cubicBezTo>
                    <a:pt x="138" y="212"/>
                    <a:pt x="138" y="212"/>
                    <a:pt x="138" y="212"/>
                  </a:cubicBezTo>
                  <a:cubicBezTo>
                    <a:pt x="253" y="187"/>
                    <a:pt x="253" y="187"/>
                    <a:pt x="253" y="187"/>
                  </a:cubicBezTo>
                  <a:cubicBezTo>
                    <a:pt x="237" y="115"/>
                    <a:pt x="237" y="115"/>
                    <a:pt x="237" y="115"/>
                  </a:cubicBezTo>
                  <a:cubicBezTo>
                    <a:pt x="769" y="0"/>
                    <a:pt x="769" y="0"/>
                    <a:pt x="769" y="0"/>
                  </a:cubicBezTo>
                  <a:cubicBezTo>
                    <a:pt x="777" y="37"/>
                    <a:pt x="777" y="37"/>
                    <a:pt x="777" y="37"/>
                  </a:cubicBezTo>
                  <a:cubicBezTo>
                    <a:pt x="785" y="33"/>
                    <a:pt x="794" y="30"/>
                    <a:pt x="803" y="28"/>
                  </a:cubicBezTo>
                  <a:cubicBezTo>
                    <a:pt x="879" y="11"/>
                    <a:pt x="957" y="71"/>
                    <a:pt x="977" y="160"/>
                  </a:cubicBezTo>
                  <a:cubicBezTo>
                    <a:pt x="996" y="250"/>
                    <a:pt x="950" y="336"/>
                    <a:pt x="873" y="353"/>
                  </a:cubicBezTo>
                  <a:cubicBezTo>
                    <a:pt x="864" y="355"/>
                    <a:pt x="855" y="356"/>
                    <a:pt x="846" y="356"/>
                  </a:cubicBezTo>
                  <a:cubicBezTo>
                    <a:pt x="850" y="374"/>
                    <a:pt x="850" y="374"/>
                    <a:pt x="850" y="374"/>
                  </a:cubicBezTo>
                  <a:cubicBezTo>
                    <a:pt x="864" y="439"/>
                    <a:pt x="831" y="501"/>
                    <a:pt x="776" y="513"/>
                  </a:cubicBezTo>
                  <a:cubicBezTo>
                    <a:pt x="444" y="585"/>
                    <a:pt x="444" y="585"/>
                    <a:pt x="444" y="585"/>
                  </a:cubicBezTo>
                  <a:cubicBezTo>
                    <a:pt x="389" y="597"/>
                    <a:pt x="333" y="554"/>
                    <a:pt x="319" y="490"/>
                  </a:cubicBezTo>
                  <a:lnTo>
                    <a:pt x="295" y="381"/>
                  </a:lnTo>
                  <a:close/>
                  <a:moveTo>
                    <a:pt x="289" y="352"/>
                  </a:moveTo>
                  <a:cubicBezTo>
                    <a:pt x="267" y="250"/>
                    <a:pt x="267" y="250"/>
                    <a:pt x="267" y="250"/>
                  </a:cubicBezTo>
                  <a:cubicBezTo>
                    <a:pt x="182" y="269"/>
                    <a:pt x="182" y="269"/>
                    <a:pt x="182" y="269"/>
                  </a:cubicBezTo>
                  <a:lnTo>
                    <a:pt x="289" y="352"/>
                  </a:lnTo>
                  <a:close/>
                  <a:moveTo>
                    <a:pt x="865" y="315"/>
                  </a:moveTo>
                  <a:cubicBezTo>
                    <a:pt x="924" y="302"/>
                    <a:pt x="959" y="236"/>
                    <a:pt x="944" y="167"/>
                  </a:cubicBezTo>
                  <a:cubicBezTo>
                    <a:pt x="929" y="99"/>
                    <a:pt x="870" y="53"/>
                    <a:pt x="811" y="66"/>
                  </a:cubicBezTo>
                  <a:cubicBezTo>
                    <a:pt x="802" y="68"/>
                    <a:pt x="793" y="71"/>
                    <a:pt x="785" y="76"/>
                  </a:cubicBezTo>
                  <a:cubicBezTo>
                    <a:pt x="838" y="317"/>
                    <a:pt x="838" y="317"/>
                    <a:pt x="838" y="317"/>
                  </a:cubicBezTo>
                  <a:cubicBezTo>
                    <a:pt x="847" y="318"/>
                    <a:pt x="856" y="317"/>
                    <a:pt x="865" y="3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sp>
          <p:nvSpPr>
            <p:cNvPr id="49" name="Freeform 232"/>
            <p:cNvSpPr>
              <a:spLocks/>
            </p:cNvSpPr>
            <p:nvPr/>
          </p:nvSpPr>
          <p:spPr bwMode="auto">
            <a:xfrm>
              <a:off x="5535613" y="3897313"/>
              <a:ext cx="925513" cy="2003425"/>
            </a:xfrm>
            <a:custGeom>
              <a:avLst/>
              <a:gdLst>
                <a:gd name="T0" fmla="*/ 246 w 246"/>
                <a:gd name="T1" fmla="*/ 267 h 533"/>
                <a:gd name="T2" fmla="*/ 0 w 246"/>
                <a:gd name="T3" fmla="*/ 533 h 533"/>
                <a:gd name="T4" fmla="*/ 0 w 246"/>
                <a:gd name="T5" fmla="*/ 446 h 533"/>
                <a:gd name="T6" fmla="*/ 53 w 246"/>
                <a:gd name="T7" fmla="*/ 446 h 533"/>
                <a:gd name="T8" fmla="*/ 105 w 246"/>
                <a:gd name="T9" fmla="*/ 405 h 533"/>
                <a:gd name="T10" fmla="*/ 105 w 246"/>
                <a:gd name="T11" fmla="*/ 287 h 533"/>
                <a:gd name="T12" fmla="*/ 53 w 246"/>
                <a:gd name="T13" fmla="*/ 246 h 533"/>
                <a:gd name="T14" fmla="*/ 0 w 246"/>
                <a:gd name="T15" fmla="*/ 246 h 533"/>
                <a:gd name="T16" fmla="*/ 0 w 246"/>
                <a:gd name="T17" fmla="*/ 120 h 533"/>
                <a:gd name="T18" fmla="*/ 26 w 246"/>
                <a:gd name="T19" fmla="*/ 120 h 533"/>
                <a:gd name="T20" fmla="*/ 59 w 246"/>
                <a:gd name="T21" fmla="*/ 146 h 533"/>
                <a:gd name="T22" fmla="*/ 59 w 246"/>
                <a:gd name="T23" fmla="*/ 183 h 533"/>
                <a:gd name="T24" fmla="*/ 106 w 246"/>
                <a:gd name="T25" fmla="*/ 183 h 533"/>
                <a:gd name="T26" fmla="*/ 106 w 246"/>
                <a:gd name="T27" fmla="*/ 124 h 533"/>
                <a:gd name="T28" fmla="*/ 54 w 246"/>
                <a:gd name="T29" fmla="*/ 83 h 533"/>
                <a:gd name="T30" fmla="*/ 0 w 246"/>
                <a:gd name="T31" fmla="*/ 83 h 533"/>
                <a:gd name="T32" fmla="*/ 0 w 246"/>
                <a:gd name="T33" fmla="*/ 0 h 533"/>
                <a:gd name="T34" fmla="*/ 246 w 246"/>
                <a:gd name="T35" fmla="*/ 267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267"/>
                  </a:moveTo>
                  <a:cubicBezTo>
                    <a:pt x="246" y="407"/>
                    <a:pt x="138" y="522"/>
                    <a:pt x="0" y="533"/>
                  </a:cubicBezTo>
                  <a:cubicBezTo>
                    <a:pt x="0" y="446"/>
                    <a:pt x="0" y="446"/>
                    <a:pt x="0" y="446"/>
                  </a:cubicBezTo>
                  <a:cubicBezTo>
                    <a:pt x="53" y="446"/>
                    <a:pt x="53" y="446"/>
                    <a:pt x="53" y="446"/>
                  </a:cubicBezTo>
                  <a:cubicBezTo>
                    <a:pt x="82" y="446"/>
                    <a:pt x="105" y="428"/>
                    <a:pt x="105" y="405"/>
                  </a:cubicBezTo>
                  <a:cubicBezTo>
                    <a:pt x="105" y="287"/>
                    <a:pt x="105" y="287"/>
                    <a:pt x="105" y="287"/>
                  </a:cubicBezTo>
                  <a:cubicBezTo>
                    <a:pt x="105" y="264"/>
                    <a:pt x="82" y="246"/>
                    <a:pt x="53" y="246"/>
                  </a:cubicBezTo>
                  <a:cubicBezTo>
                    <a:pt x="0" y="246"/>
                    <a:pt x="0" y="246"/>
                    <a:pt x="0" y="246"/>
                  </a:cubicBezTo>
                  <a:cubicBezTo>
                    <a:pt x="0" y="120"/>
                    <a:pt x="0" y="120"/>
                    <a:pt x="0" y="120"/>
                  </a:cubicBezTo>
                  <a:cubicBezTo>
                    <a:pt x="26" y="120"/>
                    <a:pt x="26" y="120"/>
                    <a:pt x="26" y="120"/>
                  </a:cubicBezTo>
                  <a:cubicBezTo>
                    <a:pt x="44" y="120"/>
                    <a:pt x="59" y="132"/>
                    <a:pt x="59" y="146"/>
                  </a:cubicBezTo>
                  <a:cubicBezTo>
                    <a:pt x="59" y="183"/>
                    <a:pt x="59" y="183"/>
                    <a:pt x="59" y="183"/>
                  </a:cubicBezTo>
                  <a:cubicBezTo>
                    <a:pt x="106" y="183"/>
                    <a:pt x="106" y="183"/>
                    <a:pt x="106" y="183"/>
                  </a:cubicBezTo>
                  <a:cubicBezTo>
                    <a:pt x="106" y="124"/>
                    <a:pt x="106" y="124"/>
                    <a:pt x="106" y="124"/>
                  </a:cubicBezTo>
                  <a:cubicBezTo>
                    <a:pt x="106" y="101"/>
                    <a:pt x="83" y="83"/>
                    <a:pt x="54" y="83"/>
                  </a:cubicBezTo>
                  <a:cubicBezTo>
                    <a:pt x="0" y="83"/>
                    <a:pt x="0" y="83"/>
                    <a:pt x="0" y="83"/>
                  </a:cubicBezTo>
                  <a:cubicBezTo>
                    <a:pt x="0" y="0"/>
                    <a:pt x="0" y="0"/>
                    <a:pt x="0" y="0"/>
                  </a:cubicBezTo>
                  <a:cubicBezTo>
                    <a:pt x="138" y="11"/>
                    <a:pt x="246" y="126"/>
                    <a:pt x="246" y="2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sp>
          <p:nvSpPr>
            <p:cNvPr id="50" name="Freeform 233"/>
            <p:cNvSpPr>
              <a:spLocks/>
            </p:cNvSpPr>
            <p:nvPr/>
          </p:nvSpPr>
          <p:spPr bwMode="auto">
            <a:xfrm>
              <a:off x="5535613" y="4960938"/>
              <a:ext cx="219075" cy="469900"/>
            </a:xfrm>
            <a:custGeom>
              <a:avLst/>
              <a:gdLst>
                <a:gd name="T0" fmla="*/ 58 w 58"/>
                <a:gd name="T1" fmla="*/ 26 h 125"/>
                <a:gd name="T2" fmla="*/ 58 w 58"/>
                <a:gd name="T3" fmla="*/ 100 h 125"/>
                <a:gd name="T4" fmla="*/ 26 w 58"/>
                <a:gd name="T5" fmla="*/ 125 h 125"/>
                <a:gd name="T6" fmla="*/ 0 w 58"/>
                <a:gd name="T7" fmla="*/ 125 h 125"/>
                <a:gd name="T8" fmla="*/ 0 w 58"/>
                <a:gd name="T9" fmla="*/ 0 h 125"/>
                <a:gd name="T10" fmla="*/ 26 w 58"/>
                <a:gd name="T11" fmla="*/ 0 h 125"/>
                <a:gd name="T12" fmla="*/ 58 w 58"/>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58" h="125">
                  <a:moveTo>
                    <a:pt x="58" y="26"/>
                  </a:moveTo>
                  <a:cubicBezTo>
                    <a:pt x="58" y="100"/>
                    <a:pt x="58" y="100"/>
                    <a:pt x="58" y="100"/>
                  </a:cubicBezTo>
                  <a:cubicBezTo>
                    <a:pt x="58" y="114"/>
                    <a:pt x="44" y="125"/>
                    <a:pt x="26" y="125"/>
                  </a:cubicBezTo>
                  <a:cubicBezTo>
                    <a:pt x="0" y="125"/>
                    <a:pt x="0" y="125"/>
                    <a:pt x="0" y="125"/>
                  </a:cubicBezTo>
                  <a:cubicBezTo>
                    <a:pt x="0" y="0"/>
                    <a:pt x="0" y="0"/>
                    <a:pt x="0" y="0"/>
                  </a:cubicBezTo>
                  <a:cubicBezTo>
                    <a:pt x="26" y="0"/>
                    <a:pt x="26" y="0"/>
                    <a:pt x="26" y="0"/>
                  </a:cubicBezTo>
                  <a:cubicBezTo>
                    <a:pt x="44" y="0"/>
                    <a:pt x="58" y="12"/>
                    <a:pt x="58"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sp>
          <p:nvSpPr>
            <p:cNvPr id="51" name="Freeform 234"/>
            <p:cNvSpPr>
              <a:spLocks/>
            </p:cNvSpPr>
            <p:nvPr/>
          </p:nvSpPr>
          <p:spPr bwMode="auto">
            <a:xfrm>
              <a:off x="4452938" y="3897313"/>
              <a:ext cx="925513" cy="2003425"/>
            </a:xfrm>
            <a:custGeom>
              <a:avLst/>
              <a:gdLst>
                <a:gd name="T0" fmla="*/ 246 w 246"/>
                <a:gd name="T1" fmla="*/ 446 h 533"/>
                <a:gd name="T2" fmla="*/ 246 w 246"/>
                <a:gd name="T3" fmla="*/ 533 h 533"/>
                <a:gd name="T4" fmla="*/ 0 w 246"/>
                <a:gd name="T5" fmla="*/ 267 h 533"/>
                <a:gd name="T6" fmla="*/ 246 w 246"/>
                <a:gd name="T7" fmla="*/ 0 h 533"/>
                <a:gd name="T8" fmla="*/ 246 w 246"/>
                <a:gd name="T9" fmla="*/ 83 h 533"/>
                <a:gd name="T10" fmla="*/ 193 w 246"/>
                <a:gd name="T11" fmla="*/ 83 h 533"/>
                <a:gd name="T12" fmla="*/ 141 w 246"/>
                <a:gd name="T13" fmla="*/ 124 h 533"/>
                <a:gd name="T14" fmla="*/ 141 w 246"/>
                <a:gd name="T15" fmla="*/ 242 h 533"/>
                <a:gd name="T16" fmla="*/ 193 w 246"/>
                <a:gd name="T17" fmla="*/ 283 h 533"/>
                <a:gd name="T18" fmla="*/ 246 w 246"/>
                <a:gd name="T19" fmla="*/ 283 h 533"/>
                <a:gd name="T20" fmla="*/ 246 w 246"/>
                <a:gd name="T21" fmla="*/ 408 h 533"/>
                <a:gd name="T22" fmla="*/ 220 w 246"/>
                <a:gd name="T23" fmla="*/ 408 h 533"/>
                <a:gd name="T24" fmla="*/ 188 w 246"/>
                <a:gd name="T25" fmla="*/ 383 h 533"/>
                <a:gd name="T26" fmla="*/ 188 w 246"/>
                <a:gd name="T27" fmla="*/ 346 h 533"/>
                <a:gd name="T28" fmla="*/ 141 w 246"/>
                <a:gd name="T29" fmla="*/ 346 h 533"/>
                <a:gd name="T30" fmla="*/ 141 w 246"/>
                <a:gd name="T31" fmla="*/ 405 h 533"/>
                <a:gd name="T32" fmla="*/ 193 w 246"/>
                <a:gd name="T33" fmla="*/ 446 h 533"/>
                <a:gd name="T34" fmla="*/ 246 w 246"/>
                <a:gd name="T35" fmla="*/ 44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446"/>
                  </a:moveTo>
                  <a:cubicBezTo>
                    <a:pt x="246" y="533"/>
                    <a:pt x="246" y="533"/>
                    <a:pt x="246" y="533"/>
                  </a:cubicBezTo>
                  <a:cubicBezTo>
                    <a:pt x="109" y="522"/>
                    <a:pt x="0" y="407"/>
                    <a:pt x="0" y="267"/>
                  </a:cubicBezTo>
                  <a:cubicBezTo>
                    <a:pt x="0" y="126"/>
                    <a:pt x="109" y="11"/>
                    <a:pt x="246" y="0"/>
                  </a:cubicBezTo>
                  <a:cubicBezTo>
                    <a:pt x="246" y="83"/>
                    <a:pt x="246" y="83"/>
                    <a:pt x="246" y="83"/>
                  </a:cubicBezTo>
                  <a:cubicBezTo>
                    <a:pt x="193" y="83"/>
                    <a:pt x="193" y="83"/>
                    <a:pt x="193" y="83"/>
                  </a:cubicBezTo>
                  <a:cubicBezTo>
                    <a:pt x="165" y="83"/>
                    <a:pt x="141" y="101"/>
                    <a:pt x="141" y="124"/>
                  </a:cubicBezTo>
                  <a:cubicBezTo>
                    <a:pt x="141" y="242"/>
                    <a:pt x="141" y="242"/>
                    <a:pt x="141" y="242"/>
                  </a:cubicBezTo>
                  <a:cubicBezTo>
                    <a:pt x="141" y="265"/>
                    <a:pt x="165" y="283"/>
                    <a:pt x="193" y="283"/>
                  </a:cubicBezTo>
                  <a:cubicBezTo>
                    <a:pt x="246" y="283"/>
                    <a:pt x="246" y="283"/>
                    <a:pt x="246" y="283"/>
                  </a:cubicBezTo>
                  <a:cubicBezTo>
                    <a:pt x="246" y="408"/>
                    <a:pt x="246" y="408"/>
                    <a:pt x="246" y="408"/>
                  </a:cubicBezTo>
                  <a:cubicBezTo>
                    <a:pt x="220" y="408"/>
                    <a:pt x="220" y="408"/>
                    <a:pt x="220" y="408"/>
                  </a:cubicBezTo>
                  <a:cubicBezTo>
                    <a:pt x="203" y="408"/>
                    <a:pt x="188" y="397"/>
                    <a:pt x="188" y="383"/>
                  </a:cubicBezTo>
                  <a:cubicBezTo>
                    <a:pt x="188" y="346"/>
                    <a:pt x="188" y="346"/>
                    <a:pt x="188" y="346"/>
                  </a:cubicBezTo>
                  <a:cubicBezTo>
                    <a:pt x="141" y="346"/>
                    <a:pt x="141" y="346"/>
                    <a:pt x="141" y="346"/>
                  </a:cubicBezTo>
                  <a:cubicBezTo>
                    <a:pt x="141" y="405"/>
                    <a:pt x="141" y="405"/>
                    <a:pt x="141" y="405"/>
                  </a:cubicBezTo>
                  <a:cubicBezTo>
                    <a:pt x="141" y="428"/>
                    <a:pt x="164" y="446"/>
                    <a:pt x="193" y="446"/>
                  </a:cubicBezTo>
                  <a:lnTo>
                    <a:pt x="246" y="4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sp>
          <p:nvSpPr>
            <p:cNvPr id="52" name="Freeform 235"/>
            <p:cNvSpPr>
              <a:spLocks/>
            </p:cNvSpPr>
            <p:nvPr/>
          </p:nvSpPr>
          <p:spPr bwMode="auto">
            <a:xfrm>
              <a:off x="5164138" y="4348163"/>
              <a:ext cx="214313" cy="473075"/>
            </a:xfrm>
            <a:custGeom>
              <a:avLst/>
              <a:gdLst>
                <a:gd name="T0" fmla="*/ 57 w 57"/>
                <a:gd name="T1" fmla="*/ 0 h 126"/>
                <a:gd name="T2" fmla="*/ 57 w 57"/>
                <a:gd name="T3" fmla="*/ 126 h 126"/>
                <a:gd name="T4" fmla="*/ 32 w 57"/>
                <a:gd name="T5" fmla="*/ 126 h 126"/>
                <a:gd name="T6" fmla="*/ 0 w 57"/>
                <a:gd name="T7" fmla="*/ 100 h 126"/>
                <a:gd name="T8" fmla="*/ 0 w 57"/>
                <a:gd name="T9" fmla="*/ 26 h 126"/>
                <a:gd name="T10" fmla="*/ 32 w 57"/>
                <a:gd name="T11" fmla="*/ 0 h 126"/>
                <a:gd name="T12" fmla="*/ 57 w 57"/>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57" h="126">
                  <a:moveTo>
                    <a:pt x="57" y="0"/>
                  </a:moveTo>
                  <a:cubicBezTo>
                    <a:pt x="57" y="126"/>
                    <a:pt x="57" y="126"/>
                    <a:pt x="57" y="126"/>
                  </a:cubicBezTo>
                  <a:cubicBezTo>
                    <a:pt x="32" y="126"/>
                    <a:pt x="32" y="126"/>
                    <a:pt x="32" y="126"/>
                  </a:cubicBezTo>
                  <a:cubicBezTo>
                    <a:pt x="14" y="126"/>
                    <a:pt x="0" y="114"/>
                    <a:pt x="0" y="100"/>
                  </a:cubicBezTo>
                  <a:cubicBezTo>
                    <a:pt x="0" y="26"/>
                    <a:pt x="0" y="26"/>
                    <a:pt x="0" y="26"/>
                  </a:cubicBezTo>
                  <a:cubicBezTo>
                    <a:pt x="0" y="12"/>
                    <a:pt x="14" y="0"/>
                    <a:pt x="32" y="0"/>
                  </a:cubicBezTo>
                  <a:lnTo>
                    <a:pt x="5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sp>
          <p:nvSpPr>
            <p:cNvPr id="53" name="Freeform 236"/>
            <p:cNvSpPr>
              <a:spLocks noEditPoints="1"/>
            </p:cNvSpPr>
            <p:nvPr/>
          </p:nvSpPr>
          <p:spPr bwMode="auto">
            <a:xfrm>
              <a:off x="4810125" y="2449513"/>
              <a:ext cx="1274763" cy="1173163"/>
            </a:xfrm>
            <a:custGeom>
              <a:avLst/>
              <a:gdLst>
                <a:gd name="T0" fmla="*/ 169 w 339"/>
                <a:gd name="T1" fmla="*/ 312 h 312"/>
                <a:gd name="T2" fmla="*/ 169 w 339"/>
                <a:gd name="T3" fmla="*/ 0 h 312"/>
                <a:gd name="T4" fmla="*/ 169 w 339"/>
                <a:gd name="T5" fmla="*/ 312 h 312"/>
                <a:gd name="T6" fmla="*/ 177 w 339"/>
                <a:gd name="T7" fmla="*/ 69 h 312"/>
                <a:gd name="T8" fmla="*/ 169 w 339"/>
                <a:gd name="T9" fmla="*/ 55 h 312"/>
                <a:gd name="T10" fmla="*/ 169 w 339"/>
                <a:gd name="T11" fmla="*/ 270 h 312"/>
                <a:gd name="T12" fmla="*/ 174 w 339"/>
                <a:gd name="T13" fmla="*/ 270 h 312"/>
                <a:gd name="T14" fmla="*/ 177 w 339"/>
                <a:gd name="T15" fmla="*/ 69 h 3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39" h="312">
                  <a:moveTo>
                    <a:pt x="169" y="312"/>
                  </a:moveTo>
                  <a:cubicBezTo>
                    <a:pt x="0" y="312"/>
                    <a:pt x="169" y="0"/>
                    <a:pt x="169" y="0"/>
                  </a:cubicBezTo>
                  <a:cubicBezTo>
                    <a:pt x="169" y="0"/>
                    <a:pt x="339" y="312"/>
                    <a:pt x="169" y="312"/>
                  </a:cubicBezTo>
                  <a:close/>
                  <a:moveTo>
                    <a:pt x="177" y="69"/>
                  </a:moveTo>
                  <a:cubicBezTo>
                    <a:pt x="172" y="60"/>
                    <a:pt x="169" y="55"/>
                    <a:pt x="169" y="55"/>
                  </a:cubicBezTo>
                  <a:cubicBezTo>
                    <a:pt x="169" y="55"/>
                    <a:pt x="53" y="270"/>
                    <a:pt x="169" y="270"/>
                  </a:cubicBezTo>
                  <a:cubicBezTo>
                    <a:pt x="171" y="270"/>
                    <a:pt x="172" y="270"/>
                    <a:pt x="174" y="270"/>
                  </a:cubicBezTo>
                  <a:cubicBezTo>
                    <a:pt x="126" y="236"/>
                    <a:pt x="149" y="142"/>
                    <a:pt x="177"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sp>
          <p:nvSpPr>
            <p:cNvPr id="54" name="Freeform 237"/>
            <p:cNvSpPr>
              <a:spLocks/>
            </p:cNvSpPr>
            <p:nvPr/>
          </p:nvSpPr>
          <p:spPr bwMode="auto">
            <a:xfrm>
              <a:off x="3235325" y="5040313"/>
              <a:ext cx="1450975" cy="1071563"/>
            </a:xfrm>
            <a:custGeom>
              <a:avLst/>
              <a:gdLst>
                <a:gd name="T0" fmla="*/ 125 w 386"/>
                <a:gd name="T1" fmla="*/ 61 h 285"/>
                <a:gd name="T2" fmla="*/ 367 w 386"/>
                <a:gd name="T3" fmla="*/ 216 h 285"/>
                <a:gd name="T4" fmla="*/ 116 w 386"/>
                <a:gd name="T5" fmla="*/ 156 h 285"/>
                <a:gd name="T6" fmla="*/ 0 w 386"/>
                <a:gd name="T7" fmla="*/ 49 h 285"/>
                <a:gd name="T8" fmla="*/ 386 w 386"/>
                <a:gd name="T9" fmla="*/ 187 h 285"/>
                <a:gd name="T10" fmla="*/ 125 w 386"/>
                <a:gd name="T11" fmla="*/ 61 h 285"/>
              </a:gdLst>
              <a:ahLst/>
              <a:cxnLst>
                <a:cxn ang="0">
                  <a:pos x="T0" y="T1"/>
                </a:cxn>
                <a:cxn ang="0">
                  <a:pos x="T2" y="T3"/>
                </a:cxn>
                <a:cxn ang="0">
                  <a:pos x="T4" y="T5"/>
                </a:cxn>
                <a:cxn ang="0">
                  <a:pos x="T6" y="T7"/>
                </a:cxn>
                <a:cxn ang="0">
                  <a:pos x="T8" y="T9"/>
                </a:cxn>
                <a:cxn ang="0">
                  <a:pos x="T10" y="T11"/>
                </a:cxn>
              </a:cxnLst>
              <a:rect l="0" t="0" r="r" b="b"/>
              <a:pathLst>
                <a:path w="386" h="285">
                  <a:moveTo>
                    <a:pt x="125" y="61"/>
                  </a:moveTo>
                  <a:cubicBezTo>
                    <a:pt x="125" y="61"/>
                    <a:pt x="279" y="90"/>
                    <a:pt x="367" y="216"/>
                  </a:cubicBezTo>
                  <a:cubicBezTo>
                    <a:pt x="279" y="285"/>
                    <a:pt x="180" y="248"/>
                    <a:pt x="116" y="156"/>
                  </a:cubicBezTo>
                  <a:cubicBezTo>
                    <a:pt x="98" y="129"/>
                    <a:pt x="41" y="42"/>
                    <a:pt x="0" y="49"/>
                  </a:cubicBezTo>
                  <a:cubicBezTo>
                    <a:pt x="305" y="0"/>
                    <a:pt x="373" y="146"/>
                    <a:pt x="386" y="187"/>
                  </a:cubicBezTo>
                  <a:cubicBezTo>
                    <a:pt x="306" y="75"/>
                    <a:pt x="125" y="61"/>
                    <a:pt x="125"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684851" eaLnBrk="1" fontAlgn="auto" hangingPunct="1">
                <a:spcBef>
                  <a:spcPts val="0"/>
                </a:spcBef>
                <a:spcAft>
                  <a:spcPts val="0"/>
                </a:spcAft>
              </a:pPr>
              <a:endParaRPr lang="zh-CN" altLang="en-US" sz="1400">
                <a:solidFill>
                  <a:srgbClr val="92D050"/>
                </a:solidFill>
                <a:latin typeface="Calibri"/>
                <a:ea typeface="宋体"/>
              </a:endParaRPr>
            </a:p>
          </p:txBody>
        </p:sp>
      </p:grpSp>
      <p:sp>
        <p:nvSpPr>
          <p:cNvPr id="55" name="TextBox 9"/>
          <p:cNvSpPr txBox="1"/>
          <p:nvPr/>
        </p:nvSpPr>
        <p:spPr>
          <a:xfrm>
            <a:off x="4186886" y="2503423"/>
            <a:ext cx="1793115" cy="477054"/>
          </a:xfrm>
          <a:prstGeom prst="rect">
            <a:avLst/>
          </a:prstGeom>
          <a:no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5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所需资金：</a:t>
            </a:r>
            <a:endParaRPr kumimoji="0" lang="zh-CN" altLang="en-US" sz="2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6" name="TextBox 9"/>
          <p:cNvSpPr txBox="1"/>
          <p:nvPr/>
        </p:nvSpPr>
        <p:spPr>
          <a:xfrm>
            <a:off x="5713301" y="2096616"/>
            <a:ext cx="2171700" cy="1092607"/>
          </a:xfrm>
          <a:prstGeom prst="rect">
            <a:avLst/>
          </a:prstGeom>
          <a:noFill/>
          <a:effectLst/>
        </p:spPr>
        <p:txBody>
          <a:bodyPr wrap="square" rtlCol="0">
            <a:spAutoFit/>
          </a:bodyPr>
          <a:lstStyle/>
          <a:p>
            <a:pPr algn="ctr"/>
            <a:r>
              <a:rPr lang="en-US" altLang="zh-CN" sz="6500" b="0" dirty="0" smtClean="0">
                <a:solidFill>
                  <a:srgbClr val="FFC000"/>
                </a:solidFill>
                <a:latin typeface="Impact" pitchFamily="34" charset="0"/>
                <a:ea typeface="微软雅黑" panose="020B0503020204020204" pitchFamily="34" charset="-122"/>
              </a:rPr>
              <a:t>300</a:t>
            </a:r>
            <a:endParaRPr lang="zh-CN" altLang="en-US" sz="6500" b="0" dirty="0">
              <a:solidFill>
                <a:srgbClr val="FFC000"/>
              </a:solidFill>
              <a:latin typeface="Impact" pitchFamily="34" charset="0"/>
              <a:ea typeface="微软雅黑" panose="020B0503020204020204" pitchFamily="34" charset="-122"/>
            </a:endParaRPr>
          </a:p>
        </p:txBody>
      </p:sp>
      <p:sp>
        <p:nvSpPr>
          <p:cNvPr id="57" name="TextBox 9"/>
          <p:cNvSpPr txBox="1"/>
          <p:nvPr/>
        </p:nvSpPr>
        <p:spPr>
          <a:xfrm>
            <a:off x="7351601" y="2553816"/>
            <a:ext cx="722086" cy="477054"/>
          </a:xfrm>
          <a:prstGeom prst="rect">
            <a:avLst/>
          </a:prstGeom>
          <a:no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5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万</a:t>
            </a:r>
            <a:endParaRPr kumimoji="0" lang="zh-CN" altLang="en-US" sz="2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8" name="TextBox 57"/>
          <p:cNvSpPr txBox="1"/>
          <p:nvPr/>
        </p:nvSpPr>
        <p:spPr>
          <a:xfrm>
            <a:off x="4227401" y="3175586"/>
            <a:ext cx="3846286" cy="623237"/>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请输入您的文字对目标进行说明</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请输入您的文字对目标进行</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说明请</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输入您的文字对目标进行说明</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9" name="TextBox 9"/>
          <p:cNvSpPr txBox="1"/>
          <p:nvPr/>
        </p:nvSpPr>
        <p:spPr>
          <a:xfrm>
            <a:off x="4186886" y="4077816"/>
            <a:ext cx="1793115" cy="477054"/>
          </a:xfrm>
          <a:prstGeom prst="rect">
            <a:avLst/>
          </a:prstGeom>
          <a:no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5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已有资金：</a:t>
            </a:r>
            <a:endParaRPr kumimoji="0" lang="zh-CN" altLang="en-US" sz="2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0" name="TextBox 9"/>
          <p:cNvSpPr txBox="1"/>
          <p:nvPr/>
        </p:nvSpPr>
        <p:spPr>
          <a:xfrm>
            <a:off x="5713301" y="3671009"/>
            <a:ext cx="2171700" cy="1092607"/>
          </a:xfrm>
          <a:prstGeom prst="rect">
            <a:avLst/>
          </a:prstGeom>
          <a:noFill/>
          <a:effectLst/>
        </p:spPr>
        <p:txBody>
          <a:bodyPr wrap="square" rtlCol="0">
            <a:spAutoFit/>
          </a:bodyPr>
          <a:lstStyle/>
          <a:p>
            <a:pPr algn="ctr"/>
            <a:r>
              <a:rPr lang="en-US" altLang="zh-CN" sz="6500" b="0" dirty="0" smtClean="0">
                <a:solidFill>
                  <a:srgbClr val="FFC000"/>
                </a:solidFill>
                <a:latin typeface="Impact" pitchFamily="34" charset="0"/>
                <a:ea typeface="微软雅黑" panose="020B0503020204020204" pitchFamily="34" charset="-122"/>
              </a:rPr>
              <a:t>100</a:t>
            </a:r>
            <a:endParaRPr lang="zh-CN" altLang="en-US" sz="6500" b="0" dirty="0">
              <a:solidFill>
                <a:srgbClr val="FFC000"/>
              </a:solidFill>
              <a:latin typeface="Impact" pitchFamily="34" charset="0"/>
              <a:ea typeface="微软雅黑" panose="020B0503020204020204" pitchFamily="34" charset="-122"/>
            </a:endParaRPr>
          </a:p>
        </p:txBody>
      </p:sp>
      <p:sp>
        <p:nvSpPr>
          <p:cNvPr id="61" name="TextBox 9"/>
          <p:cNvSpPr txBox="1"/>
          <p:nvPr/>
        </p:nvSpPr>
        <p:spPr>
          <a:xfrm>
            <a:off x="7351601" y="4128209"/>
            <a:ext cx="722086" cy="477054"/>
          </a:xfrm>
          <a:prstGeom prst="rect">
            <a:avLst/>
          </a:prstGeom>
          <a:noFill/>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5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万</a:t>
            </a:r>
            <a:endParaRPr kumimoji="0" lang="zh-CN" altLang="en-US" sz="2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62" name="TextBox 61"/>
          <p:cNvSpPr txBox="1"/>
          <p:nvPr/>
        </p:nvSpPr>
        <p:spPr>
          <a:xfrm>
            <a:off x="4227401" y="4749979"/>
            <a:ext cx="3846286" cy="623237"/>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请输入您的文字对目标进行说明</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请输入您的文字对目标进行</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说明请</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输入您的文字对目标进行说明</a:t>
            </a:r>
          </a:p>
          <a:p>
            <a:pPr marL="0" marR="0" lvl="0" indent="0" algn="l"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63" name="组合 62"/>
          <p:cNvGrpSpPr/>
          <p:nvPr/>
        </p:nvGrpSpPr>
        <p:grpSpPr>
          <a:xfrm>
            <a:off x="695901" y="1145615"/>
            <a:ext cx="3038693" cy="679699"/>
            <a:chOff x="903371" y="249943"/>
            <a:chExt cx="2831223" cy="679699"/>
          </a:xfrm>
        </p:grpSpPr>
        <p:sp>
          <p:nvSpPr>
            <p:cNvPr id="64" name="任意多边形 63"/>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65" name="任意多边形 64"/>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66" name="组合 65"/>
          <p:cNvGrpSpPr/>
          <p:nvPr/>
        </p:nvGrpSpPr>
        <p:grpSpPr>
          <a:xfrm rot="16200000">
            <a:off x="367054" y="1053834"/>
            <a:ext cx="765103" cy="863262"/>
            <a:chOff x="8439634" y="3544648"/>
            <a:chExt cx="1611146" cy="1817848"/>
          </a:xfrm>
        </p:grpSpPr>
        <p:sp>
          <p:nvSpPr>
            <p:cNvPr id="67"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68"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69" name="Group 17"/>
          <p:cNvGrpSpPr>
            <a:grpSpLocks noChangeAspect="1"/>
          </p:cNvGrpSpPr>
          <p:nvPr/>
        </p:nvGrpSpPr>
        <p:grpSpPr bwMode="auto">
          <a:xfrm>
            <a:off x="619936" y="1351327"/>
            <a:ext cx="259340" cy="278386"/>
            <a:chOff x="231" y="1205"/>
            <a:chExt cx="640" cy="687"/>
          </a:xfrm>
          <a:solidFill>
            <a:srgbClr val="00B0F0"/>
          </a:solidFill>
          <a:effectLst/>
        </p:grpSpPr>
        <p:sp>
          <p:nvSpPr>
            <p:cNvPr id="70"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rgbClr val="92D050"/>
                </a:solidFill>
                <a:latin typeface="微软雅黑" panose="020B0503020204020204" pitchFamily="34" charset="-122"/>
              </a:endParaRPr>
            </a:p>
          </p:txBody>
        </p:sp>
        <p:sp>
          <p:nvSpPr>
            <p:cNvPr id="7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rgbClr val="92D050"/>
                </a:solidFill>
                <a:latin typeface="微软雅黑" panose="020B0503020204020204" pitchFamily="34" charset="-122"/>
              </a:endParaRPr>
            </a:p>
          </p:txBody>
        </p:sp>
      </p:grpSp>
      <p:sp>
        <p:nvSpPr>
          <p:cNvPr id="72" name="矩形 3"/>
          <p:cNvSpPr>
            <a:spLocks noChangeArrowheads="1"/>
          </p:cNvSpPr>
          <p:nvPr/>
        </p:nvSpPr>
        <p:spPr bwMode="auto">
          <a:xfrm>
            <a:off x="1219994" y="1338586"/>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资金缺口</a:t>
            </a:r>
          </a:p>
        </p:txBody>
      </p:sp>
      <p:sp>
        <p:nvSpPr>
          <p:cNvPr id="73" name="文本框 37"/>
          <p:cNvSpPr>
            <a:spLocks noChangeArrowheads="1"/>
          </p:cNvSpPr>
          <p:nvPr/>
        </p:nvSpPr>
        <p:spPr bwMode="auto">
          <a:xfrm>
            <a:off x="2307925" y="1456954"/>
            <a:ext cx="17314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FUNDING GAP</a:t>
            </a:r>
            <a:endParaRPr kumimoji="0" lang="zh-CN" altLang="en-US" sz="10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fade">
                                      <p:cBhvr>
                                        <p:cTn id="7" dur="500"/>
                                        <p:tgtEl>
                                          <p:spTgt spid="69"/>
                                        </p:tgtEl>
                                      </p:cBhvr>
                                    </p:animEffect>
                                  </p:childTnLst>
                                </p:cTn>
                              </p:par>
                              <p:par>
                                <p:cTn id="8" presetID="22" presetClass="entr" presetSubtype="8" fill="hold" nodeType="withEffect">
                                  <p:stCondLst>
                                    <p:cond delay="0"/>
                                  </p:stCondLst>
                                  <p:childTnLst>
                                    <p:set>
                                      <p:cBhvr>
                                        <p:cTn id="9" dur="1" fill="hold">
                                          <p:stCondLst>
                                            <p:cond delay="0"/>
                                          </p:stCondLst>
                                        </p:cTn>
                                        <p:tgtEl>
                                          <p:spTgt spid="63"/>
                                        </p:tgtEl>
                                        <p:attrNameLst>
                                          <p:attrName>style.visibility</p:attrName>
                                        </p:attrNameLst>
                                      </p:cBhvr>
                                      <p:to>
                                        <p:strVal val="visible"/>
                                      </p:to>
                                    </p:set>
                                    <p:animEffect transition="in" filter="wipe(left)">
                                      <p:cBhvr>
                                        <p:cTn id="10" dur="500"/>
                                        <p:tgtEl>
                                          <p:spTgt spid="63"/>
                                        </p:tgtEl>
                                      </p:cBhvr>
                                    </p:animEffect>
                                  </p:childTnLst>
                                </p:cTn>
                              </p:par>
                              <p:par>
                                <p:cTn id="11" presetID="53" presetClass="entr" presetSubtype="16" fill="hold" nodeType="with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p:cTn id="13" dur="500" fill="hold"/>
                                        <p:tgtEl>
                                          <p:spTgt spid="66"/>
                                        </p:tgtEl>
                                        <p:attrNameLst>
                                          <p:attrName>ppt_w</p:attrName>
                                        </p:attrNameLst>
                                      </p:cBhvr>
                                      <p:tavLst>
                                        <p:tav tm="0">
                                          <p:val>
                                            <p:fltVal val="0"/>
                                          </p:val>
                                        </p:tav>
                                        <p:tav tm="100000">
                                          <p:val>
                                            <p:strVal val="#ppt_w"/>
                                          </p:val>
                                        </p:tav>
                                      </p:tavLst>
                                    </p:anim>
                                    <p:anim calcmode="lin" valueType="num">
                                      <p:cBhvr>
                                        <p:cTn id="14" dur="500" fill="hold"/>
                                        <p:tgtEl>
                                          <p:spTgt spid="66"/>
                                        </p:tgtEl>
                                        <p:attrNameLst>
                                          <p:attrName>ppt_h</p:attrName>
                                        </p:attrNameLst>
                                      </p:cBhvr>
                                      <p:tavLst>
                                        <p:tav tm="0">
                                          <p:val>
                                            <p:fltVal val="0"/>
                                          </p:val>
                                        </p:tav>
                                        <p:tav tm="100000">
                                          <p:val>
                                            <p:strVal val="#ppt_h"/>
                                          </p:val>
                                        </p:tav>
                                      </p:tavLst>
                                    </p:anim>
                                    <p:animEffect transition="in" filter="fade">
                                      <p:cBhvr>
                                        <p:cTn id="15" dur="500"/>
                                        <p:tgtEl>
                                          <p:spTgt spid="66"/>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wipe(left)">
                                      <p:cBhvr>
                                        <p:cTn id="19" dur="500"/>
                                        <p:tgtEl>
                                          <p:spTgt spid="72"/>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73"/>
                                        </p:tgtEl>
                                        <p:attrNameLst>
                                          <p:attrName>style.visibility</p:attrName>
                                        </p:attrNameLst>
                                      </p:cBhvr>
                                      <p:to>
                                        <p:strVal val="visible"/>
                                      </p:to>
                                    </p:set>
                                    <p:animEffect transition="in" filter="wipe(left)">
                                      <p:cBhvr>
                                        <p:cTn id="22" dur="500"/>
                                        <p:tgtEl>
                                          <p:spTgt spid="73"/>
                                        </p:tgtEl>
                                      </p:cBhvr>
                                    </p:animEffect>
                                  </p:childTnLst>
                                </p:cTn>
                              </p:par>
                              <p:par>
                                <p:cTn id="23" presetID="47" presetClass="entr" presetSubtype="0"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fade">
                                      <p:cBhvr>
                                        <p:cTn id="25" dur="500"/>
                                        <p:tgtEl>
                                          <p:spTgt spid="41"/>
                                        </p:tgtEl>
                                      </p:cBhvr>
                                    </p:animEffect>
                                    <p:anim calcmode="lin" valueType="num">
                                      <p:cBhvr>
                                        <p:cTn id="26" dur="500" fill="hold"/>
                                        <p:tgtEl>
                                          <p:spTgt spid="41"/>
                                        </p:tgtEl>
                                        <p:attrNameLst>
                                          <p:attrName>ppt_x</p:attrName>
                                        </p:attrNameLst>
                                      </p:cBhvr>
                                      <p:tavLst>
                                        <p:tav tm="0">
                                          <p:val>
                                            <p:strVal val="#ppt_x"/>
                                          </p:val>
                                        </p:tav>
                                        <p:tav tm="100000">
                                          <p:val>
                                            <p:strVal val="#ppt_x"/>
                                          </p:val>
                                        </p:tav>
                                      </p:tavLst>
                                    </p:anim>
                                    <p:anim calcmode="lin" valueType="num">
                                      <p:cBhvr>
                                        <p:cTn id="27" dur="500" fill="hold"/>
                                        <p:tgtEl>
                                          <p:spTgt spid="41"/>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23" presetClass="entr" presetSubtype="36"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p:cTn id="31" dur="500" fill="hold"/>
                                        <p:tgtEl>
                                          <p:spTgt spid="38"/>
                                        </p:tgtEl>
                                        <p:attrNameLst>
                                          <p:attrName>ppt_w</p:attrName>
                                        </p:attrNameLst>
                                      </p:cBhvr>
                                      <p:tavLst>
                                        <p:tav tm="0">
                                          <p:val>
                                            <p:strVal val="(6*min(max(#ppt_w*#ppt_h,.3),1)-7.4)/-.7*#ppt_w"/>
                                          </p:val>
                                        </p:tav>
                                        <p:tav tm="100000">
                                          <p:val>
                                            <p:strVal val="#ppt_w"/>
                                          </p:val>
                                        </p:tav>
                                      </p:tavLst>
                                    </p:anim>
                                    <p:anim calcmode="lin" valueType="num">
                                      <p:cBhvr>
                                        <p:cTn id="32" dur="500" fill="hold"/>
                                        <p:tgtEl>
                                          <p:spTgt spid="38"/>
                                        </p:tgtEl>
                                        <p:attrNameLst>
                                          <p:attrName>ppt_h</p:attrName>
                                        </p:attrNameLst>
                                      </p:cBhvr>
                                      <p:tavLst>
                                        <p:tav tm="0">
                                          <p:val>
                                            <p:strVal val="(6*min(max(#ppt_w*#ppt_h,.3),1)-7.4)/-.7*#ppt_h"/>
                                          </p:val>
                                        </p:tav>
                                        <p:tav tm="100000">
                                          <p:val>
                                            <p:strVal val="#ppt_h"/>
                                          </p:val>
                                        </p:tav>
                                      </p:tavLst>
                                    </p:anim>
                                    <p:anim calcmode="lin" valueType="num">
                                      <p:cBhvr>
                                        <p:cTn id="33" dur="500" fill="hold"/>
                                        <p:tgtEl>
                                          <p:spTgt spid="38"/>
                                        </p:tgtEl>
                                        <p:attrNameLst>
                                          <p:attrName>ppt_x</p:attrName>
                                        </p:attrNameLst>
                                      </p:cBhvr>
                                      <p:tavLst>
                                        <p:tav tm="0">
                                          <p:val>
                                            <p:fltVal val="0.5"/>
                                          </p:val>
                                        </p:tav>
                                        <p:tav tm="100000">
                                          <p:val>
                                            <p:strVal val="#ppt_x"/>
                                          </p:val>
                                        </p:tav>
                                      </p:tavLst>
                                    </p:anim>
                                    <p:anim calcmode="lin" valueType="num">
                                      <p:cBhvr>
                                        <p:cTn id="34" dur="500" fill="hold"/>
                                        <p:tgtEl>
                                          <p:spTgt spid="38"/>
                                        </p:tgtEl>
                                        <p:attrNameLst>
                                          <p:attrName>ppt_y</p:attrName>
                                        </p:attrNameLst>
                                      </p:cBhvr>
                                      <p:tavLst>
                                        <p:tav tm="0">
                                          <p:val>
                                            <p:strVal val="1+(6*min(max(#ppt_w*#ppt_h,.3),1)-7.4)/-.7*#ppt_h/2"/>
                                          </p:val>
                                        </p:tav>
                                        <p:tav tm="100000">
                                          <p:val>
                                            <p:strVal val="#ppt_y"/>
                                          </p:val>
                                        </p:tav>
                                      </p:tavLst>
                                    </p:anim>
                                  </p:childTnLst>
                                </p:cTn>
                              </p:par>
                            </p:childTnLst>
                          </p:cTn>
                        </p:par>
                        <p:par>
                          <p:cTn id="35" fill="hold">
                            <p:stCondLst>
                              <p:cond delay="1600"/>
                            </p:stCondLst>
                            <p:childTnLst>
                              <p:par>
                                <p:cTn id="36" presetID="10" presetClass="entr" presetSubtype="0"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Effect transition="in" filter="fade">
                                      <p:cBhvr>
                                        <p:cTn id="38" dur="500"/>
                                        <p:tgtEl>
                                          <p:spTgt spid="46"/>
                                        </p:tgtEl>
                                      </p:cBhvr>
                                    </p:animEffect>
                                  </p:childTnLst>
                                </p:cTn>
                              </p:par>
                            </p:childTnLst>
                          </p:cTn>
                        </p:par>
                        <p:par>
                          <p:cTn id="39" fill="hold">
                            <p:stCondLst>
                              <p:cond delay="2100"/>
                            </p:stCondLst>
                            <p:childTnLst>
                              <p:par>
                                <p:cTn id="40" presetID="22" presetClass="entr" presetSubtype="8" fill="hold" grpId="0" nodeType="after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wipe(left)">
                                      <p:cBhvr>
                                        <p:cTn id="42" dur="500"/>
                                        <p:tgtEl>
                                          <p:spTgt spid="55"/>
                                        </p:tgtEl>
                                      </p:cBhvr>
                                    </p:animEffect>
                                  </p:childTnLst>
                                </p:cTn>
                              </p:par>
                            </p:childTnLst>
                          </p:cTn>
                        </p:par>
                        <p:par>
                          <p:cTn id="43" fill="hold">
                            <p:stCondLst>
                              <p:cond delay="2600"/>
                            </p:stCondLst>
                            <p:childTnLst>
                              <p:par>
                                <p:cTn id="44" presetID="23" presetClass="entr" presetSubtype="32" fill="hold" grpId="0" nodeType="afterEffect">
                                  <p:stCondLst>
                                    <p:cond delay="0"/>
                                  </p:stCondLst>
                                  <p:iterate type="lt">
                                    <p:tmPct val="15000"/>
                                  </p:iterate>
                                  <p:childTnLst>
                                    <p:set>
                                      <p:cBhvr>
                                        <p:cTn id="45" dur="1" fill="hold">
                                          <p:stCondLst>
                                            <p:cond delay="0"/>
                                          </p:stCondLst>
                                        </p:cTn>
                                        <p:tgtEl>
                                          <p:spTgt spid="56"/>
                                        </p:tgtEl>
                                        <p:attrNameLst>
                                          <p:attrName>style.visibility</p:attrName>
                                        </p:attrNameLst>
                                      </p:cBhvr>
                                      <p:to>
                                        <p:strVal val="visible"/>
                                      </p:to>
                                    </p:set>
                                    <p:anim calcmode="lin" valueType="num">
                                      <p:cBhvr>
                                        <p:cTn id="46" dur="500" fill="hold"/>
                                        <p:tgtEl>
                                          <p:spTgt spid="56"/>
                                        </p:tgtEl>
                                        <p:attrNameLst>
                                          <p:attrName>ppt_w</p:attrName>
                                        </p:attrNameLst>
                                      </p:cBhvr>
                                      <p:tavLst>
                                        <p:tav tm="0">
                                          <p:val>
                                            <p:strVal val="4*#ppt_w"/>
                                          </p:val>
                                        </p:tav>
                                        <p:tav tm="100000">
                                          <p:val>
                                            <p:strVal val="#ppt_w"/>
                                          </p:val>
                                        </p:tav>
                                      </p:tavLst>
                                    </p:anim>
                                    <p:anim calcmode="lin" valueType="num">
                                      <p:cBhvr>
                                        <p:cTn id="47" dur="500" fill="hold"/>
                                        <p:tgtEl>
                                          <p:spTgt spid="56"/>
                                        </p:tgtEl>
                                        <p:attrNameLst>
                                          <p:attrName>ppt_h</p:attrName>
                                        </p:attrNameLst>
                                      </p:cBhvr>
                                      <p:tavLst>
                                        <p:tav tm="0">
                                          <p:val>
                                            <p:strVal val="4*#ppt_h"/>
                                          </p:val>
                                        </p:tav>
                                        <p:tav tm="100000">
                                          <p:val>
                                            <p:strVal val="#ppt_h"/>
                                          </p:val>
                                        </p:tav>
                                      </p:tavLst>
                                    </p:anim>
                                  </p:childTnLst>
                                </p:cTn>
                              </p:par>
                            </p:childTnLst>
                          </p:cTn>
                        </p:par>
                        <p:par>
                          <p:cTn id="48" fill="hold">
                            <p:stCondLst>
                              <p:cond delay="3250"/>
                            </p:stCondLst>
                            <p:childTnLst>
                              <p:par>
                                <p:cTn id="49" presetID="14" presetClass="entr" presetSubtype="10" fill="hold" grpId="0"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randombar(horizontal)">
                                      <p:cBhvr>
                                        <p:cTn id="51" dur="500"/>
                                        <p:tgtEl>
                                          <p:spTgt spid="57"/>
                                        </p:tgtEl>
                                      </p:cBhvr>
                                    </p:animEffect>
                                  </p:childTnLst>
                                </p:cTn>
                              </p:par>
                            </p:childTnLst>
                          </p:cTn>
                        </p:par>
                        <p:par>
                          <p:cTn id="52" fill="hold">
                            <p:stCondLst>
                              <p:cond delay="3750"/>
                            </p:stCondLst>
                            <p:childTnLst>
                              <p:par>
                                <p:cTn id="53" presetID="16" presetClass="entr" presetSubtype="21"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barn(inVertical)">
                                      <p:cBhvr>
                                        <p:cTn id="55" dur="500"/>
                                        <p:tgtEl>
                                          <p:spTgt spid="58"/>
                                        </p:tgtEl>
                                      </p:cBhvr>
                                    </p:animEffect>
                                  </p:childTnLst>
                                </p:cTn>
                              </p:par>
                            </p:childTnLst>
                          </p:cTn>
                        </p:par>
                        <p:par>
                          <p:cTn id="56" fill="hold">
                            <p:stCondLst>
                              <p:cond delay="4250"/>
                            </p:stCondLst>
                            <p:childTnLst>
                              <p:par>
                                <p:cTn id="57" presetID="22" presetClass="entr" presetSubtype="8" fill="hold" grpId="0"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wipe(left)">
                                      <p:cBhvr>
                                        <p:cTn id="59" dur="500"/>
                                        <p:tgtEl>
                                          <p:spTgt spid="59"/>
                                        </p:tgtEl>
                                      </p:cBhvr>
                                    </p:animEffect>
                                  </p:childTnLst>
                                </p:cTn>
                              </p:par>
                            </p:childTnLst>
                          </p:cTn>
                        </p:par>
                        <p:par>
                          <p:cTn id="60" fill="hold">
                            <p:stCondLst>
                              <p:cond delay="4750"/>
                            </p:stCondLst>
                            <p:childTnLst>
                              <p:par>
                                <p:cTn id="61" presetID="23" presetClass="entr" presetSubtype="32" fill="hold" grpId="0" nodeType="afterEffect">
                                  <p:stCondLst>
                                    <p:cond delay="0"/>
                                  </p:stCondLst>
                                  <p:iterate type="lt">
                                    <p:tmPct val="15000"/>
                                  </p:iterate>
                                  <p:childTnLst>
                                    <p:set>
                                      <p:cBhvr>
                                        <p:cTn id="62" dur="1" fill="hold">
                                          <p:stCondLst>
                                            <p:cond delay="0"/>
                                          </p:stCondLst>
                                        </p:cTn>
                                        <p:tgtEl>
                                          <p:spTgt spid="60"/>
                                        </p:tgtEl>
                                        <p:attrNameLst>
                                          <p:attrName>style.visibility</p:attrName>
                                        </p:attrNameLst>
                                      </p:cBhvr>
                                      <p:to>
                                        <p:strVal val="visible"/>
                                      </p:to>
                                    </p:set>
                                    <p:anim calcmode="lin" valueType="num">
                                      <p:cBhvr>
                                        <p:cTn id="63" dur="500" fill="hold"/>
                                        <p:tgtEl>
                                          <p:spTgt spid="60"/>
                                        </p:tgtEl>
                                        <p:attrNameLst>
                                          <p:attrName>ppt_w</p:attrName>
                                        </p:attrNameLst>
                                      </p:cBhvr>
                                      <p:tavLst>
                                        <p:tav tm="0">
                                          <p:val>
                                            <p:strVal val="4*#ppt_w"/>
                                          </p:val>
                                        </p:tav>
                                        <p:tav tm="100000">
                                          <p:val>
                                            <p:strVal val="#ppt_w"/>
                                          </p:val>
                                        </p:tav>
                                      </p:tavLst>
                                    </p:anim>
                                    <p:anim calcmode="lin" valueType="num">
                                      <p:cBhvr>
                                        <p:cTn id="64" dur="500" fill="hold"/>
                                        <p:tgtEl>
                                          <p:spTgt spid="60"/>
                                        </p:tgtEl>
                                        <p:attrNameLst>
                                          <p:attrName>ppt_h</p:attrName>
                                        </p:attrNameLst>
                                      </p:cBhvr>
                                      <p:tavLst>
                                        <p:tav tm="0">
                                          <p:val>
                                            <p:strVal val="4*#ppt_h"/>
                                          </p:val>
                                        </p:tav>
                                        <p:tav tm="100000">
                                          <p:val>
                                            <p:strVal val="#ppt_h"/>
                                          </p:val>
                                        </p:tav>
                                      </p:tavLst>
                                    </p:anim>
                                  </p:childTnLst>
                                </p:cTn>
                              </p:par>
                            </p:childTnLst>
                          </p:cTn>
                        </p:par>
                        <p:par>
                          <p:cTn id="65" fill="hold">
                            <p:stCondLst>
                              <p:cond delay="5400"/>
                            </p:stCondLst>
                            <p:childTnLst>
                              <p:par>
                                <p:cTn id="66" presetID="14" presetClass="entr" presetSubtype="10" fill="hold" grpId="0"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randombar(horizontal)">
                                      <p:cBhvr>
                                        <p:cTn id="68" dur="500"/>
                                        <p:tgtEl>
                                          <p:spTgt spid="61"/>
                                        </p:tgtEl>
                                      </p:cBhvr>
                                    </p:animEffect>
                                  </p:childTnLst>
                                </p:cTn>
                              </p:par>
                            </p:childTnLst>
                          </p:cTn>
                        </p:par>
                        <p:par>
                          <p:cTn id="69" fill="hold">
                            <p:stCondLst>
                              <p:cond delay="5900"/>
                            </p:stCondLst>
                            <p:childTnLst>
                              <p:par>
                                <p:cTn id="70" presetID="16" presetClass="entr" presetSubtype="21" fill="hold" grpId="0" nodeType="after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barn(inVertical)">
                                      <p:cBhvr>
                                        <p:cTn id="7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p:bldP spid="62" grpId="0"/>
      <p:bldP spid="72" grpId="0"/>
      <p:bldP spid="7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泪滴形 1"/>
          <p:cNvSpPr/>
          <p:nvPr/>
        </p:nvSpPr>
        <p:spPr>
          <a:xfrm rot="13372496">
            <a:off x="4753859" y="3340010"/>
            <a:ext cx="1584543" cy="1558283"/>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gradFill flip="none" rotWithShape="1">
            <a:gsLst>
              <a:gs pos="0">
                <a:sysClr val="window" lastClr="FFFFFF">
                  <a:lumMod val="85000"/>
                </a:sysClr>
              </a:gs>
              <a:gs pos="100000">
                <a:sysClr val="window" lastClr="FFFFFF"/>
              </a:gs>
            </a:gsLst>
            <a:lin ang="2700000" scaled="1"/>
            <a:tileRect/>
          </a:gradFill>
          <a:ln w="15875"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Palatino Linotype"/>
              <a:ea typeface="+mn-ea"/>
              <a:cs typeface="+mn-cs"/>
            </a:endParaRPr>
          </a:p>
        </p:txBody>
      </p:sp>
      <p:sp>
        <p:nvSpPr>
          <p:cNvPr id="35" name="泪滴形 1"/>
          <p:cNvSpPr/>
          <p:nvPr/>
        </p:nvSpPr>
        <p:spPr>
          <a:xfrm rot="10291243">
            <a:off x="4310813" y="2665182"/>
            <a:ext cx="1584543" cy="1558283"/>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gradFill flip="none" rotWithShape="1">
            <a:gsLst>
              <a:gs pos="0">
                <a:sysClr val="window" lastClr="FFFFFF">
                  <a:lumMod val="85000"/>
                </a:sysClr>
              </a:gs>
              <a:gs pos="100000">
                <a:sysClr val="window" lastClr="FFFFFF"/>
              </a:gs>
            </a:gsLst>
            <a:lin ang="2700000" scaled="1"/>
            <a:tileRect/>
          </a:gradFill>
          <a:ln w="15875"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Palatino Linotype"/>
              <a:ea typeface="+mn-ea"/>
              <a:cs typeface="+mn-cs"/>
            </a:endParaRPr>
          </a:p>
        </p:txBody>
      </p:sp>
      <p:sp>
        <p:nvSpPr>
          <p:cNvPr id="36" name="泪滴形 1"/>
          <p:cNvSpPr/>
          <p:nvPr/>
        </p:nvSpPr>
        <p:spPr>
          <a:xfrm rot="6610905">
            <a:off x="3366413" y="2518759"/>
            <a:ext cx="1584757" cy="1558073"/>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gradFill flip="none" rotWithShape="1">
            <a:gsLst>
              <a:gs pos="0">
                <a:sysClr val="window" lastClr="FFFFFF">
                  <a:lumMod val="85000"/>
                </a:sysClr>
              </a:gs>
              <a:gs pos="100000">
                <a:sysClr val="window" lastClr="FFFFFF"/>
              </a:gs>
            </a:gsLst>
            <a:lin ang="2700000" scaled="1"/>
            <a:tileRect/>
          </a:gradFill>
          <a:ln w="15875"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Palatino Linotype"/>
              <a:ea typeface="+mn-ea"/>
              <a:cs typeface="+mn-cs"/>
            </a:endParaRPr>
          </a:p>
        </p:txBody>
      </p:sp>
      <p:sp>
        <p:nvSpPr>
          <p:cNvPr id="37" name="泪滴形 1"/>
          <p:cNvSpPr/>
          <p:nvPr/>
        </p:nvSpPr>
        <p:spPr>
          <a:xfrm rot="3211563">
            <a:off x="2758121" y="3283609"/>
            <a:ext cx="1584757" cy="1558073"/>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gradFill flip="none" rotWithShape="1">
            <a:gsLst>
              <a:gs pos="0">
                <a:sysClr val="window" lastClr="FFFFFF">
                  <a:lumMod val="85000"/>
                </a:sysClr>
              </a:gs>
              <a:gs pos="100000">
                <a:sysClr val="window" lastClr="FFFFFF"/>
              </a:gs>
            </a:gsLst>
            <a:lin ang="2700000" scaled="1"/>
            <a:tileRect/>
          </a:gradFill>
          <a:ln w="15875"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Palatino Linotype"/>
              <a:ea typeface="+mn-ea"/>
              <a:cs typeface="+mn-cs"/>
            </a:endParaRPr>
          </a:p>
        </p:txBody>
      </p:sp>
      <p:sp>
        <p:nvSpPr>
          <p:cNvPr id="38" name="椭圆 37"/>
          <p:cNvSpPr/>
          <p:nvPr/>
        </p:nvSpPr>
        <p:spPr>
          <a:xfrm rot="20050947">
            <a:off x="4359537" y="3956158"/>
            <a:ext cx="550279" cy="550353"/>
          </a:xfrm>
          <a:prstGeom prst="ellipse">
            <a:avLst/>
          </a:prstGeom>
          <a:gradFill flip="none" rotWithShape="1">
            <a:gsLst>
              <a:gs pos="0">
                <a:sysClr val="window" lastClr="FFFFFF">
                  <a:lumMod val="85000"/>
                </a:sysClr>
              </a:gs>
              <a:gs pos="100000">
                <a:sysClr val="window" lastClr="FFFFFF"/>
              </a:gs>
            </a:gsLst>
            <a:lin ang="2700000" scaled="1"/>
            <a:tileRect/>
          </a:gradFill>
          <a:ln w="15875" cap="flat" cmpd="sng" algn="ctr">
            <a:gradFill flip="none" rotWithShape="1">
              <a:gsLst>
                <a:gs pos="100000">
                  <a:sysClr val="window" lastClr="FFFFFF">
                    <a:lumMod val="85000"/>
                  </a:sysClr>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a:ln>
                <a:noFill/>
              </a:ln>
              <a:solidFill>
                <a:sysClr val="window" lastClr="FFFFFF"/>
              </a:solidFill>
              <a:effectLst/>
              <a:uLnTx/>
              <a:uFillTx/>
              <a:latin typeface="Palatino Linotype"/>
              <a:ea typeface="+mn-ea"/>
              <a:cs typeface="+mn-cs"/>
            </a:endParaRPr>
          </a:p>
        </p:txBody>
      </p:sp>
      <p:grpSp>
        <p:nvGrpSpPr>
          <p:cNvPr id="39" name="组合 38"/>
          <p:cNvGrpSpPr/>
          <p:nvPr/>
        </p:nvGrpSpPr>
        <p:grpSpPr>
          <a:xfrm>
            <a:off x="6523311" y="3667812"/>
            <a:ext cx="2392883" cy="553467"/>
            <a:chOff x="7593225" y="1656438"/>
            <a:chExt cx="3189957" cy="737729"/>
          </a:xfrm>
        </p:grpSpPr>
        <p:sp>
          <p:nvSpPr>
            <p:cNvPr id="40" name="文本框 16"/>
            <p:cNvSpPr txBox="1"/>
            <p:nvPr/>
          </p:nvSpPr>
          <p:spPr>
            <a:xfrm>
              <a:off x="7597256" y="1656438"/>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rPr>
                <a:t>其他费用</a:t>
              </a:r>
              <a:endParaRPr kumimoji="0" lang="zh-CN" altLang="en-US" sz="12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p:txBody>
        </p:sp>
        <p:sp>
          <p:nvSpPr>
            <p:cNvPr id="41" name="TextBox 10"/>
            <p:cNvSpPr>
              <a:spLocks noChangeArrowheads="1"/>
            </p:cNvSpPr>
            <p:nvPr/>
          </p:nvSpPr>
          <p:spPr bwMode="auto">
            <a:xfrm>
              <a:off x="7593225" y="1901876"/>
              <a:ext cx="3189957" cy="49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CAPTAIN</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工作室致力于专业</a:t>
              </a: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模板制作与美化，并提供专业的</a:t>
              </a: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个性定制服务</a:t>
              </a:r>
              <a:endPar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2" name="组合 41"/>
          <p:cNvGrpSpPr/>
          <p:nvPr/>
        </p:nvGrpSpPr>
        <p:grpSpPr>
          <a:xfrm>
            <a:off x="229394" y="3667812"/>
            <a:ext cx="2453151" cy="553467"/>
            <a:chOff x="1364883" y="2193504"/>
            <a:chExt cx="3270301" cy="737729"/>
          </a:xfrm>
        </p:grpSpPr>
        <p:sp>
          <p:nvSpPr>
            <p:cNvPr id="43" name="文本框 19"/>
            <p:cNvSpPr txBox="1"/>
            <p:nvPr/>
          </p:nvSpPr>
          <p:spPr>
            <a:xfrm>
              <a:off x="2710850" y="2193504"/>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rPr>
                <a:t>人力成本</a:t>
              </a:r>
              <a:endParaRPr kumimoji="0" lang="zh-CN" altLang="en-US" sz="12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p:txBody>
        </p:sp>
        <p:sp>
          <p:nvSpPr>
            <p:cNvPr id="44" name="TextBox 10"/>
            <p:cNvSpPr>
              <a:spLocks noChangeArrowheads="1"/>
            </p:cNvSpPr>
            <p:nvPr/>
          </p:nvSpPr>
          <p:spPr bwMode="auto">
            <a:xfrm>
              <a:off x="1364883" y="2438942"/>
              <a:ext cx="3250636" cy="49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CAPTAIN</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工作室致力于专业</a:t>
              </a: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模板制作与美化，并提供专业的</a:t>
              </a: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个性定制服务</a:t>
              </a:r>
              <a:endPar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5" name="组合 44"/>
          <p:cNvGrpSpPr/>
          <p:nvPr/>
        </p:nvGrpSpPr>
        <p:grpSpPr>
          <a:xfrm>
            <a:off x="5944395" y="2607494"/>
            <a:ext cx="2362200" cy="553467"/>
            <a:chOff x="7593226" y="1656438"/>
            <a:chExt cx="3149053" cy="737729"/>
          </a:xfrm>
        </p:grpSpPr>
        <p:sp>
          <p:nvSpPr>
            <p:cNvPr id="46" name="文本框 22"/>
            <p:cNvSpPr txBox="1"/>
            <p:nvPr/>
          </p:nvSpPr>
          <p:spPr>
            <a:xfrm>
              <a:off x="7597256" y="1656438"/>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rPr>
                <a:t>推广费用</a:t>
              </a:r>
              <a:endParaRPr kumimoji="0" lang="zh-CN" altLang="en-US" sz="12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p:txBody>
        </p:sp>
        <p:sp>
          <p:nvSpPr>
            <p:cNvPr id="47" name="TextBox 10"/>
            <p:cNvSpPr>
              <a:spLocks noChangeArrowheads="1"/>
            </p:cNvSpPr>
            <p:nvPr/>
          </p:nvSpPr>
          <p:spPr bwMode="auto">
            <a:xfrm>
              <a:off x="7593226" y="1901876"/>
              <a:ext cx="3149053" cy="49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CAPTAIN</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工作室致力于专业</a:t>
              </a: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模板制作与美化，并提供专业的</a:t>
              </a: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个性定制服务</a:t>
              </a:r>
              <a:endPar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8" name="组合 47"/>
          <p:cNvGrpSpPr/>
          <p:nvPr/>
        </p:nvGrpSpPr>
        <p:grpSpPr>
          <a:xfrm>
            <a:off x="915194" y="2525400"/>
            <a:ext cx="2434101" cy="553467"/>
            <a:chOff x="1152694" y="2193504"/>
            <a:chExt cx="3244905" cy="737729"/>
          </a:xfrm>
        </p:grpSpPr>
        <p:sp>
          <p:nvSpPr>
            <p:cNvPr id="49" name="文本框 25"/>
            <p:cNvSpPr txBox="1"/>
            <p:nvPr/>
          </p:nvSpPr>
          <p:spPr>
            <a:xfrm>
              <a:off x="2473265" y="2193504"/>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rgbClr val="FFC000"/>
                  </a:solidFill>
                  <a:effectLst/>
                  <a:uLnTx/>
                  <a:uFillTx/>
                  <a:latin typeface="微软雅黑" panose="020B0503020204020204" pitchFamily="34" charset="-122"/>
                  <a:ea typeface="微软雅黑" panose="020B0503020204020204" pitchFamily="34" charset="-122"/>
                </a:rPr>
                <a:t>办公场地</a:t>
              </a:r>
              <a:endParaRPr kumimoji="0" lang="zh-CN" altLang="en-US" sz="1200" b="0" i="0" u="none" strike="noStrike" kern="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endParaRPr>
            </a:p>
          </p:txBody>
        </p:sp>
        <p:sp>
          <p:nvSpPr>
            <p:cNvPr id="50" name="TextBox 10"/>
            <p:cNvSpPr>
              <a:spLocks noChangeArrowheads="1"/>
            </p:cNvSpPr>
            <p:nvPr/>
          </p:nvSpPr>
          <p:spPr bwMode="auto">
            <a:xfrm>
              <a:off x="1152694" y="2438942"/>
              <a:ext cx="3226898" cy="492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CAPTAIN</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工作室致力于专业</a:t>
              </a: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模板制作与美化，并提供专业的</a:t>
              </a:r>
              <a:r>
                <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个性定制服务</a:t>
              </a:r>
              <a:endParaRPr kumimoji="0" lang="en-US" altLang="zh-CN"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51" name="文本框 28"/>
          <p:cNvSpPr txBox="1"/>
          <p:nvPr/>
        </p:nvSpPr>
        <p:spPr>
          <a:xfrm>
            <a:off x="2820194" y="3635714"/>
            <a:ext cx="1080343" cy="584775"/>
          </a:xfrm>
          <a:prstGeom prst="rect">
            <a:avLst/>
          </a:prstGeom>
          <a:noFill/>
        </p:spPr>
        <p:txBody>
          <a:bodyPr wrap="square" rtlCol="0">
            <a:spAutoFit/>
          </a:bodyPr>
          <a:lstStyle/>
          <a:p>
            <a:pPr algn="ctr"/>
            <a:r>
              <a:rPr lang="en-US" altLang="zh-CN" sz="3200" dirty="0" smtClean="0">
                <a:solidFill>
                  <a:srgbClr val="00B0F0"/>
                </a:solidFill>
                <a:latin typeface="Agency FB" panose="020B0503020202020204" pitchFamily="34" charset="0"/>
                <a:ea typeface="汉仪菱心体简" panose="02010609000101010101" pitchFamily="49" charset="-122"/>
              </a:rPr>
              <a:t>45%</a:t>
            </a:r>
            <a:endParaRPr lang="zh-CN" altLang="en-US" sz="3200" dirty="0">
              <a:solidFill>
                <a:srgbClr val="00B0F0"/>
              </a:solidFill>
              <a:latin typeface="Agency FB" panose="020B0503020202020204" pitchFamily="34" charset="0"/>
              <a:ea typeface="汉仪菱心体简" panose="02010609000101010101" pitchFamily="49" charset="-122"/>
            </a:endParaRPr>
          </a:p>
        </p:txBody>
      </p:sp>
      <p:sp>
        <p:nvSpPr>
          <p:cNvPr id="52" name="文本框 28"/>
          <p:cNvSpPr txBox="1"/>
          <p:nvPr/>
        </p:nvSpPr>
        <p:spPr>
          <a:xfrm>
            <a:off x="5245051" y="3842228"/>
            <a:ext cx="1080343" cy="584775"/>
          </a:xfrm>
          <a:prstGeom prst="rect">
            <a:avLst/>
          </a:prstGeom>
          <a:noFill/>
        </p:spPr>
        <p:txBody>
          <a:bodyPr wrap="square" rtlCol="0">
            <a:spAutoFit/>
          </a:bodyPr>
          <a:lstStyle/>
          <a:p>
            <a:pPr algn="ctr"/>
            <a:r>
              <a:rPr lang="en-US" altLang="zh-CN" sz="3200" dirty="0" smtClean="0">
                <a:solidFill>
                  <a:srgbClr val="00B0F0"/>
                </a:solidFill>
                <a:latin typeface="Agency FB" panose="020B0503020202020204" pitchFamily="34" charset="0"/>
                <a:ea typeface="汉仪菱心体简" panose="02010609000101010101" pitchFamily="49" charset="-122"/>
              </a:rPr>
              <a:t>14%</a:t>
            </a:r>
            <a:endParaRPr lang="zh-CN" altLang="en-US" sz="3200" dirty="0">
              <a:solidFill>
                <a:srgbClr val="00B0F0"/>
              </a:solidFill>
              <a:latin typeface="Agency FB" panose="020B0503020202020204" pitchFamily="34" charset="0"/>
              <a:ea typeface="汉仪菱心体简" panose="02010609000101010101" pitchFamily="49" charset="-122"/>
            </a:endParaRPr>
          </a:p>
        </p:txBody>
      </p:sp>
      <p:sp>
        <p:nvSpPr>
          <p:cNvPr id="53" name="文本框 28"/>
          <p:cNvSpPr txBox="1"/>
          <p:nvPr/>
        </p:nvSpPr>
        <p:spPr>
          <a:xfrm>
            <a:off x="3544410" y="2802399"/>
            <a:ext cx="1080343" cy="584775"/>
          </a:xfrm>
          <a:prstGeom prst="rect">
            <a:avLst/>
          </a:prstGeom>
          <a:noFill/>
        </p:spPr>
        <p:txBody>
          <a:bodyPr wrap="square" rtlCol="0">
            <a:spAutoFit/>
          </a:bodyPr>
          <a:lstStyle/>
          <a:p>
            <a:pPr algn="ctr"/>
            <a:r>
              <a:rPr lang="en-US" altLang="zh-CN" sz="3200" dirty="0" smtClean="0">
                <a:solidFill>
                  <a:srgbClr val="00B0F0"/>
                </a:solidFill>
                <a:latin typeface="Agency FB" panose="020B0503020202020204" pitchFamily="34" charset="0"/>
                <a:ea typeface="汉仪菱心体简" panose="02010609000101010101" pitchFamily="49" charset="-122"/>
              </a:rPr>
              <a:t>22%</a:t>
            </a:r>
            <a:endParaRPr lang="zh-CN" altLang="en-US" sz="3200" dirty="0">
              <a:solidFill>
                <a:srgbClr val="00B0F0"/>
              </a:solidFill>
              <a:latin typeface="Agency FB" panose="020B0503020202020204" pitchFamily="34" charset="0"/>
              <a:ea typeface="汉仪菱心体简" panose="02010609000101010101" pitchFamily="49" charset="-122"/>
            </a:endParaRPr>
          </a:p>
        </p:txBody>
      </p:sp>
      <p:sp>
        <p:nvSpPr>
          <p:cNvPr id="54" name="文本框 28"/>
          <p:cNvSpPr txBox="1"/>
          <p:nvPr/>
        </p:nvSpPr>
        <p:spPr>
          <a:xfrm>
            <a:off x="4764956" y="2949914"/>
            <a:ext cx="1080343" cy="584775"/>
          </a:xfrm>
          <a:prstGeom prst="rect">
            <a:avLst/>
          </a:prstGeom>
          <a:noFill/>
        </p:spPr>
        <p:txBody>
          <a:bodyPr wrap="square" rtlCol="0">
            <a:spAutoFit/>
          </a:bodyPr>
          <a:lstStyle/>
          <a:p>
            <a:pPr algn="ctr"/>
            <a:r>
              <a:rPr lang="en-US" altLang="zh-CN" sz="3200" dirty="0" smtClean="0">
                <a:solidFill>
                  <a:srgbClr val="00B0F0"/>
                </a:solidFill>
                <a:latin typeface="Agency FB" panose="020B0503020202020204" pitchFamily="34" charset="0"/>
                <a:ea typeface="汉仪菱心体简" panose="02010609000101010101" pitchFamily="49" charset="-122"/>
              </a:rPr>
              <a:t>19%</a:t>
            </a:r>
            <a:endParaRPr lang="zh-CN" altLang="en-US" sz="3200" dirty="0">
              <a:solidFill>
                <a:srgbClr val="00B0F0"/>
              </a:solidFill>
              <a:latin typeface="Agency FB" panose="020B0503020202020204" pitchFamily="34" charset="0"/>
              <a:ea typeface="汉仪菱心体简" panose="02010609000101010101" pitchFamily="49" charset="-122"/>
            </a:endParaRPr>
          </a:p>
        </p:txBody>
      </p:sp>
      <p:grpSp>
        <p:nvGrpSpPr>
          <p:cNvPr id="55" name="组合 54"/>
          <p:cNvGrpSpPr/>
          <p:nvPr/>
        </p:nvGrpSpPr>
        <p:grpSpPr>
          <a:xfrm>
            <a:off x="695901" y="1313113"/>
            <a:ext cx="2896625" cy="679699"/>
            <a:chOff x="903371" y="249943"/>
            <a:chExt cx="2831223" cy="679699"/>
          </a:xfrm>
        </p:grpSpPr>
        <p:sp>
          <p:nvSpPr>
            <p:cNvPr id="56" name="任意多边形 55"/>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57" name="任意多边形 56"/>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58" name="组合 57"/>
          <p:cNvGrpSpPr/>
          <p:nvPr/>
        </p:nvGrpSpPr>
        <p:grpSpPr>
          <a:xfrm rot="16200000">
            <a:off x="367054" y="1221332"/>
            <a:ext cx="765103" cy="863262"/>
            <a:chOff x="8439634" y="3544648"/>
            <a:chExt cx="1611146" cy="1817848"/>
          </a:xfrm>
        </p:grpSpPr>
        <p:sp>
          <p:nvSpPr>
            <p:cNvPr id="59"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60"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61" name="Group 17"/>
          <p:cNvGrpSpPr>
            <a:grpSpLocks noChangeAspect="1"/>
          </p:cNvGrpSpPr>
          <p:nvPr/>
        </p:nvGrpSpPr>
        <p:grpSpPr bwMode="auto">
          <a:xfrm>
            <a:off x="619936" y="1518825"/>
            <a:ext cx="259340" cy="278386"/>
            <a:chOff x="231" y="1205"/>
            <a:chExt cx="640" cy="687"/>
          </a:xfrm>
          <a:solidFill>
            <a:srgbClr val="00B0F0"/>
          </a:solidFill>
          <a:effectLst/>
        </p:grpSpPr>
        <p:sp>
          <p:nvSpPr>
            <p:cNvPr id="6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6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64" name="矩形 3"/>
          <p:cNvSpPr>
            <a:spLocks noChangeArrowheads="1"/>
          </p:cNvSpPr>
          <p:nvPr/>
        </p:nvSpPr>
        <p:spPr bwMode="auto">
          <a:xfrm>
            <a:off x="1219994" y="1506084"/>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成本预算</a:t>
            </a:r>
          </a:p>
        </p:txBody>
      </p:sp>
      <p:sp>
        <p:nvSpPr>
          <p:cNvPr id="65" name="文本框 37"/>
          <p:cNvSpPr>
            <a:spLocks noChangeArrowheads="1"/>
          </p:cNvSpPr>
          <p:nvPr/>
        </p:nvSpPr>
        <p:spPr bwMode="auto">
          <a:xfrm>
            <a:off x="2275583" y="1624452"/>
            <a:ext cx="17314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COST BUDGET</a:t>
            </a:r>
            <a:endParaRPr kumimoji="0" lang="zh-CN" altLang="en-US" sz="10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par>
                                <p:cTn id="8" presetID="22" presetClass="entr" presetSubtype="8"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left)">
                                      <p:cBhvr>
                                        <p:cTn id="10" dur="500"/>
                                        <p:tgtEl>
                                          <p:spTgt spid="55"/>
                                        </p:tgtEl>
                                      </p:cBhvr>
                                    </p:animEffect>
                                  </p:childTnLst>
                                </p:cTn>
                              </p:par>
                              <p:par>
                                <p:cTn id="11" presetID="53" presetClass="entr" presetSubtype="16" fill="hold" nodeType="with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p:cTn id="13" dur="500" fill="hold"/>
                                        <p:tgtEl>
                                          <p:spTgt spid="58"/>
                                        </p:tgtEl>
                                        <p:attrNameLst>
                                          <p:attrName>ppt_w</p:attrName>
                                        </p:attrNameLst>
                                      </p:cBhvr>
                                      <p:tavLst>
                                        <p:tav tm="0">
                                          <p:val>
                                            <p:fltVal val="0"/>
                                          </p:val>
                                        </p:tav>
                                        <p:tav tm="100000">
                                          <p:val>
                                            <p:strVal val="#ppt_w"/>
                                          </p:val>
                                        </p:tav>
                                      </p:tavLst>
                                    </p:anim>
                                    <p:anim calcmode="lin" valueType="num">
                                      <p:cBhvr>
                                        <p:cTn id="14" dur="500" fill="hold"/>
                                        <p:tgtEl>
                                          <p:spTgt spid="58"/>
                                        </p:tgtEl>
                                        <p:attrNameLst>
                                          <p:attrName>ppt_h</p:attrName>
                                        </p:attrNameLst>
                                      </p:cBhvr>
                                      <p:tavLst>
                                        <p:tav tm="0">
                                          <p:val>
                                            <p:fltVal val="0"/>
                                          </p:val>
                                        </p:tav>
                                        <p:tav tm="100000">
                                          <p:val>
                                            <p:strVal val="#ppt_h"/>
                                          </p:val>
                                        </p:tav>
                                      </p:tavLst>
                                    </p:anim>
                                    <p:animEffect transition="in" filter="fade">
                                      <p:cBhvr>
                                        <p:cTn id="15" dur="500"/>
                                        <p:tgtEl>
                                          <p:spTgt spid="58"/>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64"/>
                                        </p:tgtEl>
                                        <p:attrNameLst>
                                          <p:attrName>style.visibility</p:attrName>
                                        </p:attrNameLst>
                                      </p:cBhvr>
                                      <p:to>
                                        <p:strVal val="visible"/>
                                      </p:to>
                                    </p:set>
                                    <p:animEffect transition="in" filter="wipe(left)">
                                      <p:cBhvr>
                                        <p:cTn id="19" dur="500"/>
                                        <p:tgtEl>
                                          <p:spTgt spid="64"/>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65"/>
                                        </p:tgtEl>
                                        <p:attrNameLst>
                                          <p:attrName>style.visibility</p:attrName>
                                        </p:attrNameLst>
                                      </p:cBhvr>
                                      <p:to>
                                        <p:strVal val="visible"/>
                                      </p:to>
                                    </p:set>
                                    <p:animEffect transition="in" filter="wipe(left)">
                                      <p:cBhvr>
                                        <p:cTn id="22" dur="500"/>
                                        <p:tgtEl>
                                          <p:spTgt spid="65"/>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par>
                                <p:cTn id="28" presetID="31" presetClass="entr" presetSubtype="0" fill="hold" grpId="0" nodeType="withEffect">
                                  <p:stCondLst>
                                    <p:cond delay="500"/>
                                  </p:stCondLst>
                                  <p:childTnLst>
                                    <p:set>
                                      <p:cBhvr>
                                        <p:cTn id="29" dur="1" fill="hold">
                                          <p:stCondLst>
                                            <p:cond delay="0"/>
                                          </p:stCondLst>
                                        </p:cTn>
                                        <p:tgtEl>
                                          <p:spTgt spid="37"/>
                                        </p:tgtEl>
                                        <p:attrNameLst>
                                          <p:attrName>style.visibility</p:attrName>
                                        </p:attrNameLst>
                                      </p:cBhvr>
                                      <p:to>
                                        <p:strVal val="visible"/>
                                      </p:to>
                                    </p:set>
                                    <p:anim calcmode="lin" valueType="num">
                                      <p:cBhvr>
                                        <p:cTn id="30" dur="1000" fill="hold"/>
                                        <p:tgtEl>
                                          <p:spTgt spid="37"/>
                                        </p:tgtEl>
                                        <p:attrNameLst>
                                          <p:attrName>ppt_w</p:attrName>
                                        </p:attrNameLst>
                                      </p:cBhvr>
                                      <p:tavLst>
                                        <p:tav tm="0">
                                          <p:val>
                                            <p:fltVal val="0"/>
                                          </p:val>
                                        </p:tav>
                                        <p:tav tm="100000">
                                          <p:val>
                                            <p:strVal val="#ppt_w"/>
                                          </p:val>
                                        </p:tav>
                                      </p:tavLst>
                                    </p:anim>
                                    <p:anim calcmode="lin" valueType="num">
                                      <p:cBhvr>
                                        <p:cTn id="31" dur="1000" fill="hold"/>
                                        <p:tgtEl>
                                          <p:spTgt spid="37"/>
                                        </p:tgtEl>
                                        <p:attrNameLst>
                                          <p:attrName>ppt_h</p:attrName>
                                        </p:attrNameLst>
                                      </p:cBhvr>
                                      <p:tavLst>
                                        <p:tav tm="0">
                                          <p:val>
                                            <p:fltVal val="0"/>
                                          </p:val>
                                        </p:tav>
                                        <p:tav tm="100000">
                                          <p:val>
                                            <p:strVal val="#ppt_h"/>
                                          </p:val>
                                        </p:tav>
                                      </p:tavLst>
                                    </p:anim>
                                    <p:anim calcmode="lin" valueType="num">
                                      <p:cBhvr>
                                        <p:cTn id="32" dur="1000" fill="hold"/>
                                        <p:tgtEl>
                                          <p:spTgt spid="37"/>
                                        </p:tgtEl>
                                        <p:attrNameLst>
                                          <p:attrName>style.rotation</p:attrName>
                                        </p:attrNameLst>
                                      </p:cBhvr>
                                      <p:tavLst>
                                        <p:tav tm="0">
                                          <p:val>
                                            <p:fltVal val="90"/>
                                          </p:val>
                                        </p:tav>
                                        <p:tav tm="100000">
                                          <p:val>
                                            <p:fltVal val="0"/>
                                          </p:val>
                                        </p:tav>
                                      </p:tavLst>
                                    </p:anim>
                                    <p:animEffect transition="in" filter="fade">
                                      <p:cBhvr>
                                        <p:cTn id="33" dur="1000"/>
                                        <p:tgtEl>
                                          <p:spTgt spid="37"/>
                                        </p:tgtEl>
                                      </p:cBhvr>
                                    </p:animEffect>
                                  </p:childTnLst>
                                </p:cTn>
                              </p:par>
                              <p:par>
                                <p:cTn id="34" presetID="31" presetClass="entr" presetSubtype="0" fill="hold" grpId="0" nodeType="withEffect">
                                  <p:stCondLst>
                                    <p:cond delay="6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1000" fill="hold"/>
                                        <p:tgtEl>
                                          <p:spTgt spid="36"/>
                                        </p:tgtEl>
                                        <p:attrNameLst>
                                          <p:attrName>ppt_w</p:attrName>
                                        </p:attrNameLst>
                                      </p:cBhvr>
                                      <p:tavLst>
                                        <p:tav tm="0">
                                          <p:val>
                                            <p:fltVal val="0"/>
                                          </p:val>
                                        </p:tav>
                                        <p:tav tm="100000">
                                          <p:val>
                                            <p:strVal val="#ppt_w"/>
                                          </p:val>
                                        </p:tav>
                                      </p:tavLst>
                                    </p:anim>
                                    <p:anim calcmode="lin" valueType="num">
                                      <p:cBhvr>
                                        <p:cTn id="37" dur="1000" fill="hold"/>
                                        <p:tgtEl>
                                          <p:spTgt spid="36"/>
                                        </p:tgtEl>
                                        <p:attrNameLst>
                                          <p:attrName>ppt_h</p:attrName>
                                        </p:attrNameLst>
                                      </p:cBhvr>
                                      <p:tavLst>
                                        <p:tav tm="0">
                                          <p:val>
                                            <p:fltVal val="0"/>
                                          </p:val>
                                        </p:tav>
                                        <p:tav tm="100000">
                                          <p:val>
                                            <p:strVal val="#ppt_h"/>
                                          </p:val>
                                        </p:tav>
                                      </p:tavLst>
                                    </p:anim>
                                    <p:anim calcmode="lin" valueType="num">
                                      <p:cBhvr>
                                        <p:cTn id="38" dur="1000" fill="hold"/>
                                        <p:tgtEl>
                                          <p:spTgt spid="36"/>
                                        </p:tgtEl>
                                        <p:attrNameLst>
                                          <p:attrName>style.rotation</p:attrName>
                                        </p:attrNameLst>
                                      </p:cBhvr>
                                      <p:tavLst>
                                        <p:tav tm="0">
                                          <p:val>
                                            <p:fltVal val="90"/>
                                          </p:val>
                                        </p:tav>
                                        <p:tav tm="100000">
                                          <p:val>
                                            <p:fltVal val="0"/>
                                          </p:val>
                                        </p:tav>
                                      </p:tavLst>
                                    </p:anim>
                                    <p:animEffect transition="in" filter="fade">
                                      <p:cBhvr>
                                        <p:cTn id="39" dur="1000"/>
                                        <p:tgtEl>
                                          <p:spTgt spid="36"/>
                                        </p:tgtEl>
                                      </p:cBhvr>
                                    </p:animEffect>
                                  </p:childTnLst>
                                </p:cTn>
                              </p:par>
                              <p:par>
                                <p:cTn id="40" presetID="31" presetClass="entr" presetSubtype="0" fill="hold" grpId="0" nodeType="withEffect">
                                  <p:stCondLst>
                                    <p:cond delay="700"/>
                                  </p:stCondLst>
                                  <p:childTnLst>
                                    <p:set>
                                      <p:cBhvr>
                                        <p:cTn id="41" dur="1" fill="hold">
                                          <p:stCondLst>
                                            <p:cond delay="0"/>
                                          </p:stCondLst>
                                        </p:cTn>
                                        <p:tgtEl>
                                          <p:spTgt spid="35"/>
                                        </p:tgtEl>
                                        <p:attrNameLst>
                                          <p:attrName>style.visibility</p:attrName>
                                        </p:attrNameLst>
                                      </p:cBhvr>
                                      <p:to>
                                        <p:strVal val="visible"/>
                                      </p:to>
                                    </p:set>
                                    <p:anim calcmode="lin" valueType="num">
                                      <p:cBhvr>
                                        <p:cTn id="42" dur="1000" fill="hold"/>
                                        <p:tgtEl>
                                          <p:spTgt spid="35"/>
                                        </p:tgtEl>
                                        <p:attrNameLst>
                                          <p:attrName>ppt_w</p:attrName>
                                        </p:attrNameLst>
                                      </p:cBhvr>
                                      <p:tavLst>
                                        <p:tav tm="0">
                                          <p:val>
                                            <p:fltVal val="0"/>
                                          </p:val>
                                        </p:tav>
                                        <p:tav tm="100000">
                                          <p:val>
                                            <p:strVal val="#ppt_w"/>
                                          </p:val>
                                        </p:tav>
                                      </p:tavLst>
                                    </p:anim>
                                    <p:anim calcmode="lin" valueType="num">
                                      <p:cBhvr>
                                        <p:cTn id="43" dur="1000" fill="hold"/>
                                        <p:tgtEl>
                                          <p:spTgt spid="35"/>
                                        </p:tgtEl>
                                        <p:attrNameLst>
                                          <p:attrName>ppt_h</p:attrName>
                                        </p:attrNameLst>
                                      </p:cBhvr>
                                      <p:tavLst>
                                        <p:tav tm="0">
                                          <p:val>
                                            <p:fltVal val="0"/>
                                          </p:val>
                                        </p:tav>
                                        <p:tav tm="100000">
                                          <p:val>
                                            <p:strVal val="#ppt_h"/>
                                          </p:val>
                                        </p:tav>
                                      </p:tavLst>
                                    </p:anim>
                                    <p:anim calcmode="lin" valueType="num">
                                      <p:cBhvr>
                                        <p:cTn id="44" dur="1000" fill="hold"/>
                                        <p:tgtEl>
                                          <p:spTgt spid="35"/>
                                        </p:tgtEl>
                                        <p:attrNameLst>
                                          <p:attrName>style.rotation</p:attrName>
                                        </p:attrNameLst>
                                      </p:cBhvr>
                                      <p:tavLst>
                                        <p:tav tm="0">
                                          <p:val>
                                            <p:fltVal val="90"/>
                                          </p:val>
                                        </p:tav>
                                        <p:tav tm="100000">
                                          <p:val>
                                            <p:fltVal val="0"/>
                                          </p:val>
                                        </p:tav>
                                      </p:tavLst>
                                    </p:anim>
                                    <p:animEffect transition="in" filter="fade">
                                      <p:cBhvr>
                                        <p:cTn id="45" dur="1000"/>
                                        <p:tgtEl>
                                          <p:spTgt spid="35"/>
                                        </p:tgtEl>
                                      </p:cBhvr>
                                    </p:animEffect>
                                  </p:childTnLst>
                                </p:cTn>
                              </p:par>
                              <p:par>
                                <p:cTn id="46" presetID="31" presetClass="entr" presetSubtype="0" fill="hold" grpId="0" nodeType="withEffect">
                                  <p:stCondLst>
                                    <p:cond delay="700"/>
                                  </p:stCondLst>
                                  <p:childTnLst>
                                    <p:set>
                                      <p:cBhvr>
                                        <p:cTn id="47" dur="1" fill="hold">
                                          <p:stCondLst>
                                            <p:cond delay="0"/>
                                          </p:stCondLst>
                                        </p:cTn>
                                        <p:tgtEl>
                                          <p:spTgt spid="34"/>
                                        </p:tgtEl>
                                        <p:attrNameLst>
                                          <p:attrName>style.visibility</p:attrName>
                                        </p:attrNameLst>
                                      </p:cBhvr>
                                      <p:to>
                                        <p:strVal val="visible"/>
                                      </p:to>
                                    </p:set>
                                    <p:anim calcmode="lin" valueType="num">
                                      <p:cBhvr>
                                        <p:cTn id="48" dur="1000" fill="hold"/>
                                        <p:tgtEl>
                                          <p:spTgt spid="34"/>
                                        </p:tgtEl>
                                        <p:attrNameLst>
                                          <p:attrName>ppt_w</p:attrName>
                                        </p:attrNameLst>
                                      </p:cBhvr>
                                      <p:tavLst>
                                        <p:tav tm="0">
                                          <p:val>
                                            <p:fltVal val="0"/>
                                          </p:val>
                                        </p:tav>
                                        <p:tav tm="100000">
                                          <p:val>
                                            <p:strVal val="#ppt_w"/>
                                          </p:val>
                                        </p:tav>
                                      </p:tavLst>
                                    </p:anim>
                                    <p:anim calcmode="lin" valueType="num">
                                      <p:cBhvr>
                                        <p:cTn id="49" dur="1000" fill="hold"/>
                                        <p:tgtEl>
                                          <p:spTgt spid="34"/>
                                        </p:tgtEl>
                                        <p:attrNameLst>
                                          <p:attrName>ppt_h</p:attrName>
                                        </p:attrNameLst>
                                      </p:cBhvr>
                                      <p:tavLst>
                                        <p:tav tm="0">
                                          <p:val>
                                            <p:fltVal val="0"/>
                                          </p:val>
                                        </p:tav>
                                        <p:tav tm="100000">
                                          <p:val>
                                            <p:strVal val="#ppt_h"/>
                                          </p:val>
                                        </p:tav>
                                      </p:tavLst>
                                    </p:anim>
                                    <p:anim calcmode="lin" valueType="num">
                                      <p:cBhvr>
                                        <p:cTn id="50" dur="1000" fill="hold"/>
                                        <p:tgtEl>
                                          <p:spTgt spid="34"/>
                                        </p:tgtEl>
                                        <p:attrNameLst>
                                          <p:attrName>style.rotation</p:attrName>
                                        </p:attrNameLst>
                                      </p:cBhvr>
                                      <p:tavLst>
                                        <p:tav tm="0">
                                          <p:val>
                                            <p:fltVal val="90"/>
                                          </p:val>
                                        </p:tav>
                                        <p:tav tm="100000">
                                          <p:val>
                                            <p:fltVal val="0"/>
                                          </p:val>
                                        </p:tav>
                                      </p:tavLst>
                                    </p:anim>
                                    <p:animEffect transition="in" filter="fade">
                                      <p:cBhvr>
                                        <p:cTn id="51" dur="1000"/>
                                        <p:tgtEl>
                                          <p:spTgt spid="34"/>
                                        </p:tgtEl>
                                      </p:cBhvr>
                                    </p:animEffect>
                                  </p:childTnLst>
                                </p:cTn>
                              </p:par>
                            </p:childTnLst>
                          </p:cTn>
                        </p:par>
                        <p:par>
                          <p:cTn id="52" fill="hold">
                            <p:stCondLst>
                              <p:cond delay="2200"/>
                            </p:stCondLst>
                            <p:childTnLst>
                              <p:par>
                                <p:cTn id="53" presetID="53" presetClass="entr" presetSubtype="16" fill="hold" grpId="0"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childTnLst>
                          </p:cTn>
                        </p:par>
                        <p:par>
                          <p:cTn id="58" fill="hold">
                            <p:stCondLst>
                              <p:cond delay="2700"/>
                            </p:stCondLst>
                            <p:childTnLst>
                              <p:par>
                                <p:cTn id="59" presetID="53" presetClass="entr" presetSubtype="16" fill="hold" nodeType="after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p:cTn id="61" dur="500" fill="hold"/>
                                        <p:tgtEl>
                                          <p:spTgt spid="42"/>
                                        </p:tgtEl>
                                        <p:attrNameLst>
                                          <p:attrName>ppt_w</p:attrName>
                                        </p:attrNameLst>
                                      </p:cBhvr>
                                      <p:tavLst>
                                        <p:tav tm="0">
                                          <p:val>
                                            <p:fltVal val="0"/>
                                          </p:val>
                                        </p:tav>
                                        <p:tav tm="100000">
                                          <p:val>
                                            <p:strVal val="#ppt_w"/>
                                          </p:val>
                                        </p:tav>
                                      </p:tavLst>
                                    </p:anim>
                                    <p:anim calcmode="lin" valueType="num">
                                      <p:cBhvr>
                                        <p:cTn id="62" dur="500" fill="hold"/>
                                        <p:tgtEl>
                                          <p:spTgt spid="42"/>
                                        </p:tgtEl>
                                        <p:attrNameLst>
                                          <p:attrName>ppt_h</p:attrName>
                                        </p:attrNameLst>
                                      </p:cBhvr>
                                      <p:tavLst>
                                        <p:tav tm="0">
                                          <p:val>
                                            <p:fltVal val="0"/>
                                          </p:val>
                                        </p:tav>
                                        <p:tav tm="100000">
                                          <p:val>
                                            <p:strVal val="#ppt_h"/>
                                          </p:val>
                                        </p:tav>
                                      </p:tavLst>
                                    </p:anim>
                                    <p:animEffect transition="in" filter="fade">
                                      <p:cBhvr>
                                        <p:cTn id="63" dur="500"/>
                                        <p:tgtEl>
                                          <p:spTgt spid="42"/>
                                        </p:tgtEl>
                                      </p:cBhvr>
                                    </p:animEffect>
                                  </p:childTnLst>
                                </p:cTn>
                              </p:par>
                            </p:childTnLst>
                          </p:cTn>
                        </p:par>
                        <p:par>
                          <p:cTn id="64" fill="hold">
                            <p:stCondLst>
                              <p:cond delay="3200"/>
                            </p:stCondLst>
                            <p:childTnLst>
                              <p:par>
                                <p:cTn id="65" presetID="53" presetClass="entr" presetSubtype="16" fill="hold" grpId="0" nodeType="afterEffect">
                                  <p:stCondLst>
                                    <p:cond delay="0"/>
                                  </p:stCondLst>
                                  <p:childTnLst>
                                    <p:set>
                                      <p:cBhvr>
                                        <p:cTn id="66" dur="1" fill="hold">
                                          <p:stCondLst>
                                            <p:cond delay="0"/>
                                          </p:stCondLst>
                                        </p:cTn>
                                        <p:tgtEl>
                                          <p:spTgt spid="53"/>
                                        </p:tgtEl>
                                        <p:attrNameLst>
                                          <p:attrName>style.visibility</p:attrName>
                                        </p:attrNameLst>
                                      </p:cBhvr>
                                      <p:to>
                                        <p:strVal val="visible"/>
                                      </p:to>
                                    </p:set>
                                    <p:anim calcmode="lin" valueType="num">
                                      <p:cBhvr>
                                        <p:cTn id="67" dur="500" fill="hold"/>
                                        <p:tgtEl>
                                          <p:spTgt spid="53"/>
                                        </p:tgtEl>
                                        <p:attrNameLst>
                                          <p:attrName>ppt_w</p:attrName>
                                        </p:attrNameLst>
                                      </p:cBhvr>
                                      <p:tavLst>
                                        <p:tav tm="0">
                                          <p:val>
                                            <p:fltVal val="0"/>
                                          </p:val>
                                        </p:tav>
                                        <p:tav tm="100000">
                                          <p:val>
                                            <p:strVal val="#ppt_w"/>
                                          </p:val>
                                        </p:tav>
                                      </p:tavLst>
                                    </p:anim>
                                    <p:anim calcmode="lin" valueType="num">
                                      <p:cBhvr>
                                        <p:cTn id="68" dur="500" fill="hold"/>
                                        <p:tgtEl>
                                          <p:spTgt spid="53"/>
                                        </p:tgtEl>
                                        <p:attrNameLst>
                                          <p:attrName>ppt_h</p:attrName>
                                        </p:attrNameLst>
                                      </p:cBhvr>
                                      <p:tavLst>
                                        <p:tav tm="0">
                                          <p:val>
                                            <p:fltVal val="0"/>
                                          </p:val>
                                        </p:tav>
                                        <p:tav tm="100000">
                                          <p:val>
                                            <p:strVal val="#ppt_h"/>
                                          </p:val>
                                        </p:tav>
                                      </p:tavLst>
                                    </p:anim>
                                    <p:animEffect transition="in" filter="fade">
                                      <p:cBhvr>
                                        <p:cTn id="69" dur="500"/>
                                        <p:tgtEl>
                                          <p:spTgt spid="53"/>
                                        </p:tgtEl>
                                      </p:cBhvr>
                                    </p:animEffect>
                                  </p:childTnLst>
                                </p:cTn>
                              </p:par>
                            </p:childTnLst>
                          </p:cTn>
                        </p:par>
                        <p:par>
                          <p:cTn id="70" fill="hold">
                            <p:stCondLst>
                              <p:cond delay="3700"/>
                            </p:stCondLst>
                            <p:childTnLst>
                              <p:par>
                                <p:cTn id="71" presetID="53" presetClass="entr" presetSubtype="16" fill="hold" nodeType="after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p:cTn id="73" dur="500" fill="hold"/>
                                        <p:tgtEl>
                                          <p:spTgt spid="48"/>
                                        </p:tgtEl>
                                        <p:attrNameLst>
                                          <p:attrName>ppt_w</p:attrName>
                                        </p:attrNameLst>
                                      </p:cBhvr>
                                      <p:tavLst>
                                        <p:tav tm="0">
                                          <p:val>
                                            <p:fltVal val="0"/>
                                          </p:val>
                                        </p:tav>
                                        <p:tav tm="100000">
                                          <p:val>
                                            <p:strVal val="#ppt_w"/>
                                          </p:val>
                                        </p:tav>
                                      </p:tavLst>
                                    </p:anim>
                                    <p:anim calcmode="lin" valueType="num">
                                      <p:cBhvr>
                                        <p:cTn id="74" dur="500" fill="hold"/>
                                        <p:tgtEl>
                                          <p:spTgt spid="48"/>
                                        </p:tgtEl>
                                        <p:attrNameLst>
                                          <p:attrName>ppt_h</p:attrName>
                                        </p:attrNameLst>
                                      </p:cBhvr>
                                      <p:tavLst>
                                        <p:tav tm="0">
                                          <p:val>
                                            <p:fltVal val="0"/>
                                          </p:val>
                                        </p:tav>
                                        <p:tav tm="100000">
                                          <p:val>
                                            <p:strVal val="#ppt_h"/>
                                          </p:val>
                                        </p:tav>
                                      </p:tavLst>
                                    </p:anim>
                                    <p:animEffect transition="in" filter="fade">
                                      <p:cBhvr>
                                        <p:cTn id="75" dur="500"/>
                                        <p:tgtEl>
                                          <p:spTgt spid="48"/>
                                        </p:tgtEl>
                                      </p:cBhvr>
                                    </p:animEffect>
                                  </p:childTnLst>
                                </p:cTn>
                              </p:par>
                            </p:childTnLst>
                          </p:cTn>
                        </p:par>
                        <p:par>
                          <p:cTn id="76" fill="hold">
                            <p:stCondLst>
                              <p:cond delay="4200"/>
                            </p:stCondLst>
                            <p:childTnLst>
                              <p:par>
                                <p:cTn id="77" presetID="53" presetClass="entr" presetSubtype="16" fill="hold" grpId="0" nodeType="afterEffect">
                                  <p:stCondLst>
                                    <p:cond delay="0"/>
                                  </p:stCondLst>
                                  <p:childTnLst>
                                    <p:set>
                                      <p:cBhvr>
                                        <p:cTn id="78" dur="1" fill="hold">
                                          <p:stCondLst>
                                            <p:cond delay="0"/>
                                          </p:stCondLst>
                                        </p:cTn>
                                        <p:tgtEl>
                                          <p:spTgt spid="54"/>
                                        </p:tgtEl>
                                        <p:attrNameLst>
                                          <p:attrName>style.visibility</p:attrName>
                                        </p:attrNameLst>
                                      </p:cBhvr>
                                      <p:to>
                                        <p:strVal val="visible"/>
                                      </p:to>
                                    </p:set>
                                    <p:anim calcmode="lin" valueType="num">
                                      <p:cBhvr>
                                        <p:cTn id="79" dur="500" fill="hold"/>
                                        <p:tgtEl>
                                          <p:spTgt spid="54"/>
                                        </p:tgtEl>
                                        <p:attrNameLst>
                                          <p:attrName>ppt_w</p:attrName>
                                        </p:attrNameLst>
                                      </p:cBhvr>
                                      <p:tavLst>
                                        <p:tav tm="0">
                                          <p:val>
                                            <p:fltVal val="0"/>
                                          </p:val>
                                        </p:tav>
                                        <p:tav tm="100000">
                                          <p:val>
                                            <p:strVal val="#ppt_w"/>
                                          </p:val>
                                        </p:tav>
                                      </p:tavLst>
                                    </p:anim>
                                    <p:anim calcmode="lin" valueType="num">
                                      <p:cBhvr>
                                        <p:cTn id="80" dur="500" fill="hold"/>
                                        <p:tgtEl>
                                          <p:spTgt spid="54"/>
                                        </p:tgtEl>
                                        <p:attrNameLst>
                                          <p:attrName>ppt_h</p:attrName>
                                        </p:attrNameLst>
                                      </p:cBhvr>
                                      <p:tavLst>
                                        <p:tav tm="0">
                                          <p:val>
                                            <p:fltVal val="0"/>
                                          </p:val>
                                        </p:tav>
                                        <p:tav tm="100000">
                                          <p:val>
                                            <p:strVal val="#ppt_h"/>
                                          </p:val>
                                        </p:tav>
                                      </p:tavLst>
                                    </p:anim>
                                    <p:animEffect transition="in" filter="fade">
                                      <p:cBhvr>
                                        <p:cTn id="81" dur="500"/>
                                        <p:tgtEl>
                                          <p:spTgt spid="54"/>
                                        </p:tgtEl>
                                      </p:cBhvr>
                                    </p:animEffect>
                                  </p:childTnLst>
                                </p:cTn>
                              </p:par>
                            </p:childTnLst>
                          </p:cTn>
                        </p:par>
                        <p:par>
                          <p:cTn id="82" fill="hold">
                            <p:stCondLst>
                              <p:cond delay="4700"/>
                            </p:stCondLst>
                            <p:childTnLst>
                              <p:par>
                                <p:cTn id="83" presetID="53" presetClass="entr" presetSubtype="16" fill="hold" nodeType="afterEffect">
                                  <p:stCondLst>
                                    <p:cond delay="0"/>
                                  </p:stCondLst>
                                  <p:childTnLst>
                                    <p:set>
                                      <p:cBhvr>
                                        <p:cTn id="84" dur="1" fill="hold">
                                          <p:stCondLst>
                                            <p:cond delay="0"/>
                                          </p:stCondLst>
                                        </p:cTn>
                                        <p:tgtEl>
                                          <p:spTgt spid="45"/>
                                        </p:tgtEl>
                                        <p:attrNameLst>
                                          <p:attrName>style.visibility</p:attrName>
                                        </p:attrNameLst>
                                      </p:cBhvr>
                                      <p:to>
                                        <p:strVal val="visible"/>
                                      </p:to>
                                    </p:set>
                                    <p:anim calcmode="lin" valueType="num">
                                      <p:cBhvr>
                                        <p:cTn id="85" dur="500" fill="hold"/>
                                        <p:tgtEl>
                                          <p:spTgt spid="45"/>
                                        </p:tgtEl>
                                        <p:attrNameLst>
                                          <p:attrName>ppt_w</p:attrName>
                                        </p:attrNameLst>
                                      </p:cBhvr>
                                      <p:tavLst>
                                        <p:tav tm="0">
                                          <p:val>
                                            <p:fltVal val="0"/>
                                          </p:val>
                                        </p:tav>
                                        <p:tav tm="100000">
                                          <p:val>
                                            <p:strVal val="#ppt_w"/>
                                          </p:val>
                                        </p:tav>
                                      </p:tavLst>
                                    </p:anim>
                                    <p:anim calcmode="lin" valueType="num">
                                      <p:cBhvr>
                                        <p:cTn id="86" dur="500" fill="hold"/>
                                        <p:tgtEl>
                                          <p:spTgt spid="45"/>
                                        </p:tgtEl>
                                        <p:attrNameLst>
                                          <p:attrName>ppt_h</p:attrName>
                                        </p:attrNameLst>
                                      </p:cBhvr>
                                      <p:tavLst>
                                        <p:tav tm="0">
                                          <p:val>
                                            <p:fltVal val="0"/>
                                          </p:val>
                                        </p:tav>
                                        <p:tav tm="100000">
                                          <p:val>
                                            <p:strVal val="#ppt_h"/>
                                          </p:val>
                                        </p:tav>
                                      </p:tavLst>
                                    </p:anim>
                                    <p:animEffect transition="in" filter="fade">
                                      <p:cBhvr>
                                        <p:cTn id="87" dur="500"/>
                                        <p:tgtEl>
                                          <p:spTgt spid="45"/>
                                        </p:tgtEl>
                                      </p:cBhvr>
                                    </p:animEffect>
                                  </p:childTnLst>
                                </p:cTn>
                              </p:par>
                            </p:childTnLst>
                          </p:cTn>
                        </p:par>
                        <p:par>
                          <p:cTn id="88" fill="hold">
                            <p:stCondLst>
                              <p:cond delay="5200"/>
                            </p:stCondLst>
                            <p:childTnLst>
                              <p:par>
                                <p:cTn id="89" presetID="53" presetClass="entr" presetSubtype="16" fill="hold" grpId="0" nodeType="after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p:cTn id="91" dur="500" fill="hold"/>
                                        <p:tgtEl>
                                          <p:spTgt spid="52"/>
                                        </p:tgtEl>
                                        <p:attrNameLst>
                                          <p:attrName>ppt_w</p:attrName>
                                        </p:attrNameLst>
                                      </p:cBhvr>
                                      <p:tavLst>
                                        <p:tav tm="0">
                                          <p:val>
                                            <p:fltVal val="0"/>
                                          </p:val>
                                        </p:tav>
                                        <p:tav tm="100000">
                                          <p:val>
                                            <p:strVal val="#ppt_w"/>
                                          </p:val>
                                        </p:tav>
                                      </p:tavLst>
                                    </p:anim>
                                    <p:anim calcmode="lin" valueType="num">
                                      <p:cBhvr>
                                        <p:cTn id="92" dur="500" fill="hold"/>
                                        <p:tgtEl>
                                          <p:spTgt spid="52"/>
                                        </p:tgtEl>
                                        <p:attrNameLst>
                                          <p:attrName>ppt_h</p:attrName>
                                        </p:attrNameLst>
                                      </p:cBhvr>
                                      <p:tavLst>
                                        <p:tav tm="0">
                                          <p:val>
                                            <p:fltVal val="0"/>
                                          </p:val>
                                        </p:tav>
                                        <p:tav tm="100000">
                                          <p:val>
                                            <p:strVal val="#ppt_h"/>
                                          </p:val>
                                        </p:tav>
                                      </p:tavLst>
                                    </p:anim>
                                    <p:animEffect transition="in" filter="fade">
                                      <p:cBhvr>
                                        <p:cTn id="93" dur="500"/>
                                        <p:tgtEl>
                                          <p:spTgt spid="52"/>
                                        </p:tgtEl>
                                      </p:cBhvr>
                                    </p:animEffect>
                                  </p:childTnLst>
                                </p:cTn>
                              </p:par>
                            </p:childTnLst>
                          </p:cTn>
                        </p:par>
                        <p:par>
                          <p:cTn id="94" fill="hold">
                            <p:stCondLst>
                              <p:cond delay="5700"/>
                            </p:stCondLst>
                            <p:childTnLst>
                              <p:par>
                                <p:cTn id="95" presetID="53" presetClass="entr" presetSubtype="16" fill="hold" nodeType="afterEffect">
                                  <p:stCondLst>
                                    <p:cond delay="0"/>
                                  </p:stCondLst>
                                  <p:childTnLst>
                                    <p:set>
                                      <p:cBhvr>
                                        <p:cTn id="96" dur="1" fill="hold">
                                          <p:stCondLst>
                                            <p:cond delay="0"/>
                                          </p:stCondLst>
                                        </p:cTn>
                                        <p:tgtEl>
                                          <p:spTgt spid="39"/>
                                        </p:tgtEl>
                                        <p:attrNameLst>
                                          <p:attrName>style.visibility</p:attrName>
                                        </p:attrNameLst>
                                      </p:cBhvr>
                                      <p:to>
                                        <p:strVal val="visible"/>
                                      </p:to>
                                    </p:set>
                                    <p:anim calcmode="lin" valueType="num">
                                      <p:cBhvr>
                                        <p:cTn id="97" dur="500" fill="hold"/>
                                        <p:tgtEl>
                                          <p:spTgt spid="39"/>
                                        </p:tgtEl>
                                        <p:attrNameLst>
                                          <p:attrName>ppt_w</p:attrName>
                                        </p:attrNameLst>
                                      </p:cBhvr>
                                      <p:tavLst>
                                        <p:tav tm="0">
                                          <p:val>
                                            <p:fltVal val="0"/>
                                          </p:val>
                                        </p:tav>
                                        <p:tav tm="100000">
                                          <p:val>
                                            <p:strVal val="#ppt_w"/>
                                          </p:val>
                                        </p:tav>
                                      </p:tavLst>
                                    </p:anim>
                                    <p:anim calcmode="lin" valueType="num">
                                      <p:cBhvr>
                                        <p:cTn id="98" dur="500" fill="hold"/>
                                        <p:tgtEl>
                                          <p:spTgt spid="39"/>
                                        </p:tgtEl>
                                        <p:attrNameLst>
                                          <p:attrName>ppt_h</p:attrName>
                                        </p:attrNameLst>
                                      </p:cBhvr>
                                      <p:tavLst>
                                        <p:tav tm="0">
                                          <p:val>
                                            <p:fltVal val="0"/>
                                          </p:val>
                                        </p:tav>
                                        <p:tav tm="100000">
                                          <p:val>
                                            <p:strVal val="#ppt_h"/>
                                          </p:val>
                                        </p:tav>
                                      </p:tavLst>
                                    </p:anim>
                                    <p:animEffect transition="in" filter="fade">
                                      <p:cBhvr>
                                        <p:cTn id="9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animBg="1"/>
      <p:bldP spid="51" grpId="0"/>
      <p:bldP spid="52" grpId="0"/>
      <p:bldP spid="53" grpId="0"/>
      <p:bldP spid="54" grpId="0"/>
      <p:bldP spid="64" grpId="0"/>
      <p:bldP spid="6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
          <p:cNvSpPr>
            <a:spLocks noChangeArrowheads="1"/>
          </p:cNvSpPr>
          <p:nvPr/>
        </p:nvSpPr>
        <p:spPr bwMode="auto">
          <a:xfrm>
            <a:off x="1296194" y="1247726"/>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Arial" pitchFamily="34" charset="0"/>
              </a:rPr>
              <a:t>备用图表</a:t>
            </a:r>
            <a:endPar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itchFamily="34" charset="0"/>
            </a:endParaRPr>
          </a:p>
        </p:txBody>
      </p:sp>
      <p:sp>
        <p:nvSpPr>
          <p:cNvPr id="34" name="文本框 37"/>
          <p:cNvSpPr>
            <a:spLocks noChangeArrowheads="1"/>
          </p:cNvSpPr>
          <p:nvPr/>
        </p:nvSpPr>
        <p:spPr bwMode="auto">
          <a:xfrm>
            <a:off x="2470938" y="1375044"/>
            <a:ext cx="27220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sym typeface="Arial" pitchFamily="34" charset="0"/>
              </a:rPr>
              <a:t>ALTERNATE CHART</a:t>
            </a:r>
            <a:endParaRPr kumimoji="0" lang="zh-CN" altLang="en-US" sz="1000" b="0" i="0" u="none" strike="noStrike" kern="0" cap="none" spc="0" normalizeH="0" baseline="-3000" noProof="0" dirty="0">
              <a:ln>
                <a:noFill/>
              </a:ln>
              <a:solidFill>
                <a:sysClr val="window" lastClr="FFFFFF"/>
              </a:solidFill>
              <a:effectLst/>
              <a:uLnTx/>
              <a:uFillTx/>
              <a:latin typeface="微软雅黑" panose="020B0503020204020204" pitchFamily="34" charset="-122"/>
              <a:sym typeface="Arial" pitchFamily="34" charset="0"/>
            </a:endParaRPr>
          </a:p>
        </p:txBody>
      </p:sp>
      <p:grpSp>
        <p:nvGrpSpPr>
          <p:cNvPr id="35" name="组合 34"/>
          <p:cNvGrpSpPr/>
          <p:nvPr/>
        </p:nvGrpSpPr>
        <p:grpSpPr>
          <a:xfrm>
            <a:off x="8266914" y="862758"/>
            <a:ext cx="649280" cy="762000"/>
            <a:chOff x="8266914" y="-18254"/>
            <a:chExt cx="649280" cy="762000"/>
          </a:xfrm>
        </p:grpSpPr>
        <p:sp>
          <p:nvSpPr>
            <p:cNvPr id="36"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37" name="组合 36"/>
            <p:cNvGrpSpPr/>
            <p:nvPr/>
          </p:nvGrpSpPr>
          <p:grpSpPr>
            <a:xfrm>
              <a:off x="8266914" y="134144"/>
              <a:ext cx="649280" cy="475558"/>
              <a:chOff x="235091" y="185120"/>
              <a:chExt cx="649280" cy="475558"/>
            </a:xfrm>
          </p:grpSpPr>
          <p:sp>
            <p:nvSpPr>
              <p:cNvPr id="38" name="矩形 37"/>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39" name="矩形 38"/>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grpSp>
        <p:nvGrpSpPr>
          <p:cNvPr id="40" name="组合 39"/>
          <p:cNvGrpSpPr/>
          <p:nvPr/>
        </p:nvGrpSpPr>
        <p:grpSpPr>
          <a:xfrm>
            <a:off x="2033665" y="3926673"/>
            <a:ext cx="3059785" cy="1518551"/>
            <a:chOff x="1591195" y="3531392"/>
            <a:chExt cx="1721136" cy="774463"/>
          </a:xfrm>
          <a:effectLst>
            <a:outerShdw blurRad="444500" dist="254000" dir="8100000" algn="tr" rotWithShape="0">
              <a:prstClr val="black">
                <a:alpha val="50000"/>
              </a:prstClr>
            </a:outerShdw>
          </a:effectLst>
        </p:grpSpPr>
        <p:sp>
          <p:nvSpPr>
            <p:cNvPr id="41"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2"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43" name="组合 42"/>
          <p:cNvGrpSpPr/>
          <p:nvPr/>
        </p:nvGrpSpPr>
        <p:grpSpPr>
          <a:xfrm>
            <a:off x="893217" y="2033729"/>
            <a:ext cx="3059785" cy="1518551"/>
            <a:chOff x="1591195" y="3531392"/>
            <a:chExt cx="1721136" cy="774463"/>
          </a:xfrm>
          <a:effectLst>
            <a:outerShdw blurRad="444500" dist="254000" dir="8100000" algn="tr" rotWithShape="0">
              <a:prstClr val="black">
                <a:alpha val="50000"/>
              </a:prstClr>
            </a:outerShdw>
          </a:effectLst>
        </p:grpSpPr>
        <p:sp>
          <p:nvSpPr>
            <p:cNvPr id="44"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5"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46" name="Freeform 9"/>
          <p:cNvSpPr>
            <a:spLocks noEditPoints="1"/>
          </p:cNvSpPr>
          <p:nvPr/>
        </p:nvSpPr>
        <p:spPr bwMode="auto">
          <a:xfrm>
            <a:off x="1252315" y="2555254"/>
            <a:ext cx="583929" cy="581800"/>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7" name="Freeform 8"/>
          <p:cNvSpPr>
            <a:spLocks noEditPoints="1"/>
          </p:cNvSpPr>
          <p:nvPr/>
        </p:nvSpPr>
        <p:spPr bwMode="auto">
          <a:xfrm>
            <a:off x="2250276" y="4408058"/>
            <a:ext cx="634333" cy="555779"/>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8" name="TextBox 47"/>
          <p:cNvSpPr txBox="1"/>
          <p:nvPr/>
        </p:nvSpPr>
        <p:spPr>
          <a:xfrm>
            <a:off x="1966867" y="2674355"/>
            <a:ext cx="1908342" cy="63248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p:txBody>
      </p:sp>
      <p:sp>
        <p:nvSpPr>
          <p:cNvPr id="49" name="TextBox 48"/>
          <p:cNvSpPr txBox="1"/>
          <p:nvPr/>
        </p:nvSpPr>
        <p:spPr>
          <a:xfrm>
            <a:off x="1970209" y="2327999"/>
            <a:ext cx="1395913" cy="312330"/>
          </a:xfrm>
          <a:prstGeom prst="rect">
            <a:avLst/>
          </a:prstGeom>
          <a:noFill/>
        </p:spPr>
        <p:txBody>
          <a:bodyPr wrap="square" tIns="0" bIns="0" rtlCol="0" anchor="t">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华文黑体" pitchFamily="2" charset="-122"/>
              </a:rPr>
              <a:t>项目名称</a:t>
            </a:r>
            <a:endParaRPr kumimoji="0" lang="zh-CN" altLang="en-US" sz="15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华文黑体" pitchFamily="2" charset="-122"/>
            </a:endParaRPr>
          </a:p>
        </p:txBody>
      </p:sp>
      <p:grpSp>
        <p:nvGrpSpPr>
          <p:cNvPr id="50" name="组合 49"/>
          <p:cNvGrpSpPr/>
          <p:nvPr/>
        </p:nvGrpSpPr>
        <p:grpSpPr>
          <a:xfrm>
            <a:off x="4241724" y="2033729"/>
            <a:ext cx="3059785" cy="1518551"/>
            <a:chOff x="1591195" y="3531392"/>
            <a:chExt cx="1721136" cy="774463"/>
          </a:xfrm>
          <a:effectLst>
            <a:outerShdw blurRad="444500" dist="254000" dir="8100000" algn="tr" rotWithShape="0">
              <a:prstClr val="black">
                <a:alpha val="50000"/>
              </a:prstClr>
            </a:outerShdw>
          </a:effectLst>
        </p:grpSpPr>
        <p:sp>
          <p:nvSpPr>
            <p:cNvPr id="51"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52"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53" name="Freeform 6"/>
          <p:cNvSpPr>
            <a:spLocks noEditPoints="1"/>
          </p:cNvSpPr>
          <p:nvPr/>
        </p:nvSpPr>
        <p:spPr bwMode="auto">
          <a:xfrm>
            <a:off x="4429041" y="2615356"/>
            <a:ext cx="664409" cy="417387"/>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4" name="TextBox 53"/>
          <p:cNvSpPr txBox="1"/>
          <p:nvPr/>
        </p:nvSpPr>
        <p:spPr>
          <a:xfrm>
            <a:off x="5167267" y="2674355"/>
            <a:ext cx="1908342" cy="63248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p:txBody>
      </p:sp>
      <p:sp>
        <p:nvSpPr>
          <p:cNvPr id="55" name="TextBox 54"/>
          <p:cNvSpPr txBox="1"/>
          <p:nvPr/>
        </p:nvSpPr>
        <p:spPr>
          <a:xfrm>
            <a:off x="5170609" y="2327999"/>
            <a:ext cx="1395913" cy="312330"/>
          </a:xfrm>
          <a:prstGeom prst="rect">
            <a:avLst/>
          </a:prstGeom>
          <a:noFill/>
        </p:spPr>
        <p:txBody>
          <a:bodyPr wrap="square" tIns="0" bIns="0" rtlCol="0" anchor="t">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华文黑体" pitchFamily="2" charset="-122"/>
              </a:rPr>
              <a:t>项目名称</a:t>
            </a:r>
            <a:endParaRPr kumimoji="0" lang="zh-CN" altLang="en-US" sz="15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华文黑体" pitchFamily="2" charset="-122"/>
            </a:endParaRPr>
          </a:p>
        </p:txBody>
      </p:sp>
      <p:sp>
        <p:nvSpPr>
          <p:cNvPr id="56" name="TextBox 55"/>
          <p:cNvSpPr txBox="1"/>
          <p:nvPr/>
        </p:nvSpPr>
        <p:spPr>
          <a:xfrm>
            <a:off x="3037009" y="4573675"/>
            <a:ext cx="1908342" cy="63248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p:txBody>
      </p:sp>
      <p:sp>
        <p:nvSpPr>
          <p:cNvPr id="57" name="TextBox 56"/>
          <p:cNvSpPr txBox="1"/>
          <p:nvPr/>
        </p:nvSpPr>
        <p:spPr>
          <a:xfrm>
            <a:off x="3040351" y="4227319"/>
            <a:ext cx="1395913" cy="312330"/>
          </a:xfrm>
          <a:prstGeom prst="rect">
            <a:avLst/>
          </a:prstGeom>
          <a:noFill/>
        </p:spPr>
        <p:txBody>
          <a:bodyPr wrap="square" tIns="0" bIns="0" rtlCol="0" anchor="t">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华文黑体" pitchFamily="2" charset="-122"/>
              </a:rPr>
              <a:t>项目名称</a:t>
            </a:r>
            <a:endParaRPr kumimoji="0" lang="zh-CN" altLang="en-US" sz="15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华文黑体" pitchFamily="2" charset="-122"/>
            </a:endParaRPr>
          </a:p>
        </p:txBody>
      </p:sp>
      <p:grpSp>
        <p:nvGrpSpPr>
          <p:cNvPr id="58" name="组合 57"/>
          <p:cNvGrpSpPr/>
          <p:nvPr/>
        </p:nvGrpSpPr>
        <p:grpSpPr>
          <a:xfrm>
            <a:off x="5323009" y="3926673"/>
            <a:ext cx="3059785" cy="1518551"/>
            <a:chOff x="1591195" y="3531392"/>
            <a:chExt cx="1721136" cy="774463"/>
          </a:xfrm>
          <a:effectLst>
            <a:outerShdw blurRad="444500" dist="254000" dir="8100000" algn="tr" rotWithShape="0">
              <a:prstClr val="black">
                <a:alpha val="50000"/>
              </a:prstClr>
            </a:outerShdw>
          </a:effectLst>
        </p:grpSpPr>
        <p:sp>
          <p:nvSpPr>
            <p:cNvPr id="59" name="圆角矩形 104"/>
            <p:cNvSpPr/>
            <p:nvPr/>
          </p:nvSpPr>
          <p:spPr>
            <a:xfrm>
              <a:off x="1591195" y="3531392"/>
              <a:ext cx="1721136" cy="774463"/>
            </a:xfrm>
            <a:custGeom>
              <a:avLst/>
              <a:gdLst/>
              <a:ahLst/>
              <a:cxnLst/>
              <a:rect l="l" t="t" r="r" b="b"/>
              <a:pathLst>
                <a:path w="1721136" h="774463">
                  <a:moveTo>
                    <a:pt x="136668" y="0"/>
                  </a:moveTo>
                  <a:lnTo>
                    <a:pt x="1291044" y="0"/>
                  </a:lnTo>
                  <a:cubicBezTo>
                    <a:pt x="1323411" y="0"/>
                    <a:pt x="1349650" y="26239"/>
                    <a:pt x="1349650" y="58606"/>
                  </a:cubicBezTo>
                  <a:lnTo>
                    <a:pt x="1349650" y="225615"/>
                  </a:lnTo>
                  <a:lnTo>
                    <a:pt x="1629660" y="225615"/>
                  </a:lnTo>
                  <a:cubicBezTo>
                    <a:pt x="1680181" y="225615"/>
                    <a:pt x="1721136" y="266570"/>
                    <a:pt x="1721136" y="317091"/>
                  </a:cubicBezTo>
                  <a:lnTo>
                    <a:pt x="1721136" y="682987"/>
                  </a:lnTo>
                  <a:cubicBezTo>
                    <a:pt x="1721136" y="733508"/>
                    <a:pt x="1680181" y="774463"/>
                    <a:pt x="1629660" y="774463"/>
                  </a:cubicBezTo>
                  <a:lnTo>
                    <a:pt x="91476" y="774463"/>
                  </a:lnTo>
                  <a:cubicBezTo>
                    <a:pt x="40955" y="774463"/>
                    <a:pt x="0" y="733508"/>
                    <a:pt x="0" y="682987"/>
                  </a:cubicBezTo>
                  <a:lnTo>
                    <a:pt x="0" y="317091"/>
                  </a:lnTo>
                  <a:cubicBezTo>
                    <a:pt x="0" y="271215"/>
                    <a:pt x="33770" y="233227"/>
                    <a:pt x="78062" y="228323"/>
                  </a:cubicBezTo>
                  <a:lnTo>
                    <a:pt x="78062" y="58606"/>
                  </a:lnTo>
                  <a:cubicBezTo>
                    <a:pt x="78062" y="26239"/>
                    <a:pt x="104301" y="0"/>
                    <a:pt x="136668" y="0"/>
                  </a:cubicBezTo>
                  <a:close/>
                </a:path>
              </a:pathLst>
            </a:cu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0" name="圆角矩形 100"/>
            <p:cNvSpPr/>
            <p:nvPr/>
          </p:nvSpPr>
          <p:spPr>
            <a:xfrm>
              <a:off x="1612670" y="3548528"/>
              <a:ext cx="1678187" cy="740191"/>
            </a:xfrm>
            <a:custGeom>
              <a:avLst/>
              <a:gdLst/>
              <a:ahLst/>
              <a:cxnLst/>
              <a:rect l="l" t="t" r="r" b="b"/>
              <a:pathLst>
                <a:path w="1678187" h="740191">
                  <a:moveTo>
                    <a:pt x="140663" y="0"/>
                  </a:moveTo>
                  <a:lnTo>
                    <a:pt x="1250586" y="0"/>
                  </a:lnTo>
                  <a:cubicBezTo>
                    <a:pt x="1285463" y="0"/>
                    <a:pt x="1313736" y="28273"/>
                    <a:pt x="1313736" y="63150"/>
                  </a:cubicBezTo>
                  <a:lnTo>
                    <a:pt x="1313736" y="225841"/>
                  </a:lnTo>
                  <a:lnTo>
                    <a:pt x="1592460" y="225841"/>
                  </a:lnTo>
                  <a:cubicBezTo>
                    <a:pt x="1639806" y="225841"/>
                    <a:pt x="1678187" y="264222"/>
                    <a:pt x="1678187" y="311568"/>
                  </a:cubicBezTo>
                  <a:lnTo>
                    <a:pt x="1678187" y="654464"/>
                  </a:lnTo>
                  <a:cubicBezTo>
                    <a:pt x="1678187" y="701810"/>
                    <a:pt x="1639806" y="740191"/>
                    <a:pt x="1592460" y="740191"/>
                  </a:cubicBezTo>
                  <a:lnTo>
                    <a:pt x="85727" y="740191"/>
                  </a:lnTo>
                  <a:cubicBezTo>
                    <a:pt x="38381" y="740191"/>
                    <a:pt x="0" y="701810"/>
                    <a:pt x="0" y="654464"/>
                  </a:cubicBezTo>
                  <a:lnTo>
                    <a:pt x="0" y="311568"/>
                  </a:lnTo>
                  <a:cubicBezTo>
                    <a:pt x="0" y="267034"/>
                    <a:pt x="33957" y="230432"/>
                    <a:pt x="77513" y="227499"/>
                  </a:cubicBezTo>
                  <a:lnTo>
                    <a:pt x="77513" y="63150"/>
                  </a:lnTo>
                  <a:cubicBezTo>
                    <a:pt x="77513" y="28273"/>
                    <a:pt x="105786" y="0"/>
                    <a:pt x="140663" y="0"/>
                  </a:cubicBezTo>
                  <a:close/>
                </a:path>
              </a:pathLst>
            </a:custGeom>
            <a:gradFill>
              <a:gsLst>
                <a:gs pos="39000">
                  <a:srgbClr val="F0F0F0"/>
                </a:gs>
                <a:gs pos="0">
                  <a:sysClr val="window" lastClr="FFFFFF"/>
                </a:gs>
                <a:gs pos="100000">
                  <a:sysClr val="window" lastClr="FFFFFF">
                    <a:lumMod val="75000"/>
                  </a:sysClr>
                </a:gs>
                <a:gs pos="0">
                  <a:sysClr val="window" lastClr="FFFFFF"/>
                </a:gs>
              </a:gsLst>
              <a:lin ang="189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61" name="Freeform 7"/>
          <p:cNvSpPr>
            <a:spLocks noEditPoints="1"/>
          </p:cNvSpPr>
          <p:nvPr/>
        </p:nvSpPr>
        <p:spPr bwMode="auto">
          <a:xfrm>
            <a:off x="5515454" y="4444156"/>
            <a:ext cx="605984" cy="489370"/>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62" name="TextBox 61"/>
          <p:cNvSpPr txBox="1"/>
          <p:nvPr/>
        </p:nvSpPr>
        <p:spPr>
          <a:xfrm>
            <a:off x="6310267" y="4573675"/>
            <a:ext cx="1908342" cy="632481"/>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kumimoji="0" lang="zh-CN" altLang="en-US" sz="9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p:txBody>
      </p:sp>
      <p:sp>
        <p:nvSpPr>
          <p:cNvPr id="63" name="TextBox 62"/>
          <p:cNvSpPr txBox="1"/>
          <p:nvPr/>
        </p:nvSpPr>
        <p:spPr>
          <a:xfrm>
            <a:off x="6313609" y="4227319"/>
            <a:ext cx="1395913" cy="312330"/>
          </a:xfrm>
          <a:prstGeom prst="rect">
            <a:avLst/>
          </a:prstGeom>
          <a:noFill/>
        </p:spPr>
        <p:txBody>
          <a:bodyPr wrap="square" tIns="0" bIns="0" rtlCol="0" anchor="t">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华文黑体" pitchFamily="2" charset="-122"/>
              </a:rPr>
              <a:t>项目名称</a:t>
            </a:r>
            <a:endParaRPr kumimoji="0" lang="zh-CN" altLang="en-US" sz="15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cs typeface="华文黑体" pitchFamily="2" charset="-122"/>
            </a:endParaRPr>
          </a:p>
        </p:txBody>
      </p:sp>
    </p:spTree>
    <p:extLst>
      <p:ext uri="{BB962C8B-B14F-4D97-AF65-F5344CB8AC3E}">
        <p14:creationId xmlns:p14="http://schemas.microsoft.com/office/powerpoint/2010/main" val="4251489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par>
                                <p:cTn id="12" presetID="47" presetClass="entr" presetSubtype="0" fill="hold" nodeType="with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500"/>
                                        <p:tgtEl>
                                          <p:spTgt spid="35"/>
                                        </p:tgtEl>
                                      </p:cBhvr>
                                    </p:animEffect>
                                    <p:anim calcmode="lin" valueType="num">
                                      <p:cBhvr>
                                        <p:cTn id="15" dur="500" fill="hold"/>
                                        <p:tgtEl>
                                          <p:spTgt spid="35"/>
                                        </p:tgtEl>
                                        <p:attrNameLst>
                                          <p:attrName>ppt_x</p:attrName>
                                        </p:attrNameLst>
                                      </p:cBhvr>
                                      <p:tavLst>
                                        <p:tav tm="0">
                                          <p:val>
                                            <p:strVal val="#ppt_x"/>
                                          </p:val>
                                        </p:tav>
                                        <p:tav tm="100000">
                                          <p:val>
                                            <p:strVal val="#ppt_x"/>
                                          </p:val>
                                        </p:tav>
                                      </p:tavLst>
                                    </p:anim>
                                    <p:anim calcmode="lin" valueType="num">
                                      <p:cBhvr>
                                        <p:cTn id="16" dur="500" fill="hold"/>
                                        <p:tgtEl>
                                          <p:spTgt spid="35"/>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6" presetClass="entr" presetSubtype="21"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barn(inVertical)">
                                      <p:cBhvr>
                                        <p:cTn id="20" dur="500"/>
                                        <p:tgtEl>
                                          <p:spTgt spid="43"/>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500" fill="hold"/>
                                        <p:tgtEl>
                                          <p:spTgt spid="46"/>
                                        </p:tgtEl>
                                        <p:attrNameLst>
                                          <p:attrName>ppt_w</p:attrName>
                                        </p:attrNameLst>
                                      </p:cBhvr>
                                      <p:tavLst>
                                        <p:tav tm="0">
                                          <p:val>
                                            <p:fltVal val="0"/>
                                          </p:val>
                                        </p:tav>
                                        <p:tav tm="100000">
                                          <p:val>
                                            <p:strVal val="#ppt_w"/>
                                          </p:val>
                                        </p:tav>
                                      </p:tavLst>
                                    </p:anim>
                                    <p:anim calcmode="lin" valueType="num">
                                      <p:cBhvr>
                                        <p:cTn id="25" dur="500" fill="hold"/>
                                        <p:tgtEl>
                                          <p:spTgt spid="46"/>
                                        </p:tgtEl>
                                        <p:attrNameLst>
                                          <p:attrName>ppt_h</p:attrName>
                                        </p:attrNameLst>
                                      </p:cBhvr>
                                      <p:tavLst>
                                        <p:tav tm="0">
                                          <p:val>
                                            <p:fltVal val="0"/>
                                          </p:val>
                                        </p:tav>
                                        <p:tav tm="100000">
                                          <p:val>
                                            <p:strVal val="#ppt_h"/>
                                          </p:val>
                                        </p:tav>
                                      </p:tavLst>
                                    </p:anim>
                                    <p:animEffect transition="in" filter="fade">
                                      <p:cBhvr>
                                        <p:cTn id="26" dur="500"/>
                                        <p:tgtEl>
                                          <p:spTgt spid="46"/>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48"/>
                                        </p:tgtEl>
                                        <p:attrNameLst>
                                          <p:attrName>style.visibility</p:attrName>
                                        </p:attrNameLst>
                                      </p:cBhvr>
                                      <p:to>
                                        <p:strVal val="visible"/>
                                      </p:to>
                                    </p:set>
                                    <p:animEffect transition="in" filter="wipe(left)">
                                      <p:cBhvr>
                                        <p:cTn id="30" dur="500"/>
                                        <p:tgtEl>
                                          <p:spTgt spid="48"/>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left)">
                                      <p:cBhvr>
                                        <p:cTn id="33" dur="500"/>
                                        <p:tgtEl>
                                          <p:spTgt spid="49"/>
                                        </p:tgtEl>
                                      </p:cBhvr>
                                    </p:animEffect>
                                  </p:childTnLst>
                                </p:cTn>
                              </p:par>
                            </p:childTnLst>
                          </p:cTn>
                        </p:par>
                        <p:par>
                          <p:cTn id="34" fill="hold">
                            <p:stCondLst>
                              <p:cond delay="2500"/>
                            </p:stCondLst>
                            <p:childTnLst>
                              <p:par>
                                <p:cTn id="35" presetID="16" presetClass="entr" presetSubtype="21" fill="hold" nodeType="after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barn(inVertical)">
                                      <p:cBhvr>
                                        <p:cTn id="37" dur="500"/>
                                        <p:tgtEl>
                                          <p:spTgt spid="50"/>
                                        </p:tgtEl>
                                      </p:cBhvr>
                                    </p:animEffect>
                                  </p:childTnLst>
                                </p:cTn>
                              </p:par>
                            </p:childTnLst>
                          </p:cTn>
                        </p:par>
                        <p:par>
                          <p:cTn id="38" fill="hold">
                            <p:stCondLst>
                              <p:cond delay="3000"/>
                            </p:stCondLst>
                            <p:childTnLst>
                              <p:par>
                                <p:cTn id="39" presetID="53" presetClass="entr" presetSubtype="16"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ppt_w</p:attrName>
                                        </p:attrNameLst>
                                      </p:cBhvr>
                                      <p:tavLst>
                                        <p:tav tm="0">
                                          <p:val>
                                            <p:fltVal val="0"/>
                                          </p:val>
                                        </p:tav>
                                        <p:tav tm="100000">
                                          <p:val>
                                            <p:strVal val="#ppt_w"/>
                                          </p:val>
                                        </p:tav>
                                      </p:tavLst>
                                    </p:anim>
                                    <p:anim calcmode="lin" valueType="num">
                                      <p:cBhvr>
                                        <p:cTn id="42" dur="500" fill="hold"/>
                                        <p:tgtEl>
                                          <p:spTgt spid="53"/>
                                        </p:tgtEl>
                                        <p:attrNameLst>
                                          <p:attrName>ppt_h</p:attrName>
                                        </p:attrNameLst>
                                      </p:cBhvr>
                                      <p:tavLst>
                                        <p:tav tm="0">
                                          <p:val>
                                            <p:fltVal val="0"/>
                                          </p:val>
                                        </p:tav>
                                        <p:tav tm="100000">
                                          <p:val>
                                            <p:strVal val="#ppt_h"/>
                                          </p:val>
                                        </p:tav>
                                      </p:tavLst>
                                    </p:anim>
                                    <p:animEffect transition="in" filter="fade">
                                      <p:cBhvr>
                                        <p:cTn id="43" dur="500"/>
                                        <p:tgtEl>
                                          <p:spTgt spid="53"/>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54"/>
                                        </p:tgtEl>
                                        <p:attrNameLst>
                                          <p:attrName>style.visibility</p:attrName>
                                        </p:attrNameLst>
                                      </p:cBhvr>
                                      <p:to>
                                        <p:strVal val="visible"/>
                                      </p:to>
                                    </p:set>
                                    <p:animEffect transition="in" filter="wipe(left)">
                                      <p:cBhvr>
                                        <p:cTn id="47" dur="500"/>
                                        <p:tgtEl>
                                          <p:spTgt spid="54"/>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55"/>
                                        </p:tgtEl>
                                        <p:attrNameLst>
                                          <p:attrName>style.visibility</p:attrName>
                                        </p:attrNameLst>
                                      </p:cBhvr>
                                      <p:to>
                                        <p:strVal val="visible"/>
                                      </p:to>
                                    </p:set>
                                    <p:animEffect transition="in" filter="wipe(left)">
                                      <p:cBhvr>
                                        <p:cTn id="50" dur="500"/>
                                        <p:tgtEl>
                                          <p:spTgt spid="55"/>
                                        </p:tgtEl>
                                      </p:cBhvr>
                                    </p:animEffect>
                                  </p:childTnLst>
                                </p:cTn>
                              </p:par>
                            </p:childTnLst>
                          </p:cTn>
                        </p:par>
                        <p:par>
                          <p:cTn id="51" fill="hold">
                            <p:stCondLst>
                              <p:cond delay="4000"/>
                            </p:stCondLst>
                            <p:childTnLst>
                              <p:par>
                                <p:cTn id="52" presetID="16" presetClass="entr" presetSubtype="21" fill="hold"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barn(inVertical)">
                                      <p:cBhvr>
                                        <p:cTn id="54" dur="500"/>
                                        <p:tgtEl>
                                          <p:spTgt spid="40"/>
                                        </p:tgtEl>
                                      </p:cBhvr>
                                    </p:animEffect>
                                  </p:childTnLst>
                                </p:cTn>
                              </p:par>
                            </p:childTnLst>
                          </p:cTn>
                        </p:par>
                        <p:par>
                          <p:cTn id="55" fill="hold">
                            <p:stCondLst>
                              <p:cond delay="4500"/>
                            </p:stCondLst>
                            <p:childTnLst>
                              <p:par>
                                <p:cTn id="56" presetID="53" presetClass="entr" presetSubtype="16" fill="hold" grpId="0" nodeType="afterEffect">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cBhvr>
                                        <p:cTn id="58" dur="500" fill="hold"/>
                                        <p:tgtEl>
                                          <p:spTgt spid="47"/>
                                        </p:tgtEl>
                                        <p:attrNameLst>
                                          <p:attrName>ppt_w</p:attrName>
                                        </p:attrNameLst>
                                      </p:cBhvr>
                                      <p:tavLst>
                                        <p:tav tm="0">
                                          <p:val>
                                            <p:fltVal val="0"/>
                                          </p:val>
                                        </p:tav>
                                        <p:tav tm="100000">
                                          <p:val>
                                            <p:strVal val="#ppt_w"/>
                                          </p:val>
                                        </p:tav>
                                      </p:tavLst>
                                    </p:anim>
                                    <p:anim calcmode="lin" valueType="num">
                                      <p:cBhvr>
                                        <p:cTn id="59" dur="500" fill="hold"/>
                                        <p:tgtEl>
                                          <p:spTgt spid="47"/>
                                        </p:tgtEl>
                                        <p:attrNameLst>
                                          <p:attrName>ppt_h</p:attrName>
                                        </p:attrNameLst>
                                      </p:cBhvr>
                                      <p:tavLst>
                                        <p:tav tm="0">
                                          <p:val>
                                            <p:fltVal val="0"/>
                                          </p:val>
                                        </p:tav>
                                        <p:tav tm="100000">
                                          <p:val>
                                            <p:strVal val="#ppt_h"/>
                                          </p:val>
                                        </p:tav>
                                      </p:tavLst>
                                    </p:anim>
                                    <p:animEffect transition="in" filter="fade">
                                      <p:cBhvr>
                                        <p:cTn id="60" dur="500"/>
                                        <p:tgtEl>
                                          <p:spTgt spid="47"/>
                                        </p:tgtEl>
                                      </p:cBhvr>
                                    </p:animEffec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56"/>
                                        </p:tgtEl>
                                        <p:attrNameLst>
                                          <p:attrName>style.visibility</p:attrName>
                                        </p:attrNameLst>
                                      </p:cBhvr>
                                      <p:to>
                                        <p:strVal val="visible"/>
                                      </p:to>
                                    </p:set>
                                    <p:animEffect transition="in" filter="wipe(left)">
                                      <p:cBhvr>
                                        <p:cTn id="64" dur="500"/>
                                        <p:tgtEl>
                                          <p:spTgt spid="5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57"/>
                                        </p:tgtEl>
                                        <p:attrNameLst>
                                          <p:attrName>style.visibility</p:attrName>
                                        </p:attrNameLst>
                                      </p:cBhvr>
                                      <p:to>
                                        <p:strVal val="visible"/>
                                      </p:to>
                                    </p:set>
                                    <p:animEffect transition="in" filter="wipe(left)">
                                      <p:cBhvr>
                                        <p:cTn id="67" dur="500"/>
                                        <p:tgtEl>
                                          <p:spTgt spid="57"/>
                                        </p:tgtEl>
                                      </p:cBhvr>
                                    </p:animEffect>
                                  </p:childTnLst>
                                </p:cTn>
                              </p:par>
                            </p:childTnLst>
                          </p:cTn>
                        </p:par>
                        <p:par>
                          <p:cTn id="68" fill="hold">
                            <p:stCondLst>
                              <p:cond delay="5500"/>
                            </p:stCondLst>
                            <p:childTnLst>
                              <p:par>
                                <p:cTn id="69" presetID="16" presetClass="entr" presetSubtype="21" fill="hold" nodeType="afterEffect">
                                  <p:stCondLst>
                                    <p:cond delay="0"/>
                                  </p:stCondLst>
                                  <p:childTnLst>
                                    <p:set>
                                      <p:cBhvr>
                                        <p:cTn id="70" dur="1" fill="hold">
                                          <p:stCondLst>
                                            <p:cond delay="0"/>
                                          </p:stCondLst>
                                        </p:cTn>
                                        <p:tgtEl>
                                          <p:spTgt spid="58"/>
                                        </p:tgtEl>
                                        <p:attrNameLst>
                                          <p:attrName>style.visibility</p:attrName>
                                        </p:attrNameLst>
                                      </p:cBhvr>
                                      <p:to>
                                        <p:strVal val="visible"/>
                                      </p:to>
                                    </p:set>
                                    <p:animEffect transition="in" filter="barn(inVertical)">
                                      <p:cBhvr>
                                        <p:cTn id="71" dur="500"/>
                                        <p:tgtEl>
                                          <p:spTgt spid="58"/>
                                        </p:tgtEl>
                                      </p:cBhvr>
                                    </p:animEffect>
                                  </p:childTnLst>
                                </p:cTn>
                              </p:par>
                            </p:childTnLst>
                          </p:cTn>
                        </p:par>
                        <p:par>
                          <p:cTn id="72" fill="hold">
                            <p:stCondLst>
                              <p:cond delay="6000"/>
                            </p:stCondLst>
                            <p:childTnLst>
                              <p:par>
                                <p:cTn id="73" presetID="53" presetClass="entr" presetSubtype="16" fill="hold" grpId="0" nodeType="afterEffect">
                                  <p:stCondLst>
                                    <p:cond delay="0"/>
                                  </p:stCondLst>
                                  <p:childTnLst>
                                    <p:set>
                                      <p:cBhvr>
                                        <p:cTn id="74" dur="1" fill="hold">
                                          <p:stCondLst>
                                            <p:cond delay="0"/>
                                          </p:stCondLst>
                                        </p:cTn>
                                        <p:tgtEl>
                                          <p:spTgt spid="61"/>
                                        </p:tgtEl>
                                        <p:attrNameLst>
                                          <p:attrName>style.visibility</p:attrName>
                                        </p:attrNameLst>
                                      </p:cBhvr>
                                      <p:to>
                                        <p:strVal val="visible"/>
                                      </p:to>
                                    </p:set>
                                    <p:anim calcmode="lin" valueType="num">
                                      <p:cBhvr>
                                        <p:cTn id="75" dur="500" fill="hold"/>
                                        <p:tgtEl>
                                          <p:spTgt spid="61"/>
                                        </p:tgtEl>
                                        <p:attrNameLst>
                                          <p:attrName>ppt_w</p:attrName>
                                        </p:attrNameLst>
                                      </p:cBhvr>
                                      <p:tavLst>
                                        <p:tav tm="0">
                                          <p:val>
                                            <p:fltVal val="0"/>
                                          </p:val>
                                        </p:tav>
                                        <p:tav tm="100000">
                                          <p:val>
                                            <p:strVal val="#ppt_w"/>
                                          </p:val>
                                        </p:tav>
                                      </p:tavLst>
                                    </p:anim>
                                    <p:anim calcmode="lin" valueType="num">
                                      <p:cBhvr>
                                        <p:cTn id="76" dur="500" fill="hold"/>
                                        <p:tgtEl>
                                          <p:spTgt spid="61"/>
                                        </p:tgtEl>
                                        <p:attrNameLst>
                                          <p:attrName>ppt_h</p:attrName>
                                        </p:attrNameLst>
                                      </p:cBhvr>
                                      <p:tavLst>
                                        <p:tav tm="0">
                                          <p:val>
                                            <p:fltVal val="0"/>
                                          </p:val>
                                        </p:tav>
                                        <p:tav tm="100000">
                                          <p:val>
                                            <p:strVal val="#ppt_h"/>
                                          </p:val>
                                        </p:tav>
                                      </p:tavLst>
                                    </p:anim>
                                    <p:animEffect transition="in" filter="fade">
                                      <p:cBhvr>
                                        <p:cTn id="77" dur="500"/>
                                        <p:tgtEl>
                                          <p:spTgt spid="61"/>
                                        </p:tgtEl>
                                      </p:cBhvr>
                                    </p:animEffect>
                                  </p:childTnLst>
                                </p:cTn>
                              </p:par>
                            </p:childTnLst>
                          </p:cTn>
                        </p:par>
                        <p:par>
                          <p:cTn id="78" fill="hold">
                            <p:stCondLst>
                              <p:cond delay="6500"/>
                            </p:stCondLst>
                            <p:childTnLst>
                              <p:par>
                                <p:cTn id="79" presetID="22" presetClass="entr" presetSubtype="8" fill="hold" grpId="0" nodeType="after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wipe(left)">
                                      <p:cBhvr>
                                        <p:cTn id="81" dur="500"/>
                                        <p:tgtEl>
                                          <p:spTgt spid="62"/>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46" grpId="0" animBg="1"/>
      <p:bldP spid="47" grpId="0" animBg="1"/>
      <p:bldP spid="48" grpId="0"/>
      <p:bldP spid="49" grpId="0"/>
      <p:bldP spid="53" grpId="0" animBg="1"/>
      <p:bldP spid="54" grpId="0"/>
      <p:bldP spid="55" grpId="0"/>
      <p:bldP spid="56" grpId="0"/>
      <p:bldP spid="57" grpId="0"/>
      <p:bldP spid="61" grpId="0" animBg="1"/>
      <p:bldP spid="62" grpId="0"/>
      <p:bldP spid="6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p:cNvGrpSpPr/>
          <p:nvPr/>
        </p:nvGrpSpPr>
        <p:grpSpPr>
          <a:xfrm>
            <a:off x="6285995" y="4591809"/>
            <a:ext cx="1179281" cy="1083973"/>
            <a:chOff x="304800" y="673100"/>
            <a:chExt cx="4000500" cy="4000500"/>
          </a:xfrm>
          <a:effectLst>
            <a:outerShdw blurRad="444500" dist="254000" dir="8100000" algn="tr" rotWithShape="0">
              <a:prstClr val="black">
                <a:alpha val="50000"/>
              </a:prstClr>
            </a:outerShdw>
          </a:effectLst>
        </p:grpSpPr>
        <p:sp>
          <p:nvSpPr>
            <p:cNvPr id="77"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8"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9" name="组合 78"/>
          <p:cNvGrpSpPr/>
          <p:nvPr/>
        </p:nvGrpSpPr>
        <p:grpSpPr>
          <a:xfrm>
            <a:off x="4758843" y="5042428"/>
            <a:ext cx="630230" cy="579296"/>
            <a:chOff x="304800" y="673100"/>
            <a:chExt cx="4000500" cy="4000500"/>
          </a:xfrm>
          <a:effectLst>
            <a:outerShdw blurRad="444500" dist="254000" dir="8100000" algn="tr" rotWithShape="0">
              <a:prstClr val="black">
                <a:alpha val="50000"/>
              </a:prstClr>
            </a:outerShdw>
          </a:effectLst>
        </p:grpSpPr>
        <p:sp>
          <p:nvSpPr>
            <p:cNvPr id="80"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1"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82" name="组合 81"/>
          <p:cNvGrpSpPr/>
          <p:nvPr/>
        </p:nvGrpSpPr>
        <p:grpSpPr>
          <a:xfrm>
            <a:off x="5437632" y="5378579"/>
            <a:ext cx="890519" cy="818549"/>
            <a:chOff x="304800" y="673100"/>
            <a:chExt cx="4000500" cy="4000500"/>
          </a:xfrm>
          <a:effectLst>
            <a:outerShdw blurRad="444500" dist="254000" dir="8100000" algn="tr" rotWithShape="0">
              <a:prstClr val="black">
                <a:alpha val="50000"/>
              </a:prstClr>
            </a:outerShdw>
          </a:effectLst>
        </p:grpSpPr>
        <p:sp>
          <p:nvSpPr>
            <p:cNvPr id="83"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4"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85" name="组合 84"/>
          <p:cNvGrpSpPr/>
          <p:nvPr/>
        </p:nvGrpSpPr>
        <p:grpSpPr>
          <a:xfrm>
            <a:off x="7760135" y="5172158"/>
            <a:ext cx="685800" cy="630374"/>
            <a:chOff x="304800" y="673100"/>
            <a:chExt cx="4000500" cy="4000500"/>
          </a:xfrm>
          <a:effectLst>
            <a:outerShdw blurRad="444500" dist="254000" dir="8100000" algn="tr" rotWithShape="0">
              <a:prstClr val="black">
                <a:alpha val="50000"/>
              </a:prstClr>
            </a:outerShdw>
          </a:effectLst>
        </p:grpSpPr>
        <p:sp>
          <p:nvSpPr>
            <p:cNvPr id="86"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7"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8" name="组合 87"/>
          <p:cNvGrpSpPr/>
          <p:nvPr/>
        </p:nvGrpSpPr>
        <p:grpSpPr>
          <a:xfrm>
            <a:off x="766572" y="5472929"/>
            <a:ext cx="588857" cy="541267"/>
            <a:chOff x="304800" y="673100"/>
            <a:chExt cx="4000500" cy="4000500"/>
          </a:xfrm>
          <a:effectLst>
            <a:outerShdw blurRad="444500" dist="254000" dir="8100000" algn="tr" rotWithShape="0">
              <a:prstClr val="black">
                <a:alpha val="50000"/>
              </a:prstClr>
            </a:outerShdw>
          </a:effectLst>
        </p:grpSpPr>
        <p:sp>
          <p:nvSpPr>
            <p:cNvPr id="89"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0"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91" name="组合 90"/>
          <p:cNvGrpSpPr/>
          <p:nvPr/>
        </p:nvGrpSpPr>
        <p:grpSpPr>
          <a:xfrm>
            <a:off x="3963194" y="4935109"/>
            <a:ext cx="252491" cy="232085"/>
            <a:chOff x="304800" y="673100"/>
            <a:chExt cx="4000500" cy="4000500"/>
          </a:xfrm>
          <a:effectLst>
            <a:outerShdw blurRad="444500" dist="254000" dir="8100000" algn="tr" rotWithShape="0">
              <a:prstClr val="black">
                <a:alpha val="50000"/>
              </a:prstClr>
            </a:outerShdw>
          </a:effectLst>
        </p:grpSpPr>
        <p:sp>
          <p:nvSpPr>
            <p:cNvPr id="92"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3"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94" name="组合 93"/>
          <p:cNvGrpSpPr/>
          <p:nvPr/>
        </p:nvGrpSpPr>
        <p:grpSpPr>
          <a:xfrm>
            <a:off x="3181804" y="4754661"/>
            <a:ext cx="529075" cy="486316"/>
            <a:chOff x="304800" y="673100"/>
            <a:chExt cx="4000500" cy="4000500"/>
          </a:xfrm>
          <a:effectLst>
            <a:outerShdw blurRad="444500" dist="254000" dir="8100000" algn="tr" rotWithShape="0">
              <a:prstClr val="black">
                <a:alpha val="50000"/>
              </a:prstClr>
            </a:outerShdw>
          </a:effectLst>
        </p:grpSpPr>
        <p:sp>
          <p:nvSpPr>
            <p:cNvPr id="95"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6"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97" name="组合 96"/>
          <p:cNvGrpSpPr/>
          <p:nvPr/>
        </p:nvGrpSpPr>
        <p:grpSpPr>
          <a:xfrm>
            <a:off x="8465453" y="4311821"/>
            <a:ext cx="1179281" cy="1083973"/>
            <a:chOff x="304800" y="673100"/>
            <a:chExt cx="4000500" cy="4000500"/>
          </a:xfrm>
          <a:effectLst>
            <a:outerShdw blurRad="444500" dist="254000" dir="8100000" algn="tr" rotWithShape="0">
              <a:prstClr val="black">
                <a:alpha val="50000"/>
              </a:prstClr>
            </a:outerShdw>
          </a:effectLst>
        </p:grpSpPr>
        <p:sp>
          <p:nvSpPr>
            <p:cNvPr id="98"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9"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0" name="组合 99"/>
          <p:cNvGrpSpPr/>
          <p:nvPr/>
        </p:nvGrpSpPr>
        <p:grpSpPr>
          <a:xfrm>
            <a:off x="4420394" y="4728023"/>
            <a:ext cx="223080" cy="205051"/>
            <a:chOff x="304800" y="673100"/>
            <a:chExt cx="4000500" cy="4000500"/>
          </a:xfrm>
          <a:effectLst>
            <a:outerShdw blurRad="444500" dist="254000" dir="8100000" algn="tr" rotWithShape="0">
              <a:prstClr val="black">
                <a:alpha val="50000"/>
              </a:prstClr>
            </a:outerShdw>
          </a:effectLst>
        </p:grpSpPr>
        <p:sp>
          <p:nvSpPr>
            <p:cNvPr id="101"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2"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103" name="组合 102"/>
          <p:cNvGrpSpPr/>
          <p:nvPr/>
        </p:nvGrpSpPr>
        <p:grpSpPr>
          <a:xfrm>
            <a:off x="1943475" y="5186302"/>
            <a:ext cx="1179281" cy="1083973"/>
            <a:chOff x="304800" y="673100"/>
            <a:chExt cx="4000500" cy="4000500"/>
          </a:xfrm>
          <a:effectLst>
            <a:outerShdw blurRad="444500" dist="254000" dir="8100000" algn="tr" rotWithShape="0">
              <a:prstClr val="black">
                <a:alpha val="50000"/>
              </a:prstClr>
            </a:outerShdw>
          </a:effectLst>
        </p:grpSpPr>
        <p:sp>
          <p:nvSpPr>
            <p:cNvPr id="104"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5"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 name="组合 105"/>
          <p:cNvGrpSpPr/>
          <p:nvPr/>
        </p:nvGrpSpPr>
        <p:grpSpPr>
          <a:xfrm>
            <a:off x="1275416" y="5033536"/>
            <a:ext cx="520192" cy="478151"/>
            <a:chOff x="304800" y="673100"/>
            <a:chExt cx="4000500" cy="4000500"/>
          </a:xfrm>
          <a:effectLst>
            <a:outerShdw blurRad="444500" dist="254000" dir="8100000" algn="tr" rotWithShape="0">
              <a:prstClr val="black">
                <a:alpha val="50000"/>
              </a:prstClr>
            </a:outerShdw>
          </a:effectLst>
        </p:grpSpPr>
        <p:sp>
          <p:nvSpPr>
            <p:cNvPr id="107"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8"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109" name="组合 108"/>
          <p:cNvGrpSpPr/>
          <p:nvPr/>
        </p:nvGrpSpPr>
        <p:grpSpPr>
          <a:xfrm>
            <a:off x="291128" y="5332219"/>
            <a:ext cx="316877" cy="291267"/>
            <a:chOff x="304800" y="673100"/>
            <a:chExt cx="4000500" cy="4000500"/>
          </a:xfrm>
          <a:effectLst>
            <a:outerShdw blurRad="444500" dist="254000" dir="8100000" algn="tr" rotWithShape="0">
              <a:prstClr val="black">
                <a:alpha val="50000"/>
              </a:prstClr>
            </a:outerShdw>
          </a:effectLst>
        </p:grpSpPr>
        <p:sp>
          <p:nvSpPr>
            <p:cNvPr id="110"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1"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112" name="组合 111"/>
          <p:cNvGrpSpPr/>
          <p:nvPr/>
        </p:nvGrpSpPr>
        <p:grpSpPr>
          <a:xfrm>
            <a:off x="117164" y="5136106"/>
            <a:ext cx="158438" cy="145634"/>
            <a:chOff x="304800" y="673100"/>
            <a:chExt cx="4000500" cy="4000500"/>
          </a:xfrm>
          <a:effectLst>
            <a:outerShdw blurRad="444500" dist="254000" dir="8100000" algn="tr" rotWithShape="0">
              <a:prstClr val="black">
                <a:alpha val="50000"/>
              </a:prstClr>
            </a:outerShdw>
          </a:effectLst>
        </p:grpSpPr>
        <p:sp>
          <p:nvSpPr>
            <p:cNvPr id="113"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4"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cxnSp>
        <p:nvCxnSpPr>
          <p:cNvPr id="115" name="直接连接符 114"/>
          <p:cNvCxnSpPr/>
          <p:nvPr/>
        </p:nvCxnSpPr>
        <p:spPr>
          <a:xfrm>
            <a:off x="6114500" y="1456518"/>
            <a:ext cx="0" cy="1188000"/>
          </a:xfrm>
          <a:prstGeom prst="line">
            <a:avLst/>
          </a:prstGeom>
          <a:noFill/>
          <a:ln w="6350" cap="flat" cmpd="sng" algn="ctr">
            <a:solidFill>
              <a:sysClr val="window" lastClr="FFFFFF"/>
            </a:solidFill>
            <a:prstDash val="solid"/>
          </a:ln>
          <a:effectLst/>
        </p:spPr>
      </p:cxnSp>
      <p:grpSp>
        <p:nvGrpSpPr>
          <p:cNvPr id="116" name="组合 115"/>
          <p:cNvGrpSpPr/>
          <p:nvPr/>
        </p:nvGrpSpPr>
        <p:grpSpPr>
          <a:xfrm>
            <a:off x="6042492" y="1378968"/>
            <a:ext cx="144016" cy="144016"/>
            <a:chOff x="4971660" y="1569718"/>
            <a:chExt cx="144016" cy="144016"/>
          </a:xfrm>
          <a:solidFill>
            <a:sysClr val="window" lastClr="FFFFFF"/>
          </a:solidFill>
        </p:grpSpPr>
        <p:sp>
          <p:nvSpPr>
            <p:cNvPr id="117" name="椭圆 51"/>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18" name="椭圆 52"/>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19" name="组合 118"/>
          <p:cNvGrpSpPr/>
          <p:nvPr/>
        </p:nvGrpSpPr>
        <p:grpSpPr>
          <a:xfrm>
            <a:off x="6042492" y="1776757"/>
            <a:ext cx="144016" cy="144016"/>
            <a:chOff x="4971660" y="1569718"/>
            <a:chExt cx="144016" cy="144016"/>
          </a:xfrm>
          <a:solidFill>
            <a:sysClr val="window" lastClr="FFFFFF"/>
          </a:solidFill>
        </p:grpSpPr>
        <p:sp>
          <p:nvSpPr>
            <p:cNvPr id="120" name="椭圆 54"/>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1" name="椭圆 55"/>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22" name="组合 121"/>
          <p:cNvGrpSpPr/>
          <p:nvPr/>
        </p:nvGrpSpPr>
        <p:grpSpPr>
          <a:xfrm>
            <a:off x="6042492" y="2174546"/>
            <a:ext cx="144016" cy="144016"/>
            <a:chOff x="4971660" y="1569718"/>
            <a:chExt cx="144016" cy="144016"/>
          </a:xfrm>
          <a:solidFill>
            <a:sysClr val="window" lastClr="FFFFFF"/>
          </a:solidFill>
        </p:grpSpPr>
        <p:sp>
          <p:nvSpPr>
            <p:cNvPr id="123" name="椭圆 57"/>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4" name="椭圆 58"/>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25" name="组合 124"/>
          <p:cNvGrpSpPr/>
          <p:nvPr/>
        </p:nvGrpSpPr>
        <p:grpSpPr>
          <a:xfrm>
            <a:off x="6042492" y="2572335"/>
            <a:ext cx="144016" cy="144016"/>
            <a:chOff x="4971660" y="1569718"/>
            <a:chExt cx="144016" cy="144016"/>
          </a:xfrm>
          <a:solidFill>
            <a:sysClr val="window" lastClr="FFFFFF"/>
          </a:solidFill>
        </p:grpSpPr>
        <p:sp>
          <p:nvSpPr>
            <p:cNvPr id="126" name="椭圆 60"/>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7" name="椭圆 61"/>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sp>
        <p:nvSpPr>
          <p:cNvPr id="128" name="TextBox 127"/>
          <p:cNvSpPr txBox="1"/>
          <p:nvPr/>
        </p:nvSpPr>
        <p:spPr>
          <a:xfrm>
            <a:off x="6325394" y="1196752"/>
            <a:ext cx="1698298" cy="1669678"/>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成本预算</a:t>
            </a:r>
            <a:endPar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资金缺口</a:t>
            </a:r>
            <a:endPar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融资计划</a:t>
            </a:r>
            <a:endPar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融资用途</a:t>
            </a:r>
            <a:endParaRPr kumimoji="0" lang="en-US" altLang="zh-CN" sz="13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129" name="Rectangle 4"/>
          <p:cNvSpPr txBox="1">
            <a:spLocks noChangeArrowheads="1"/>
          </p:cNvSpPr>
          <p:nvPr/>
        </p:nvSpPr>
        <p:spPr bwMode="auto">
          <a:xfrm>
            <a:off x="1203359" y="3275300"/>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zh-CN" altLang="en-US" sz="2500" kern="0" dirty="0">
                <a:latin typeface="微软雅黑" panose="020B0503020204020204" pitchFamily="34" charset="-122"/>
                <a:ea typeface="微软雅黑" panose="020B0503020204020204" pitchFamily="34" charset="-122"/>
              </a:rPr>
              <a:t>资本融资</a:t>
            </a:r>
          </a:p>
        </p:txBody>
      </p:sp>
      <p:sp>
        <p:nvSpPr>
          <p:cNvPr id="130" name="Rectangle 4"/>
          <p:cNvSpPr txBox="1">
            <a:spLocks noChangeArrowheads="1"/>
          </p:cNvSpPr>
          <p:nvPr/>
        </p:nvSpPr>
        <p:spPr bwMode="auto">
          <a:xfrm>
            <a:off x="1477947" y="3795595"/>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lvl="0" fontAlgn="auto">
              <a:spcBef>
                <a:spcPts val="0"/>
              </a:spcBef>
              <a:spcAft>
                <a:spcPts val="0"/>
              </a:spcAft>
              <a:defRPr/>
            </a:pPr>
            <a:r>
              <a:rPr lang="en-US" altLang="zh-CN" sz="1200" b="0" kern="0" dirty="0">
                <a:latin typeface="微软雅黑" panose="020B0503020204020204" pitchFamily="34" charset="-122"/>
                <a:ea typeface="微软雅黑" panose="020B0503020204020204" pitchFamily="34" charset="-122"/>
              </a:rPr>
              <a:t>FINANCING</a:t>
            </a:r>
            <a:endParaRPr lang="zh-CN" altLang="en-US" sz="1200" b="0" kern="0" dirty="0">
              <a:latin typeface="微软雅黑" panose="020B0503020204020204" pitchFamily="34" charset="-122"/>
              <a:ea typeface="微软雅黑" panose="020B0503020204020204" pitchFamily="34" charset="-122"/>
            </a:endParaRPr>
          </a:p>
        </p:txBody>
      </p:sp>
      <p:grpSp>
        <p:nvGrpSpPr>
          <p:cNvPr id="131" name="组合 130"/>
          <p:cNvGrpSpPr/>
          <p:nvPr/>
        </p:nvGrpSpPr>
        <p:grpSpPr>
          <a:xfrm>
            <a:off x="1049020" y="1280995"/>
            <a:ext cx="2076833" cy="2145641"/>
            <a:chOff x="1049020" y="896144"/>
            <a:chExt cx="2076833" cy="2145641"/>
          </a:xfrm>
        </p:grpSpPr>
        <p:grpSp>
          <p:nvGrpSpPr>
            <p:cNvPr id="132" name="组合 131"/>
            <p:cNvGrpSpPr/>
            <p:nvPr/>
          </p:nvGrpSpPr>
          <p:grpSpPr>
            <a:xfrm>
              <a:off x="1049020" y="896144"/>
              <a:ext cx="2076833" cy="2145641"/>
              <a:chOff x="647673" y="2729597"/>
              <a:chExt cx="1343573" cy="1388087"/>
            </a:xfrm>
          </p:grpSpPr>
          <p:grpSp>
            <p:nvGrpSpPr>
              <p:cNvPr id="145" name="组合 144"/>
              <p:cNvGrpSpPr/>
              <p:nvPr/>
            </p:nvGrpSpPr>
            <p:grpSpPr>
              <a:xfrm>
                <a:off x="789153" y="2729597"/>
                <a:ext cx="1202093" cy="1388087"/>
                <a:chOff x="3273692" y="1099961"/>
                <a:chExt cx="1202093" cy="1388087"/>
              </a:xfrm>
            </p:grpSpPr>
            <p:sp>
              <p:nvSpPr>
                <p:cNvPr id="147"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8"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9"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Palatino Linotype"/>
                    <a:ea typeface="宋体"/>
                    <a:cs typeface="+mn-cs"/>
                  </a:endParaRPr>
                </a:p>
              </p:txBody>
            </p:sp>
          </p:grpSp>
          <p:sp>
            <p:nvSpPr>
              <p:cNvPr id="146" name="TextBox 145"/>
              <p:cNvSpPr txBox="1"/>
              <p:nvPr/>
            </p:nvSpPr>
            <p:spPr>
              <a:xfrm>
                <a:off x="647673" y="2828190"/>
                <a:ext cx="948647" cy="4380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0" i="0" u="none" strike="noStrike" kern="0" cap="none" spc="0" normalizeH="0" baseline="0" noProof="0" dirty="0" smtClean="0">
                    <a:ln>
                      <a:noFill/>
                    </a:ln>
                    <a:solidFill>
                      <a:srgbClr val="FFFFFF"/>
                    </a:solidFill>
                    <a:effectLst/>
                    <a:uLnTx/>
                    <a:uFillTx/>
                    <a:latin typeface="Agency FB" panose="020B0503020202020204" pitchFamily="34" charset="0"/>
                  </a:rPr>
                  <a:t>05</a:t>
                </a:r>
                <a:endParaRPr kumimoji="0" lang="zh-CN" altLang="en-US" sz="3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133" name="组合 132"/>
            <p:cNvGrpSpPr/>
            <p:nvPr/>
          </p:nvGrpSpPr>
          <p:grpSpPr>
            <a:xfrm>
              <a:off x="1784254" y="1556803"/>
              <a:ext cx="898649" cy="859029"/>
              <a:chOff x="3294063" y="754063"/>
              <a:chExt cx="5600701" cy="5353051"/>
            </a:xfrm>
            <a:solidFill>
              <a:srgbClr val="7F7F7F">
                <a:lumMod val="75000"/>
              </a:srgbClr>
            </a:solidFill>
          </p:grpSpPr>
          <p:sp>
            <p:nvSpPr>
              <p:cNvPr id="134"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5"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6"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7"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8"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39"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40"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41"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42"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43"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sp>
            <p:nvSpPr>
              <p:cNvPr id="144"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684851"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prstClr val="black"/>
                  </a:solidFill>
                  <a:effectLst/>
                  <a:uLnTx/>
                  <a:uFillTx/>
                  <a:latin typeface="Calibri"/>
                  <a:ea typeface="宋体"/>
                </a:endParaRPr>
              </a:p>
            </p:txBody>
          </p:sp>
        </p:gr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1"/>
                                        </p:tgtEl>
                                        <p:attrNameLst>
                                          <p:attrName>style.visibility</p:attrName>
                                        </p:attrNameLst>
                                      </p:cBhvr>
                                      <p:to>
                                        <p:strVal val="visible"/>
                                      </p:to>
                                    </p:set>
                                    <p:anim calcmode="lin" valueType="num">
                                      <p:cBhvr>
                                        <p:cTn id="7" dur="1000" fill="hold"/>
                                        <p:tgtEl>
                                          <p:spTgt spid="131"/>
                                        </p:tgtEl>
                                        <p:attrNameLst>
                                          <p:attrName>ppt_w</p:attrName>
                                        </p:attrNameLst>
                                      </p:cBhvr>
                                      <p:tavLst>
                                        <p:tav tm="0">
                                          <p:val>
                                            <p:fltVal val="0"/>
                                          </p:val>
                                        </p:tav>
                                        <p:tav tm="100000">
                                          <p:val>
                                            <p:strVal val="#ppt_w"/>
                                          </p:val>
                                        </p:tav>
                                      </p:tavLst>
                                    </p:anim>
                                    <p:anim calcmode="lin" valueType="num">
                                      <p:cBhvr>
                                        <p:cTn id="8" dur="1000" fill="hold"/>
                                        <p:tgtEl>
                                          <p:spTgt spid="131"/>
                                        </p:tgtEl>
                                        <p:attrNameLst>
                                          <p:attrName>ppt_h</p:attrName>
                                        </p:attrNameLst>
                                      </p:cBhvr>
                                      <p:tavLst>
                                        <p:tav tm="0">
                                          <p:val>
                                            <p:fltVal val="0"/>
                                          </p:val>
                                        </p:tav>
                                        <p:tav tm="100000">
                                          <p:val>
                                            <p:strVal val="#ppt_h"/>
                                          </p:val>
                                        </p:tav>
                                      </p:tavLst>
                                    </p:anim>
                                    <p:animEffect transition="in" filter="fade">
                                      <p:cBhvr>
                                        <p:cTn id="9" dur="1000"/>
                                        <p:tgtEl>
                                          <p:spTgt spid="131"/>
                                        </p:tgtEl>
                                      </p:cBhvr>
                                    </p:animEffect>
                                  </p:childTnLst>
                                </p:cTn>
                              </p:par>
                              <p:par>
                                <p:cTn id="10" presetID="22" presetClass="entr" presetSubtype="8" fill="hold" grpId="0" nodeType="withEffect">
                                  <p:stCondLst>
                                    <p:cond delay="400"/>
                                  </p:stCondLst>
                                  <p:childTnLst>
                                    <p:set>
                                      <p:cBhvr>
                                        <p:cTn id="11" dur="1" fill="hold">
                                          <p:stCondLst>
                                            <p:cond delay="0"/>
                                          </p:stCondLst>
                                        </p:cTn>
                                        <p:tgtEl>
                                          <p:spTgt spid="129"/>
                                        </p:tgtEl>
                                        <p:attrNameLst>
                                          <p:attrName>style.visibility</p:attrName>
                                        </p:attrNameLst>
                                      </p:cBhvr>
                                      <p:to>
                                        <p:strVal val="visible"/>
                                      </p:to>
                                    </p:set>
                                    <p:animEffect transition="in" filter="wipe(left)">
                                      <p:cBhvr>
                                        <p:cTn id="12" dur="700"/>
                                        <p:tgtEl>
                                          <p:spTgt spid="129"/>
                                        </p:tgtEl>
                                      </p:cBhvr>
                                    </p:animEffect>
                                  </p:childTnLst>
                                </p:cTn>
                              </p:par>
                              <p:par>
                                <p:cTn id="13" presetID="22" presetClass="entr" presetSubtype="8" fill="hold" grpId="0" nodeType="withEffect">
                                  <p:stCondLst>
                                    <p:cond delay="500"/>
                                  </p:stCondLst>
                                  <p:childTnLst>
                                    <p:set>
                                      <p:cBhvr>
                                        <p:cTn id="14" dur="1" fill="hold">
                                          <p:stCondLst>
                                            <p:cond delay="0"/>
                                          </p:stCondLst>
                                        </p:cTn>
                                        <p:tgtEl>
                                          <p:spTgt spid="130"/>
                                        </p:tgtEl>
                                        <p:attrNameLst>
                                          <p:attrName>style.visibility</p:attrName>
                                        </p:attrNameLst>
                                      </p:cBhvr>
                                      <p:to>
                                        <p:strVal val="visible"/>
                                      </p:to>
                                    </p:set>
                                    <p:animEffect transition="in" filter="wipe(left)">
                                      <p:cBhvr>
                                        <p:cTn id="15" dur="700"/>
                                        <p:tgtEl>
                                          <p:spTgt spid="130"/>
                                        </p:tgtEl>
                                      </p:cBhvr>
                                    </p:animEffect>
                                  </p:childTnLst>
                                </p:cTn>
                              </p:par>
                            </p:childTnLst>
                          </p:cTn>
                        </p:par>
                        <p:par>
                          <p:cTn id="16" fill="hold">
                            <p:stCondLst>
                              <p:cond delay="1200"/>
                            </p:stCondLst>
                            <p:childTnLst>
                              <p:par>
                                <p:cTn id="17" presetID="23" presetClass="entr" presetSubtype="528"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ppt_w</p:attrName>
                                        </p:attrNameLst>
                                      </p:cBhvr>
                                      <p:tavLst>
                                        <p:tav tm="0">
                                          <p:val>
                                            <p:fltVal val="0"/>
                                          </p:val>
                                        </p:tav>
                                        <p:tav tm="100000">
                                          <p:val>
                                            <p:strVal val="#ppt_w"/>
                                          </p:val>
                                        </p:tav>
                                      </p:tavLst>
                                    </p:anim>
                                    <p:anim calcmode="lin" valueType="num">
                                      <p:cBhvr>
                                        <p:cTn id="20" dur="500" fill="hold"/>
                                        <p:tgtEl>
                                          <p:spTgt spid="76"/>
                                        </p:tgtEl>
                                        <p:attrNameLst>
                                          <p:attrName>ppt_h</p:attrName>
                                        </p:attrNameLst>
                                      </p:cBhvr>
                                      <p:tavLst>
                                        <p:tav tm="0">
                                          <p:val>
                                            <p:fltVal val="0"/>
                                          </p:val>
                                        </p:tav>
                                        <p:tav tm="100000">
                                          <p:val>
                                            <p:strVal val="#ppt_h"/>
                                          </p:val>
                                        </p:tav>
                                      </p:tavLst>
                                    </p:anim>
                                    <p:anim calcmode="lin" valueType="num">
                                      <p:cBhvr>
                                        <p:cTn id="21" dur="500" fill="hold"/>
                                        <p:tgtEl>
                                          <p:spTgt spid="76"/>
                                        </p:tgtEl>
                                        <p:attrNameLst>
                                          <p:attrName>ppt_x</p:attrName>
                                        </p:attrNameLst>
                                      </p:cBhvr>
                                      <p:tavLst>
                                        <p:tav tm="0">
                                          <p:val>
                                            <p:fltVal val="0.5"/>
                                          </p:val>
                                        </p:tav>
                                        <p:tav tm="100000">
                                          <p:val>
                                            <p:strVal val="#ppt_x"/>
                                          </p:val>
                                        </p:tav>
                                      </p:tavLst>
                                    </p:anim>
                                    <p:anim calcmode="lin" valueType="num">
                                      <p:cBhvr>
                                        <p:cTn id="22" dur="500" fill="hold"/>
                                        <p:tgtEl>
                                          <p:spTgt spid="76"/>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 calcmode="lin" valueType="num">
                                      <p:cBhvr>
                                        <p:cTn id="27" dur="500" fill="hold"/>
                                        <p:tgtEl>
                                          <p:spTgt spid="79"/>
                                        </p:tgtEl>
                                        <p:attrNameLst>
                                          <p:attrName>ppt_x</p:attrName>
                                        </p:attrNameLst>
                                      </p:cBhvr>
                                      <p:tavLst>
                                        <p:tav tm="0">
                                          <p:val>
                                            <p:fltVal val="0.5"/>
                                          </p:val>
                                        </p:tav>
                                        <p:tav tm="100000">
                                          <p:val>
                                            <p:strVal val="#ppt_x"/>
                                          </p:val>
                                        </p:tav>
                                      </p:tavLst>
                                    </p:anim>
                                    <p:anim calcmode="lin" valueType="num">
                                      <p:cBhvr>
                                        <p:cTn id="28" dur="500" fill="hold"/>
                                        <p:tgtEl>
                                          <p:spTgt spid="79"/>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82"/>
                                        </p:tgtEl>
                                        <p:attrNameLst>
                                          <p:attrName>style.visibility</p:attrName>
                                        </p:attrNameLst>
                                      </p:cBhvr>
                                      <p:to>
                                        <p:strVal val="visible"/>
                                      </p:to>
                                    </p:set>
                                    <p:anim calcmode="lin" valueType="num">
                                      <p:cBhvr>
                                        <p:cTn id="31" dur="500" fill="hold"/>
                                        <p:tgtEl>
                                          <p:spTgt spid="82"/>
                                        </p:tgtEl>
                                        <p:attrNameLst>
                                          <p:attrName>ppt_w</p:attrName>
                                        </p:attrNameLst>
                                      </p:cBhvr>
                                      <p:tavLst>
                                        <p:tav tm="0">
                                          <p:val>
                                            <p:fltVal val="0"/>
                                          </p:val>
                                        </p:tav>
                                        <p:tav tm="100000">
                                          <p:val>
                                            <p:strVal val="#ppt_w"/>
                                          </p:val>
                                        </p:tav>
                                      </p:tavLst>
                                    </p:anim>
                                    <p:anim calcmode="lin" valueType="num">
                                      <p:cBhvr>
                                        <p:cTn id="32" dur="500" fill="hold"/>
                                        <p:tgtEl>
                                          <p:spTgt spid="82"/>
                                        </p:tgtEl>
                                        <p:attrNameLst>
                                          <p:attrName>ppt_h</p:attrName>
                                        </p:attrNameLst>
                                      </p:cBhvr>
                                      <p:tavLst>
                                        <p:tav tm="0">
                                          <p:val>
                                            <p:fltVal val="0"/>
                                          </p:val>
                                        </p:tav>
                                        <p:tav tm="100000">
                                          <p:val>
                                            <p:strVal val="#ppt_h"/>
                                          </p:val>
                                        </p:tav>
                                      </p:tavLst>
                                    </p:anim>
                                    <p:anim calcmode="lin" valueType="num">
                                      <p:cBhvr>
                                        <p:cTn id="33" dur="500" fill="hold"/>
                                        <p:tgtEl>
                                          <p:spTgt spid="82"/>
                                        </p:tgtEl>
                                        <p:attrNameLst>
                                          <p:attrName>ppt_x</p:attrName>
                                        </p:attrNameLst>
                                      </p:cBhvr>
                                      <p:tavLst>
                                        <p:tav tm="0">
                                          <p:val>
                                            <p:fltVal val="0.5"/>
                                          </p:val>
                                        </p:tav>
                                        <p:tav tm="100000">
                                          <p:val>
                                            <p:strVal val="#ppt_x"/>
                                          </p:val>
                                        </p:tav>
                                      </p:tavLst>
                                    </p:anim>
                                    <p:anim calcmode="lin" valueType="num">
                                      <p:cBhvr>
                                        <p:cTn id="34" dur="500" fill="hold"/>
                                        <p:tgtEl>
                                          <p:spTgt spid="8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85"/>
                                        </p:tgtEl>
                                        <p:attrNameLst>
                                          <p:attrName>style.visibility</p:attrName>
                                        </p:attrNameLst>
                                      </p:cBhvr>
                                      <p:to>
                                        <p:strVal val="visible"/>
                                      </p:to>
                                    </p:set>
                                    <p:anim calcmode="lin" valueType="num">
                                      <p:cBhvr>
                                        <p:cTn id="37" dur="500" fill="hold"/>
                                        <p:tgtEl>
                                          <p:spTgt spid="85"/>
                                        </p:tgtEl>
                                        <p:attrNameLst>
                                          <p:attrName>ppt_w</p:attrName>
                                        </p:attrNameLst>
                                      </p:cBhvr>
                                      <p:tavLst>
                                        <p:tav tm="0">
                                          <p:val>
                                            <p:fltVal val="0"/>
                                          </p:val>
                                        </p:tav>
                                        <p:tav tm="100000">
                                          <p:val>
                                            <p:strVal val="#ppt_w"/>
                                          </p:val>
                                        </p:tav>
                                      </p:tavLst>
                                    </p:anim>
                                    <p:anim calcmode="lin" valueType="num">
                                      <p:cBhvr>
                                        <p:cTn id="38" dur="500" fill="hold"/>
                                        <p:tgtEl>
                                          <p:spTgt spid="85"/>
                                        </p:tgtEl>
                                        <p:attrNameLst>
                                          <p:attrName>ppt_h</p:attrName>
                                        </p:attrNameLst>
                                      </p:cBhvr>
                                      <p:tavLst>
                                        <p:tav tm="0">
                                          <p:val>
                                            <p:fltVal val="0"/>
                                          </p:val>
                                        </p:tav>
                                        <p:tav tm="100000">
                                          <p:val>
                                            <p:strVal val="#ppt_h"/>
                                          </p:val>
                                        </p:tav>
                                      </p:tavLst>
                                    </p:anim>
                                    <p:anim calcmode="lin" valueType="num">
                                      <p:cBhvr>
                                        <p:cTn id="39" dur="500" fill="hold"/>
                                        <p:tgtEl>
                                          <p:spTgt spid="85"/>
                                        </p:tgtEl>
                                        <p:attrNameLst>
                                          <p:attrName>ppt_x</p:attrName>
                                        </p:attrNameLst>
                                      </p:cBhvr>
                                      <p:tavLst>
                                        <p:tav tm="0">
                                          <p:val>
                                            <p:fltVal val="0.5"/>
                                          </p:val>
                                        </p:tav>
                                        <p:tav tm="100000">
                                          <p:val>
                                            <p:strVal val="#ppt_x"/>
                                          </p:val>
                                        </p:tav>
                                      </p:tavLst>
                                    </p:anim>
                                    <p:anim calcmode="lin" valueType="num">
                                      <p:cBhvr>
                                        <p:cTn id="40" dur="500" fill="hold"/>
                                        <p:tgtEl>
                                          <p:spTgt spid="85"/>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88"/>
                                        </p:tgtEl>
                                        <p:attrNameLst>
                                          <p:attrName>style.visibility</p:attrName>
                                        </p:attrNameLst>
                                      </p:cBhvr>
                                      <p:to>
                                        <p:strVal val="visible"/>
                                      </p:to>
                                    </p:set>
                                    <p:anim calcmode="lin" valueType="num">
                                      <p:cBhvr>
                                        <p:cTn id="43" dur="500" fill="hold"/>
                                        <p:tgtEl>
                                          <p:spTgt spid="88"/>
                                        </p:tgtEl>
                                        <p:attrNameLst>
                                          <p:attrName>ppt_w</p:attrName>
                                        </p:attrNameLst>
                                      </p:cBhvr>
                                      <p:tavLst>
                                        <p:tav tm="0">
                                          <p:val>
                                            <p:fltVal val="0"/>
                                          </p:val>
                                        </p:tav>
                                        <p:tav tm="100000">
                                          <p:val>
                                            <p:strVal val="#ppt_w"/>
                                          </p:val>
                                        </p:tav>
                                      </p:tavLst>
                                    </p:anim>
                                    <p:anim calcmode="lin" valueType="num">
                                      <p:cBhvr>
                                        <p:cTn id="44" dur="500" fill="hold"/>
                                        <p:tgtEl>
                                          <p:spTgt spid="88"/>
                                        </p:tgtEl>
                                        <p:attrNameLst>
                                          <p:attrName>ppt_h</p:attrName>
                                        </p:attrNameLst>
                                      </p:cBhvr>
                                      <p:tavLst>
                                        <p:tav tm="0">
                                          <p:val>
                                            <p:fltVal val="0"/>
                                          </p:val>
                                        </p:tav>
                                        <p:tav tm="100000">
                                          <p:val>
                                            <p:strVal val="#ppt_h"/>
                                          </p:val>
                                        </p:tav>
                                      </p:tavLst>
                                    </p:anim>
                                    <p:anim calcmode="lin" valueType="num">
                                      <p:cBhvr>
                                        <p:cTn id="45" dur="500" fill="hold"/>
                                        <p:tgtEl>
                                          <p:spTgt spid="88"/>
                                        </p:tgtEl>
                                        <p:attrNameLst>
                                          <p:attrName>ppt_x</p:attrName>
                                        </p:attrNameLst>
                                      </p:cBhvr>
                                      <p:tavLst>
                                        <p:tav tm="0">
                                          <p:val>
                                            <p:fltVal val="0.5"/>
                                          </p:val>
                                        </p:tav>
                                        <p:tav tm="100000">
                                          <p:val>
                                            <p:strVal val="#ppt_x"/>
                                          </p:val>
                                        </p:tav>
                                      </p:tavLst>
                                    </p:anim>
                                    <p:anim calcmode="lin" valueType="num">
                                      <p:cBhvr>
                                        <p:cTn id="46" dur="500" fill="hold"/>
                                        <p:tgtEl>
                                          <p:spTgt spid="88"/>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91"/>
                                        </p:tgtEl>
                                        <p:attrNameLst>
                                          <p:attrName>style.visibility</p:attrName>
                                        </p:attrNameLst>
                                      </p:cBhvr>
                                      <p:to>
                                        <p:strVal val="visible"/>
                                      </p:to>
                                    </p:set>
                                    <p:anim calcmode="lin" valueType="num">
                                      <p:cBhvr>
                                        <p:cTn id="49" dur="500" fill="hold"/>
                                        <p:tgtEl>
                                          <p:spTgt spid="91"/>
                                        </p:tgtEl>
                                        <p:attrNameLst>
                                          <p:attrName>ppt_w</p:attrName>
                                        </p:attrNameLst>
                                      </p:cBhvr>
                                      <p:tavLst>
                                        <p:tav tm="0">
                                          <p:val>
                                            <p:fltVal val="0"/>
                                          </p:val>
                                        </p:tav>
                                        <p:tav tm="100000">
                                          <p:val>
                                            <p:strVal val="#ppt_w"/>
                                          </p:val>
                                        </p:tav>
                                      </p:tavLst>
                                    </p:anim>
                                    <p:anim calcmode="lin" valueType="num">
                                      <p:cBhvr>
                                        <p:cTn id="50" dur="500" fill="hold"/>
                                        <p:tgtEl>
                                          <p:spTgt spid="91"/>
                                        </p:tgtEl>
                                        <p:attrNameLst>
                                          <p:attrName>ppt_h</p:attrName>
                                        </p:attrNameLst>
                                      </p:cBhvr>
                                      <p:tavLst>
                                        <p:tav tm="0">
                                          <p:val>
                                            <p:fltVal val="0"/>
                                          </p:val>
                                        </p:tav>
                                        <p:tav tm="100000">
                                          <p:val>
                                            <p:strVal val="#ppt_h"/>
                                          </p:val>
                                        </p:tav>
                                      </p:tavLst>
                                    </p:anim>
                                    <p:anim calcmode="lin" valueType="num">
                                      <p:cBhvr>
                                        <p:cTn id="51" dur="500" fill="hold"/>
                                        <p:tgtEl>
                                          <p:spTgt spid="91"/>
                                        </p:tgtEl>
                                        <p:attrNameLst>
                                          <p:attrName>ppt_x</p:attrName>
                                        </p:attrNameLst>
                                      </p:cBhvr>
                                      <p:tavLst>
                                        <p:tav tm="0">
                                          <p:val>
                                            <p:fltVal val="0.5"/>
                                          </p:val>
                                        </p:tav>
                                        <p:tav tm="100000">
                                          <p:val>
                                            <p:strVal val="#ppt_x"/>
                                          </p:val>
                                        </p:tav>
                                      </p:tavLst>
                                    </p:anim>
                                    <p:anim calcmode="lin" valueType="num">
                                      <p:cBhvr>
                                        <p:cTn id="52" dur="500" fill="hold"/>
                                        <p:tgtEl>
                                          <p:spTgt spid="91"/>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94"/>
                                        </p:tgtEl>
                                        <p:attrNameLst>
                                          <p:attrName>style.visibility</p:attrName>
                                        </p:attrNameLst>
                                      </p:cBhvr>
                                      <p:to>
                                        <p:strVal val="visible"/>
                                      </p:to>
                                    </p:set>
                                    <p:anim calcmode="lin" valueType="num">
                                      <p:cBhvr>
                                        <p:cTn id="55" dur="500" fill="hold"/>
                                        <p:tgtEl>
                                          <p:spTgt spid="94"/>
                                        </p:tgtEl>
                                        <p:attrNameLst>
                                          <p:attrName>ppt_w</p:attrName>
                                        </p:attrNameLst>
                                      </p:cBhvr>
                                      <p:tavLst>
                                        <p:tav tm="0">
                                          <p:val>
                                            <p:fltVal val="0"/>
                                          </p:val>
                                        </p:tav>
                                        <p:tav tm="100000">
                                          <p:val>
                                            <p:strVal val="#ppt_w"/>
                                          </p:val>
                                        </p:tav>
                                      </p:tavLst>
                                    </p:anim>
                                    <p:anim calcmode="lin" valueType="num">
                                      <p:cBhvr>
                                        <p:cTn id="56" dur="500" fill="hold"/>
                                        <p:tgtEl>
                                          <p:spTgt spid="94"/>
                                        </p:tgtEl>
                                        <p:attrNameLst>
                                          <p:attrName>ppt_h</p:attrName>
                                        </p:attrNameLst>
                                      </p:cBhvr>
                                      <p:tavLst>
                                        <p:tav tm="0">
                                          <p:val>
                                            <p:fltVal val="0"/>
                                          </p:val>
                                        </p:tav>
                                        <p:tav tm="100000">
                                          <p:val>
                                            <p:strVal val="#ppt_h"/>
                                          </p:val>
                                        </p:tav>
                                      </p:tavLst>
                                    </p:anim>
                                    <p:anim calcmode="lin" valueType="num">
                                      <p:cBhvr>
                                        <p:cTn id="57" dur="500" fill="hold"/>
                                        <p:tgtEl>
                                          <p:spTgt spid="94"/>
                                        </p:tgtEl>
                                        <p:attrNameLst>
                                          <p:attrName>ppt_x</p:attrName>
                                        </p:attrNameLst>
                                      </p:cBhvr>
                                      <p:tavLst>
                                        <p:tav tm="0">
                                          <p:val>
                                            <p:fltVal val="0.5"/>
                                          </p:val>
                                        </p:tav>
                                        <p:tav tm="100000">
                                          <p:val>
                                            <p:strVal val="#ppt_x"/>
                                          </p:val>
                                        </p:tav>
                                      </p:tavLst>
                                    </p:anim>
                                    <p:anim calcmode="lin" valueType="num">
                                      <p:cBhvr>
                                        <p:cTn id="58" dur="500" fill="hold"/>
                                        <p:tgtEl>
                                          <p:spTgt spid="94"/>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97"/>
                                        </p:tgtEl>
                                        <p:attrNameLst>
                                          <p:attrName>style.visibility</p:attrName>
                                        </p:attrNameLst>
                                      </p:cBhvr>
                                      <p:to>
                                        <p:strVal val="visible"/>
                                      </p:to>
                                    </p:set>
                                    <p:anim calcmode="lin" valueType="num">
                                      <p:cBhvr>
                                        <p:cTn id="61" dur="500" fill="hold"/>
                                        <p:tgtEl>
                                          <p:spTgt spid="97"/>
                                        </p:tgtEl>
                                        <p:attrNameLst>
                                          <p:attrName>ppt_w</p:attrName>
                                        </p:attrNameLst>
                                      </p:cBhvr>
                                      <p:tavLst>
                                        <p:tav tm="0">
                                          <p:val>
                                            <p:fltVal val="0"/>
                                          </p:val>
                                        </p:tav>
                                        <p:tav tm="100000">
                                          <p:val>
                                            <p:strVal val="#ppt_w"/>
                                          </p:val>
                                        </p:tav>
                                      </p:tavLst>
                                    </p:anim>
                                    <p:anim calcmode="lin" valueType="num">
                                      <p:cBhvr>
                                        <p:cTn id="62" dur="500" fill="hold"/>
                                        <p:tgtEl>
                                          <p:spTgt spid="97"/>
                                        </p:tgtEl>
                                        <p:attrNameLst>
                                          <p:attrName>ppt_h</p:attrName>
                                        </p:attrNameLst>
                                      </p:cBhvr>
                                      <p:tavLst>
                                        <p:tav tm="0">
                                          <p:val>
                                            <p:fltVal val="0"/>
                                          </p:val>
                                        </p:tav>
                                        <p:tav tm="100000">
                                          <p:val>
                                            <p:strVal val="#ppt_h"/>
                                          </p:val>
                                        </p:tav>
                                      </p:tavLst>
                                    </p:anim>
                                    <p:anim calcmode="lin" valueType="num">
                                      <p:cBhvr>
                                        <p:cTn id="63" dur="500" fill="hold"/>
                                        <p:tgtEl>
                                          <p:spTgt spid="97"/>
                                        </p:tgtEl>
                                        <p:attrNameLst>
                                          <p:attrName>ppt_x</p:attrName>
                                        </p:attrNameLst>
                                      </p:cBhvr>
                                      <p:tavLst>
                                        <p:tav tm="0">
                                          <p:val>
                                            <p:fltVal val="0.5"/>
                                          </p:val>
                                        </p:tav>
                                        <p:tav tm="100000">
                                          <p:val>
                                            <p:strVal val="#ppt_x"/>
                                          </p:val>
                                        </p:tav>
                                      </p:tavLst>
                                    </p:anim>
                                    <p:anim calcmode="lin" valueType="num">
                                      <p:cBhvr>
                                        <p:cTn id="64" dur="500" fill="hold"/>
                                        <p:tgtEl>
                                          <p:spTgt spid="9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100"/>
                                        </p:tgtEl>
                                        <p:attrNameLst>
                                          <p:attrName>style.visibility</p:attrName>
                                        </p:attrNameLst>
                                      </p:cBhvr>
                                      <p:to>
                                        <p:strVal val="visible"/>
                                      </p:to>
                                    </p:set>
                                    <p:anim calcmode="lin" valueType="num">
                                      <p:cBhvr>
                                        <p:cTn id="67" dur="500" fill="hold"/>
                                        <p:tgtEl>
                                          <p:spTgt spid="100"/>
                                        </p:tgtEl>
                                        <p:attrNameLst>
                                          <p:attrName>ppt_w</p:attrName>
                                        </p:attrNameLst>
                                      </p:cBhvr>
                                      <p:tavLst>
                                        <p:tav tm="0">
                                          <p:val>
                                            <p:fltVal val="0"/>
                                          </p:val>
                                        </p:tav>
                                        <p:tav tm="100000">
                                          <p:val>
                                            <p:strVal val="#ppt_w"/>
                                          </p:val>
                                        </p:tav>
                                      </p:tavLst>
                                    </p:anim>
                                    <p:anim calcmode="lin" valueType="num">
                                      <p:cBhvr>
                                        <p:cTn id="68" dur="500" fill="hold"/>
                                        <p:tgtEl>
                                          <p:spTgt spid="100"/>
                                        </p:tgtEl>
                                        <p:attrNameLst>
                                          <p:attrName>ppt_h</p:attrName>
                                        </p:attrNameLst>
                                      </p:cBhvr>
                                      <p:tavLst>
                                        <p:tav tm="0">
                                          <p:val>
                                            <p:fltVal val="0"/>
                                          </p:val>
                                        </p:tav>
                                        <p:tav tm="100000">
                                          <p:val>
                                            <p:strVal val="#ppt_h"/>
                                          </p:val>
                                        </p:tav>
                                      </p:tavLst>
                                    </p:anim>
                                    <p:anim calcmode="lin" valueType="num">
                                      <p:cBhvr>
                                        <p:cTn id="69" dur="500" fill="hold"/>
                                        <p:tgtEl>
                                          <p:spTgt spid="100"/>
                                        </p:tgtEl>
                                        <p:attrNameLst>
                                          <p:attrName>ppt_x</p:attrName>
                                        </p:attrNameLst>
                                      </p:cBhvr>
                                      <p:tavLst>
                                        <p:tav tm="0">
                                          <p:val>
                                            <p:fltVal val="0.5"/>
                                          </p:val>
                                        </p:tav>
                                        <p:tav tm="100000">
                                          <p:val>
                                            <p:strVal val="#ppt_x"/>
                                          </p:val>
                                        </p:tav>
                                      </p:tavLst>
                                    </p:anim>
                                    <p:anim calcmode="lin" valueType="num">
                                      <p:cBhvr>
                                        <p:cTn id="70" dur="500" fill="hold"/>
                                        <p:tgtEl>
                                          <p:spTgt spid="100"/>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03"/>
                                        </p:tgtEl>
                                        <p:attrNameLst>
                                          <p:attrName>style.visibility</p:attrName>
                                        </p:attrNameLst>
                                      </p:cBhvr>
                                      <p:to>
                                        <p:strVal val="visible"/>
                                      </p:to>
                                    </p:set>
                                    <p:anim calcmode="lin" valueType="num">
                                      <p:cBhvr>
                                        <p:cTn id="73" dur="500" fill="hold"/>
                                        <p:tgtEl>
                                          <p:spTgt spid="103"/>
                                        </p:tgtEl>
                                        <p:attrNameLst>
                                          <p:attrName>ppt_w</p:attrName>
                                        </p:attrNameLst>
                                      </p:cBhvr>
                                      <p:tavLst>
                                        <p:tav tm="0">
                                          <p:val>
                                            <p:fltVal val="0"/>
                                          </p:val>
                                        </p:tav>
                                        <p:tav tm="100000">
                                          <p:val>
                                            <p:strVal val="#ppt_w"/>
                                          </p:val>
                                        </p:tav>
                                      </p:tavLst>
                                    </p:anim>
                                    <p:anim calcmode="lin" valueType="num">
                                      <p:cBhvr>
                                        <p:cTn id="74" dur="500" fill="hold"/>
                                        <p:tgtEl>
                                          <p:spTgt spid="103"/>
                                        </p:tgtEl>
                                        <p:attrNameLst>
                                          <p:attrName>ppt_h</p:attrName>
                                        </p:attrNameLst>
                                      </p:cBhvr>
                                      <p:tavLst>
                                        <p:tav tm="0">
                                          <p:val>
                                            <p:fltVal val="0"/>
                                          </p:val>
                                        </p:tav>
                                        <p:tav tm="100000">
                                          <p:val>
                                            <p:strVal val="#ppt_h"/>
                                          </p:val>
                                        </p:tav>
                                      </p:tavLst>
                                    </p:anim>
                                    <p:anim calcmode="lin" valueType="num">
                                      <p:cBhvr>
                                        <p:cTn id="75" dur="500" fill="hold"/>
                                        <p:tgtEl>
                                          <p:spTgt spid="103"/>
                                        </p:tgtEl>
                                        <p:attrNameLst>
                                          <p:attrName>ppt_x</p:attrName>
                                        </p:attrNameLst>
                                      </p:cBhvr>
                                      <p:tavLst>
                                        <p:tav tm="0">
                                          <p:val>
                                            <p:fltVal val="0.5"/>
                                          </p:val>
                                        </p:tav>
                                        <p:tav tm="100000">
                                          <p:val>
                                            <p:strVal val="#ppt_x"/>
                                          </p:val>
                                        </p:tav>
                                      </p:tavLst>
                                    </p:anim>
                                    <p:anim calcmode="lin" valueType="num">
                                      <p:cBhvr>
                                        <p:cTn id="76" dur="500" fill="hold"/>
                                        <p:tgtEl>
                                          <p:spTgt spid="103"/>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106"/>
                                        </p:tgtEl>
                                        <p:attrNameLst>
                                          <p:attrName>style.visibility</p:attrName>
                                        </p:attrNameLst>
                                      </p:cBhvr>
                                      <p:to>
                                        <p:strVal val="visible"/>
                                      </p:to>
                                    </p:set>
                                    <p:anim calcmode="lin" valueType="num">
                                      <p:cBhvr>
                                        <p:cTn id="79" dur="500" fill="hold"/>
                                        <p:tgtEl>
                                          <p:spTgt spid="106"/>
                                        </p:tgtEl>
                                        <p:attrNameLst>
                                          <p:attrName>ppt_w</p:attrName>
                                        </p:attrNameLst>
                                      </p:cBhvr>
                                      <p:tavLst>
                                        <p:tav tm="0">
                                          <p:val>
                                            <p:fltVal val="0"/>
                                          </p:val>
                                        </p:tav>
                                        <p:tav tm="100000">
                                          <p:val>
                                            <p:strVal val="#ppt_w"/>
                                          </p:val>
                                        </p:tav>
                                      </p:tavLst>
                                    </p:anim>
                                    <p:anim calcmode="lin" valueType="num">
                                      <p:cBhvr>
                                        <p:cTn id="80" dur="500" fill="hold"/>
                                        <p:tgtEl>
                                          <p:spTgt spid="106"/>
                                        </p:tgtEl>
                                        <p:attrNameLst>
                                          <p:attrName>ppt_h</p:attrName>
                                        </p:attrNameLst>
                                      </p:cBhvr>
                                      <p:tavLst>
                                        <p:tav tm="0">
                                          <p:val>
                                            <p:fltVal val="0"/>
                                          </p:val>
                                        </p:tav>
                                        <p:tav tm="100000">
                                          <p:val>
                                            <p:strVal val="#ppt_h"/>
                                          </p:val>
                                        </p:tav>
                                      </p:tavLst>
                                    </p:anim>
                                    <p:anim calcmode="lin" valueType="num">
                                      <p:cBhvr>
                                        <p:cTn id="81" dur="500" fill="hold"/>
                                        <p:tgtEl>
                                          <p:spTgt spid="106"/>
                                        </p:tgtEl>
                                        <p:attrNameLst>
                                          <p:attrName>ppt_x</p:attrName>
                                        </p:attrNameLst>
                                      </p:cBhvr>
                                      <p:tavLst>
                                        <p:tav tm="0">
                                          <p:val>
                                            <p:fltVal val="0.5"/>
                                          </p:val>
                                        </p:tav>
                                        <p:tav tm="100000">
                                          <p:val>
                                            <p:strVal val="#ppt_x"/>
                                          </p:val>
                                        </p:tav>
                                      </p:tavLst>
                                    </p:anim>
                                    <p:anim calcmode="lin" valueType="num">
                                      <p:cBhvr>
                                        <p:cTn id="82" dur="500" fill="hold"/>
                                        <p:tgtEl>
                                          <p:spTgt spid="106"/>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09"/>
                                        </p:tgtEl>
                                        <p:attrNameLst>
                                          <p:attrName>style.visibility</p:attrName>
                                        </p:attrNameLst>
                                      </p:cBhvr>
                                      <p:to>
                                        <p:strVal val="visible"/>
                                      </p:to>
                                    </p:set>
                                    <p:anim calcmode="lin" valueType="num">
                                      <p:cBhvr>
                                        <p:cTn id="85" dur="500" fill="hold"/>
                                        <p:tgtEl>
                                          <p:spTgt spid="109"/>
                                        </p:tgtEl>
                                        <p:attrNameLst>
                                          <p:attrName>ppt_w</p:attrName>
                                        </p:attrNameLst>
                                      </p:cBhvr>
                                      <p:tavLst>
                                        <p:tav tm="0">
                                          <p:val>
                                            <p:fltVal val="0"/>
                                          </p:val>
                                        </p:tav>
                                        <p:tav tm="100000">
                                          <p:val>
                                            <p:strVal val="#ppt_w"/>
                                          </p:val>
                                        </p:tav>
                                      </p:tavLst>
                                    </p:anim>
                                    <p:anim calcmode="lin" valueType="num">
                                      <p:cBhvr>
                                        <p:cTn id="86" dur="500" fill="hold"/>
                                        <p:tgtEl>
                                          <p:spTgt spid="109"/>
                                        </p:tgtEl>
                                        <p:attrNameLst>
                                          <p:attrName>ppt_h</p:attrName>
                                        </p:attrNameLst>
                                      </p:cBhvr>
                                      <p:tavLst>
                                        <p:tav tm="0">
                                          <p:val>
                                            <p:fltVal val="0"/>
                                          </p:val>
                                        </p:tav>
                                        <p:tav tm="100000">
                                          <p:val>
                                            <p:strVal val="#ppt_h"/>
                                          </p:val>
                                        </p:tav>
                                      </p:tavLst>
                                    </p:anim>
                                    <p:anim calcmode="lin" valueType="num">
                                      <p:cBhvr>
                                        <p:cTn id="87" dur="500" fill="hold"/>
                                        <p:tgtEl>
                                          <p:spTgt spid="109"/>
                                        </p:tgtEl>
                                        <p:attrNameLst>
                                          <p:attrName>ppt_x</p:attrName>
                                        </p:attrNameLst>
                                      </p:cBhvr>
                                      <p:tavLst>
                                        <p:tav tm="0">
                                          <p:val>
                                            <p:fltVal val="0.5"/>
                                          </p:val>
                                        </p:tav>
                                        <p:tav tm="100000">
                                          <p:val>
                                            <p:strVal val="#ppt_x"/>
                                          </p:val>
                                        </p:tav>
                                      </p:tavLst>
                                    </p:anim>
                                    <p:anim calcmode="lin" valueType="num">
                                      <p:cBhvr>
                                        <p:cTn id="88" dur="500" fill="hold"/>
                                        <p:tgtEl>
                                          <p:spTgt spid="109"/>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112"/>
                                        </p:tgtEl>
                                        <p:attrNameLst>
                                          <p:attrName>style.visibility</p:attrName>
                                        </p:attrNameLst>
                                      </p:cBhvr>
                                      <p:to>
                                        <p:strVal val="visible"/>
                                      </p:to>
                                    </p:set>
                                    <p:anim calcmode="lin" valueType="num">
                                      <p:cBhvr>
                                        <p:cTn id="91" dur="500" fill="hold"/>
                                        <p:tgtEl>
                                          <p:spTgt spid="112"/>
                                        </p:tgtEl>
                                        <p:attrNameLst>
                                          <p:attrName>ppt_w</p:attrName>
                                        </p:attrNameLst>
                                      </p:cBhvr>
                                      <p:tavLst>
                                        <p:tav tm="0">
                                          <p:val>
                                            <p:fltVal val="0"/>
                                          </p:val>
                                        </p:tav>
                                        <p:tav tm="100000">
                                          <p:val>
                                            <p:strVal val="#ppt_w"/>
                                          </p:val>
                                        </p:tav>
                                      </p:tavLst>
                                    </p:anim>
                                    <p:anim calcmode="lin" valueType="num">
                                      <p:cBhvr>
                                        <p:cTn id="92" dur="500" fill="hold"/>
                                        <p:tgtEl>
                                          <p:spTgt spid="112"/>
                                        </p:tgtEl>
                                        <p:attrNameLst>
                                          <p:attrName>ppt_h</p:attrName>
                                        </p:attrNameLst>
                                      </p:cBhvr>
                                      <p:tavLst>
                                        <p:tav tm="0">
                                          <p:val>
                                            <p:fltVal val="0"/>
                                          </p:val>
                                        </p:tav>
                                        <p:tav tm="100000">
                                          <p:val>
                                            <p:strVal val="#ppt_h"/>
                                          </p:val>
                                        </p:tav>
                                      </p:tavLst>
                                    </p:anim>
                                    <p:anim calcmode="lin" valueType="num">
                                      <p:cBhvr>
                                        <p:cTn id="93" dur="500" fill="hold"/>
                                        <p:tgtEl>
                                          <p:spTgt spid="112"/>
                                        </p:tgtEl>
                                        <p:attrNameLst>
                                          <p:attrName>ppt_x</p:attrName>
                                        </p:attrNameLst>
                                      </p:cBhvr>
                                      <p:tavLst>
                                        <p:tav tm="0">
                                          <p:val>
                                            <p:fltVal val="0.5"/>
                                          </p:val>
                                        </p:tav>
                                        <p:tav tm="100000">
                                          <p:val>
                                            <p:strVal val="#ppt_x"/>
                                          </p:val>
                                        </p:tav>
                                      </p:tavLst>
                                    </p:anim>
                                    <p:anim calcmode="lin" valueType="num">
                                      <p:cBhvr>
                                        <p:cTn id="94" dur="500" fill="hold"/>
                                        <p:tgtEl>
                                          <p:spTgt spid="112"/>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76"/>
                                        </p:tgtEl>
                                      </p:cBhvr>
                                    </p:animEffect>
                                    <p:animScale>
                                      <p:cBhvr>
                                        <p:cTn id="97" dur="250" autoRev="1" fill="hold"/>
                                        <p:tgtEl>
                                          <p:spTgt spid="76"/>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97"/>
                                        </p:tgtEl>
                                      </p:cBhvr>
                                    </p:animEffect>
                                    <p:animScale>
                                      <p:cBhvr>
                                        <p:cTn id="100" dur="250" autoRev="1" fill="hold"/>
                                        <p:tgtEl>
                                          <p:spTgt spid="97"/>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103"/>
                                        </p:tgtEl>
                                      </p:cBhvr>
                                    </p:animEffect>
                                    <p:animScale>
                                      <p:cBhvr>
                                        <p:cTn id="103" dur="250" autoRev="1" fill="hold"/>
                                        <p:tgtEl>
                                          <p:spTgt spid="103"/>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106"/>
                                        </p:tgtEl>
                                      </p:cBhvr>
                                    </p:animEffect>
                                    <p:animScale>
                                      <p:cBhvr>
                                        <p:cTn id="106" dur="250" autoRev="1" fill="hold"/>
                                        <p:tgtEl>
                                          <p:spTgt spid="106"/>
                                        </p:tgtEl>
                                      </p:cBhvr>
                                      <p:by x="105000" y="105000"/>
                                    </p:animScale>
                                  </p:childTnLst>
                                </p:cTn>
                              </p:par>
                            </p:childTnLst>
                          </p:cTn>
                        </p:par>
                        <p:par>
                          <p:cTn id="107" fill="hold">
                            <p:stCondLst>
                              <p:cond delay="3510"/>
                            </p:stCondLst>
                            <p:childTnLst>
                              <p:par>
                                <p:cTn id="108" presetID="16" presetClass="entr" presetSubtype="42" fill="hold" nodeType="afterEffect">
                                  <p:stCondLst>
                                    <p:cond delay="0"/>
                                  </p:stCondLst>
                                  <p:childTnLst>
                                    <p:set>
                                      <p:cBhvr>
                                        <p:cTn id="109" dur="1" fill="hold">
                                          <p:stCondLst>
                                            <p:cond delay="0"/>
                                          </p:stCondLst>
                                        </p:cTn>
                                        <p:tgtEl>
                                          <p:spTgt spid="115"/>
                                        </p:tgtEl>
                                        <p:attrNameLst>
                                          <p:attrName>style.visibility</p:attrName>
                                        </p:attrNameLst>
                                      </p:cBhvr>
                                      <p:to>
                                        <p:strVal val="visible"/>
                                      </p:to>
                                    </p:set>
                                    <p:animEffect transition="in" filter="barn(outHorizontal)">
                                      <p:cBhvr>
                                        <p:cTn id="110" dur="500"/>
                                        <p:tgtEl>
                                          <p:spTgt spid="115"/>
                                        </p:tgtEl>
                                      </p:cBhvr>
                                    </p:animEffect>
                                  </p:childTnLst>
                                </p:cTn>
                              </p:par>
                            </p:childTnLst>
                          </p:cTn>
                        </p:par>
                        <p:par>
                          <p:cTn id="111" fill="hold">
                            <p:stCondLst>
                              <p:cond delay="4010"/>
                            </p:stCondLst>
                            <p:childTnLst>
                              <p:par>
                                <p:cTn id="112" presetID="23" presetClass="entr" presetSubtype="32" fill="hold" nodeType="afterEffect">
                                  <p:stCondLst>
                                    <p:cond delay="0"/>
                                  </p:stCondLst>
                                  <p:childTnLst>
                                    <p:set>
                                      <p:cBhvr>
                                        <p:cTn id="113" dur="1" fill="hold">
                                          <p:stCondLst>
                                            <p:cond delay="0"/>
                                          </p:stCondLst>
                                        </p:cTn>
                                        <p:tgtEl>
                                          <p:spTgt spid="116"/>
                                        </p:tgtEl>
                                        <p:attrNameLst>
                                          <p:attrName>style.visibility</p:attrName>
                                        </p:attrNameLst>
                                      </p:cBhvr>
                                      <p:to>
                                        <p:strVal val="visible"/>
                                      </p:to>
                                    </p:set>
                                    <p:anim calcmode="lin" valueType="num">
                                      <p:cBhvr>
                                        <p:cTn id="114" dur="500" fill="hold"/>
                                        <p:tgtEl>
                                          <p:spTgt spid="116"/>
                                        </p:tgtEl>
                                        <p:attrNameLst>
                                          <p:attrName>ppt_w</p:attrName>
                                        </p:attrNameLst>
                                      </p:cBhvr>
                                      <p:tavLst>
                                        <p:tav tm="0">
                                          <p:val>
                                            <p:strVal val="4*#ppt_w"/>
                                          </p:val>
                                        </p:tav>
                                        <p:tav tm="100000">
                                          <p:val>
                                            <p:strVal val="#ppt_w"/>
                                          </p:val>
                                        </p:tav>
                                      </p:tavLst>
                                    </p:anim>
                                    <p:anim calcmode="lin" valueType="num">
                                      <p:cBhvr>
                                        <p:cTn id="115" dur="500" fill="hold"/>
                                        <p:tgtEl>
                                          <p:spTgt spid="116"/>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119"/>
                                        </p:tgtEl>
                                        <p:attrNameLst>
                                          <p:attrName>style.visibility</p:attrName>
                                        </p:attrNameLst>
                                      </p:cBhvr>
                                      <p:to>
                                        <p:strVal val="visible"/>
                                      </p:to>
                                    </p:set>
                                    <p:anim calcmode="lin" valueType="num">
                                      <p:cBhvr>
                                        <p:cTn id="118" dur="500" fill="hold"/>
                                        <p:tgtEl>
                                          <p:spTgt spid="119"/>
                                        </p:tgtEl>
                                        <p:attrNameLst>
                                          <p:attrName>ppt_w</p:attrName>
                                        </p:attrNameLst>
                                      </p:cBhvr>
                                      <p:tavLst>
                                        <p:tav tm="0">
                                          <p:val>
                                            <p:strVal val="4*#ppt_w"/>
                                          </p:val>
                                        </p:tav>
                                        <p:tav tm="100000">
                                          <p:val>
                                            <p:strVal val="#ppt_w"/>
                                          </p:val>
                                        </p:tav>
                                      </p:tavLst>
                                    </p:anim>
                                    <p:anim calcmode="lin" valueType="num">
                                      <p:cBhvr>
                                        <p:cTn id="119" dur="500" fill="hold"/>
                                        <p:tgtEl>
                                          <p:spTgt spid="119"/>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122"/>
                                        </p:tgtEl>
                                        <p:attrNameLst>
                                          <p:attrName>style.visibility</p:attrName>
                                        </p:attrNameLst>
                                      </p:cBhvr>
                                      <p:to>
                                        <p:strVal val="visible"/>
                                      </p:to>
                                    </p:set>
                                    <p:anim calcmode="lin" valueType="num">
                                      <p:cBhvr>
                                        <p:cTn id="122" dur="500" fill="hold"/>
                                        <p:tgtEl>
                                          <p:spTgt spid="122"/>
                                        </p:tgtEl>
                                        <p:attrNameLst>
                                          <p:attrName>ppt_w</p:attrName>
                                        </p:attrNameLst>
                                      </p:cBhvr>
                                      <p:tavLst>
                                        <p:tav tm="0">
                                          <p:val>
                                            <p:strVal val="4*#ppt_w"/>
                                          </p:val>
                                        </p:tav>
                                        <p:tav tm="100000">
                                          <p:val>
                                            <p:strVal val="#ppt_w"/>
                                          </p:val>
                                        </p:tav>
                                      </p:tavLst>
                                    </p:anim>
                                    <p:anim calcmode="lin" valueType="num">
                                      <p:cBhvr>
                                        <p:cTn id="123" dur="500" fill="hold"/>
                                        <p:tgtEl>
                                          <p:spTgt spid="122"/>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125"/>
                                        </p:tgtEl>
                                        <p:attrNameLst>
                                          <p:attrName>style.visibility</p:attrName>
                                        </p:attrNameLst>
                                      </p:cBhvr>
                                      <p:to>
                                        <p:strVal val="visible"/>
                                      </p:to>
                                    </p:set>
                                    <p:anim calcmode="lin" valueType="num">
                                      <p:cBhvr>
                                        <p:cTn id="126" dur="500" fill="hold"/>
                                        <p:tgtEl>
                                          <p:spTgt spid="125"/>
                                        </p:tgtEl>
                                        <p:attrNameLst>
                                          <p:attrName>ppt_w</p:attrName>
                                        </p:attrNameLst>
                                      </p:cBhvr>
                                      <p:tavLst>
                                        <p:tav tm="0">
                                          <p:val>
                                            <p:strVal val="4*#ppt_w"/>
                                          </p:val>
                                        </p:tav>
                                        <p:tav tm="100000">
                                          <p:val>
                                            <p:strVal val="#ppt_w"/>
                                          </p:val>
                                        </p:tav>
                                      </p:tavLst>
                                    </p:anim>
                                    <p:anim calcmode="lin" valueType="num">
                                      <p:cBhvr>
                                        <p:cTn id="127" dur="500" fill="hold"/>
                                        <p:tgtEl>
                                          <p:spTgt spid="125"/>
                                        </p:tgtEl>
                                        <p:attrNameLst>
                                          <p:attrName>ppt_h</p:attrName>
                                        </p:attrNameLst>
                                      </p:cBhvr>
                                      <p:tavLst>
                                        <p:tav tm="0">
                                          <p:val>
                                            <p:strVal val="4*#ppt_h"/>
                                          </p:val>
                                        </p:tav>
                                        <p:tav tm="100000">
                                          <p:val>
                                            <p:strVal val="#ppt_h"/>
                                          </p:val>
                                        </p:tav>
                                      </p:tavLst>
                                    </p:anim>
                                  </p:childTnLst>
                                </p:cTn>
                              </p:par>
                            </p:childTnLst>
                          </p:cTn>
                        </p:par>
                        <p:par>
                          <p:cTn id="128" fill="hold">
                            <p:stCondLst>
                              <p:cond delay="4710"/>
                            </p:stCondLst>
                            <p:childTnLst>
                              <p:par>
                                <p:cTn id="129" presetID="22" presetClass="entr" presetSubtype="8" fill="hold" grpId="0" nodeType="afterEffect">
                                  <p:stCondLst>
                                    <p:cond delay="0"/>
                                  </p:stCondLst>
                                  <p:childTnLst>
                                    <p:set>
                                      <p:cBhvr>
                                        <p:cTn id="130" dur="1" fill="hold">
                                          <p:stCondLst>
                                            <p:cond delay="0"/>
                                          </p:stCondLst>
                                        </p:cTn>
                                        <p:tgtEl>
                                          <p:spTgt spid="128"/>
                                        </p:tgtEl>
                                        <p:attrNameLst>
                                          <p:attrName>style.visibility</p:attrName>
                                        </p:attrNameLst>
                                      </p:cBhvr>
                                      <p:to>
                                        <p:strVal val="visible"/>
                                      </p:to>
                                    </p:set>
                                    <p:animEffect transition="in" filter="wipe(left)">
                                      <p:cBhvr>
                                        <p:cTn id="131"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p:bldP spid="129" grpId="0"/>
      <p:bldP spid="1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8266914" y="864842"/>
            <a:ext cx="649280" cy="762000"/>
            <a:chOff x="8266914" y="-18254"/>
            <a:chExt cx="649280" cy="762000"/>
          </a:xfrm>
        </p:grpSpPr>
        <p:sp>
          <p:nvSpPr>
            <p:cNvPr id="31"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32" name="组合 31"/>
            <p:cNvGrpSpPr/>
            <p:nvPr/>
          </p:nvGrpSpPr>
          <p:grpSpPr>
            <a:xfrm>
              <a:off x="8266914" y="134144"/>
              <a:ext cx="649280" cy="475558"/>
              <a:chOff x="235091" y="185120"/>
              <a:chExt cx="649280" cy="475558"/>
            </a:xfrm>
          </p:grpSpPr>
          <p:sp>
            <p:nvSpPr>
              <p:cNvPr id="33" name="矩形 32"/>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34" name="矩形 33"/>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pic>
        <p:nvPicPr>
          <p:cNvPr id="35"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1370801" y="2037816"/>
            <a:ext cx="2215350" cy="2215348"/>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36"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41170" y="1755569"/>
            <a:ext cx="2511846" cy="251184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37" name="Picture 2" descr="C:\Users\Administrator\Desktop\154.jp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813480" y="2103691"/>
            <a:ext cx="1899148" cy="179901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8" name="矩形 9"/>
          <p:cNvSpPr>
            <a:spLocks noChangeArrowheads="1"/>
          </p:cNvSpPr>
          <p:nvPr/>
        </p:nvSpPr>
        <p:spPr bwMode="auto">
          <a:xfrm>
            <a:off x="1563081" y="4126795"/>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代用名</a:t>
            </a:r>
            <a:endParaRPr kumimoji="0" lang="zh-CN" altLang="en-US" sz="1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39" name="矩形 7"/>
          <p:cNvSpPr>
            <a:spLocks noChangeArrowheads="1"/>
          </p:cNvSpPr>
          <p:nvPr/>
        </p:nvSpPr>
        <p:spPr bwMode="auto">
          <a:xfrm>
            <a:off x="2767990" y="4122330"/>
            <a:ext cx="9666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公司总经理</a:t>
            </a:r>
            <a:endParaRPr kumimoji="0" lang="en-US" altLang="zh-CN"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职务或头衔</a:t>
            </a:r>
            <a:endParaRPr kumimoji="0" lang="zh-CN" altLang="en-US" sz="10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40" name="TextBox 39"/>
          <p:cNvSpPr txBox="1"/>
          <p:nvPr/>
        </p:nvSpPr>
        <p:spPr>
          <a:xfrm>
            <a:off x="1154321" y="4573577"/>
            <a:ext cx="3266073" cy="1015663"/>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       在这里输入主要的职业经验及任职主要机构等等，如：某大学工商学院研究生，有十余年行业经验，是某领域领军人物。      </a:t>
            </a:r>
            <a:endPar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       1992</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年在某公司担任中层管理；</a:t>
            </a:r>
            <a:r>
              <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2003</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年任某公司执</a:t>
            </a:r>
            <a:r>
              <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COO</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a:t>
            </a:r>
            <a:r>
              <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2007</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年担任某公司执行总裁。曾于某年、</a:t>
            </a: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某</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年、</a:t>
            </a:r>
            <a:r>
              <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2012</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年分别获得某某奖项。</a:t>
            </a:r>
            <a:endPar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pic>
        <p:nvPicPr>
          <p:cNvPr id="41" name="Picture 2" descr="C:\Users\Administrator\Desktop\微立体创业计划\001.png"/>
          <p:cNvPicPr>
            <a:picLocks noChangeAspect="1" noChangeArrowheads="1"/>
          </p:cNvPicPr>
          <p:nvPr/>
        </p:nvPicPr>
        <p:blipFill>
          <a:blip r:embed="rId2" cstate="screen">
            <a:extLst>
              <a:ext uri="{BEBA8EAE-BF5A-486C-A8C5-ECC9F3942E4B}">
                <a14:imgProps xmlns:a14="http://schemas.microsoft.com/office/drawing/2010/main">
                  <a14:imgLayer r:embed="rId3">
                    <a14:imgEffect>
                      <a14:brightnessContrast bright="-3000"/>
                    </a14:imgEffect>
                  </a14:imgLayer>
                </a14:imgProps>
              </a:ext>
              <a:ext uri="{28A0092B-C50C-407E-A947-70E740481C1C}">
                <a14:useLocalDpi xmlns:a14="http://schemas.microsoft.com/office/drawing/2010/main"/>
              </a:ext>
            </a:extLst>
          </a:blip>
          <a:srcRect/>
          <a:stretch>
            <a:fillRect/>
          </a:stretch>
        </p:blipFill>
        <p:spPr bwMode="auto">
          <a:xfrm>
            <a:off x="5090979" y="2037816"/>
            <a:ext cx="2215350" cy="2215348"/>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42" name="Picture 3" descr="C:\Users\Administrator\Desktop\微立体创业计划\00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61348" y="1755569"/>
            <a:ext cx="2511846" cy="2511844"/>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43" name="Picture 2"/>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5595452" y="2103691"/>
            <a:ext cx="1872942" cy="1799010"/>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44" name="矩形 9"/>
          <p:cNvSpPr>
            <a:spLocks noChangeArrowheads="1"/>
          </p:cNvSpPr>
          <p:nvPr/>
        </p:nvSpPr>
        <p:spPr bwMode="auto">
          <a:xfrm>
            <a:off x="5286354" y="4126795"/>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代用名</a:t>
            </a:r>
            <a:endParaRPr kumimoji="0" lang="zh-CN" altLang="en-US" sz="1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45" name="矩形 7"/>
          <p:cNvSpPr>
            <a:spLocks noChangeArrowheads="1"/>
          </p:cNvSpPr>
          <p:nvPr/>
        </p:nvSpPr>
        <p:spPr bwMode="auto">
          <a:xfrm>
            <a:off x="6491263" y="4122330"/>
            <a:ext cx="9666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公司总经理</a:t>
            </a:r>
            <a:endParaRPr kumimoji="0" lang="en-US" altLang="zh-CN"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职务或头衔</a:t>
            </a:r>
            <a:endParaRPr kumimoji="0" lang="zh-CN" altLang="en-US" sz="10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46" name="TextBox 45"/>
          <p:cNvSpPr txBox="1"/>
          <p:nvPr/>
        </p:nvSpPr>
        <p:spPr>
          <a:xfrm>
            <a:off x="4877594" y="4573577"/>
            <a:ext cx="3266073" cy="1015663"/>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       在这里输入主要的职业经验及任职主要机构等等，如：某大学工商学院研究生，有十余年行业经验，是某领域领军人物。      </a:t>
            </a:r>
            <a:endPar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       1992</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年在某公司担任中层管理；</a:t>
            </a:r>
            <a:r>
              <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2003</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年任某公司执</a:t>
            </a:r>
            <a:r>
              <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COO</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a:t>
            </a:r>
            <a:r>
              <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2007</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年担任某公司执行总裁。曾于某年、</a:t>
            </a: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某</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年、</a:t>
            </a:r>
            <a:r>
              <a:rPr kumimoji="0" lang="en-US" altLang="zh-CN"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2012</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年分别获得某某奖项。</a:t>
            </a:r>
            <a:endPar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grpSp>
        <p:nvGrpSpPr>
          <p:cNvPr id="47" name="组合 46"/>
          <p:cNvGrpSpPr/>
          <p:nvPr/>
        </p:nvGrpSpPr>
        <p:grpSpPr>
          <a:xfrm>
            <a:off x="903371" y="1133039"/>
            <a:ext cx="2831223" cy="679699"/>
            <a:chOff x="903371" y="249943"/>
            <a:chExt cx="2831223" cy="679699"/>
          </a:xfrm>
        </p:grpSpPr>
        <p:sp>
          <p:nvSpPr>
            <p:cNvPr id="48" name="任意多边形 47"/>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49" name="任意多边形 48"/>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50" name="组合 49"/>
          <p:cNvGrpSpPr/>
          <p:nvPr/>
        </p:nvGrpSpPr>
        <p:grpSpPr>
          <a:xfrm rot="16200000">
            <a:off x="574523" y="1041258"/>
            <a:ext cx="765103" cy="863262"/>
            <a:chOff x="8439634" y="3544648"/>
            <a:chExt cx="1611146" cy="1817848"/>
          </a:xfrm>
        </p:grpSpPr>
        <p:sp>
          <p:nvSpPr>
            <p:cNvPr id="5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5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53" name="Group 17"/>
          <p:cNvGrpSpPr>
            <a:grpSpLocks noChangeAspect="1"/>
          </p:cNvGrpSpPr>
          <p:nvPr/>
        </p:nvGrpSpPr>
        <p:grpSpPr bwMode="auto">
          <a:xfrm>
            <a:off x="827405" y="1338751"/>
            <a:ext cx="259340" cy="278386"/>
            <a:chOff x="231" y="1205"/>
            <a:chExt cx="640" cy="687"/>
          </a:xfrm>
          <a:solidFill>
            <a:srgbClr val="00B0F0"/>
          </a:solidFill>
          <a:effectLst/>
        </p:grpSpPr>
        <p:sp>
          <p:nvSpPr>
            <p:cNvPr id="5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5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56" name="矩形 3"/>
          <p:cNvSpPr>
            <a:spLocks noChangeArrowheads="1"/>
          </p:cNvSpPr>
          <p:nvPr/>
        </p:nvSpPr>
        <p:spPr bwMode="auto">
          <a:xfrm>
            <a:off x="1448594" y="1326010"/>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核心成员</a:t>
            </a:r>
            <a:endPar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endParaRPr>
          </a:p>
        </p:txBody>
      </p:sp>
      <p:sp>
        <p:nvSpPr>
          <p:cNvPr id="57" name="文本框 37"/>
          <p:cNvSpPr>
            <a:spLocks noChangeArrowheads="1"/>
          </p:cNvSpPr>
          <p:nvPr/>
        </p:nvSpPr>
        <p:spPr bwMode="auto">
          <a:xfrm>
            <a:off x="2515394" y="1453328"/>
            <a:ext cx="17314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CORE MEMBER</a:t>
            </a:r>
            <a:endParaRPr kumimoji="0" lang="zh-CN" altLang="en-US" sz="10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22" presetClass="entr" presetSubtype="8" fill="hold" nodeType="withEffect">
                                  <p:stCondLst>
                                    <p:cond delay="0"/>
                                  </p:stCondLst>
                                  <p:childTnLst>
                                    <p:set>
                                      <p:cBhvr>
                                        <p:cTn id="9" dur="1" fill="hold">
                                          <p:stCondLst>
                                            <p:cond delay="0"/>
                                          </p:stCondLst>
                                        </p:cTn>
                                        <p:tgtEl>
                                          <p:spTgt spid="47"/>
                                        </p:tgtEl>
                                        <p:attrNameLst>
                                          <p:attrName>style.visibility</p:attrName>
                                        </p:attrNameLst>
                                      </p:cBhvr>
                                      <p:to>
                                        <p:strVal val="visible"/>
                                      </p:to>
                                    </p:set>
                                    <p:animEffect transition="in" filter="wipe(left)">
                                      <p:cBhvr>
                                        <p:cTn id="10" dur="500"/>
                                        <p:tgtEl>
                                          <p:spTgt spid="47"/>
                                        </p:tgtEl>
                                      </p:cBhvr>
                                    </p:animEffect>
                                  </p:childTnLst>
                                </p:cTn>
                              </p:par>
                              <p:par>
                                <p:cTn id="11" presetID="53" presetClass="entr" presetSubtype="16" fill="hold" nodeType="with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p:cTn id="13" dur="500" fill="hold"/>
                                        <p:tgtEl>
                                          <p:spTgt spid="50"/>
                                        </p:tgtEl>
                                        <p:attrNameLst>
                                          <p:attrName>ppt_w</p:attrName>
                                        </p:attrNameLst>
                                      </p:cBhvr>
                                      <p:tavLst>
                                        <p:tav tm="0">
                                          <p:val>
                                            <p:fltVal val="0"/>
                                          </p:val>
                                        </p:tav>
                                        <p:tav tm="100000">
                                          <p:val>
                                            <p:strVal val="#ppt_w"/>
                                          </p:val>
                                        </p:tav>
                                      </p:tavLst>
                                    </p:anim>
                                    <p:anim calcmode="lin" valueType="num">
                                      <p:cBhvr>
                                        <p:cTn id="14" dur="500" fill="hold"/>
                                        <p:tgtEl>
                                          <p:spTgt spid="50"/>
                                        </p:tgtEl>
                                        <p:attrNameLst>
                                          <p:attrName>ppt_h</p:attrName>
                                        </p:attrNameLst>
                                      </p:cBhvr>
                                      <p:tavLst>
                                        <p:tav tm="0">
                                          <p:val>
                                            <p:fltVal val="0"/>
                                          </p:val>
                                        </p:tav>
                                        <p:tav tm="100000">
                                          <p:val>
                                            <p:strVal val="#ppt_h"/>
                                          </p:val>
                                        </p:tav>
                                      </p:tavLst>
                                    </p:anim>
                                    <p:animEffect transition="in" filter="fade">
                                      <p:cBhvr>
                                        <p:cTn id="15" dur="500"/>
                                        <p:tgtEl>
                                          <p:spTgt spid="5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left)">
                                      <p:cBhvr>
                                        <p:cTn id="19" dur="500"/>
                                        <p:tgtEl>
                                          <p:spTgt spid="5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7"/>
                                        </p:tgtEl>
                                        <p:attrNameLst>
                                          <p:attrName>style.visibility</p:attrName>
                                        </p:attrNameLst>
                                      </p:cBhvr>
                                      <p:to>
                                        <p:strVal val="visible"/>
                                      </p:to>
                                    </p:set>
                                    <p:animEffect transition="in" filter="wipe(left)">
                                      <p:cBhvr>
                                        <p:cTn id="22" dur="500"/>
                                        <p:tgtEl>
                                          <p:spTgt spid="57"/>
                                        </p:tgtEl>
                                      </p:cBhvr>
                                    </p:animEffect>
                                  </p:childTnLst>
                                </p:cTn>
                              </p:par>
                              <p:par>
                                <p:cTn id="23" presetID="47" presetClass="entr" presetSubtype="0" fill="hold" nodeType="with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anim calcmode="lin" valueType="num">
                                      <p:cBhvr>
                                        <p:cTn id="26" dur="500" fill="hold"/>
                                        <p:tgtEl>
                                          <p:spTgt spid="30"/>
                                        </p:tgtEl>
                                        <p:attrNameLst>
                                          <p:attrName>ppt_x</p:attrName>
                                        </p:attrNameLst>
                                      </p:cBhvr>
                                      <p:tavLst>
                                        <p:tav tm="0">
                                          <p:val>
                                            <p:strVal val="#ppt_x"/>
                                          </p:val>
                                        </p:tav>
                                        <p:tav tm="100000">
                                          <p:val>
                                            <p:strVal val="#ppt_x"/>
                                          </p:val>
                                        </p:tav>
                                      </p:tavLst>
                                    </p:anim>
                                    <p:anim calcmode="lin" valueType="num">
                                      <p:cBhvr>
                                        <p:cTn id="27" dur="500" fill="hold"/>
                                        <p:tgtEl>
                                          <p:spTgt spid="30"/>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53" presetClass="entr" presetSubtype="16"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childTnLst>
                          </p:cTn>
                        </p:par>
                        <p:par>
                          <p:cTn id="34" fill="hold">
                            <p:stCondLst>
                              <p:cond delay="1600"/>
                            </p:stCondLst>
                            <p:childTnLst>
                              <p:par>
                                <p:cTn id="35" presetID="42" presetClass="entr" presetSubtype="0" fill="hold" nodeType="after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fade">
                                      <p:cBhvr>
                                        <p:cTn id="37" dur="500"/>
                                        <p:tgtEl>
                                          <p:spTgt spid="36"/>
                                        </p:tgtEl>
                                      </p:cBhvr>
                                    </p:animEffect>
                                    <p:anim calcmode="lin" valueType="num">
                                      <p:cBhvr>
                                        <p:cTn id="38" dur="500" fill="hold"/>
                                        <p:tgtEl>
                                          <p:spTgt spid="36"/>
                                        </p:tgtEl>
                                        <p:attrNameLst>
                                          <p:attrName>ppt_x</p:attrName>
                                        </p:attrNameLst>
                                      </p:cBhvr>
                                      <p:tavLst>
                                        <p:tav tm="0">
                                          <p:val>
                                            <p:strVal val="#ppt_x"/>
                                          </p:val>
                                        </p:tav>
                                        <p:tav tm="100000">
                                          <p:val>
                                            <p:strVal val="#ppt_x"/>
                                          </p:val>
                                        </p:tav>
                                      </p:tavLst>
                                    </p:anim>
                                    <p:anim calcmode="lin" valueType="num">
                                      <p:cBhvr>
                                        <p:cTn id="39" dur="500" fill="hold"/>
                                        <p:tgtEl>
                                          <p:spTgt spid="36"/>
                                        </p:tgtEl>
                                        <p:attrNameLst>
                                          <p:attrName>ppt_y</p:attrName>
                                        </p:attrNameLst>
                                      </p:cBhvr>
                                      <p:tavLst>
                                        <p:tav tm="0">
                                          <p:val>
                                            <p:strVal val="#ppt_y+.1"/>
                                          </p:val>
                                        </p:tav>
                                        <p:tav tm="100000">
                                          <p:val>
                                            <p:strVal val="#ppt_y"/>
                                          </p:val>
                                        </p:tav>
                                      </p:tavLst>
                                    </p:anim>
                                  </p:childTnLst>
                                </p:cTn>
                              </p:par>
                            </p:childTnLst>
                          </p:cTn>
                        </p:par>
                        <p:par>
                          <p:cTn id="40" fill="hold">
                            <p:stCondLst>
                              <p:cond delay="2100"/>
                            </p:stCondLst>
                            <p:childTnLst>
                              <p:par>
                                <p:cTn id="41" presetID="10" presetClass="entr" presetSubtype="0"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childTnLst>
                          </p:cTn>
                        </p:par>
                        <p:par>
                          <p:cTn id="44" fill="hold">
                            <p:stCondLst>
                              <p:cond delay="2600"/>
                            </p:stCondLst>
                            <p:childTnLst>
                              <p:par>
                                <p:cTn id="45" presetID="56" presetClass="entr" presetSubtype="0" fill="hold" grpId="0" nodeType="afterEffect">
                                  <p:stCondLst>
                                    <p:cond delay="0"/>
                                  </p:stCondLst>
                                  <p:iterate type="lt">
                                    <p:tmPct val="10000"/>
                                  </p:iterate>
                                  <p:childTnLst>
                                    <p:set>
                                      <p:cBhvr>
                                        <p:cTn id="46" dur="1" fill="hold">
                                          <p:stCondLst>
                                            <p:cond delay="0"/>
                                          </p:stCondLst>
                                        </p:cTn>
                                        <p:tgtEl>
                                          <p:spTgt spid="38"/>
                                        </p:tgtEl>
                                        <p:attrNameLst>
                                          <p:attrName>style.visibility</p:attrName>
                                        </p:attrNameLst>
                                      </p:cBhvr>
                                      <p:to>
                                        <p:strVal val="visible"/>
                                      </p:to>
                                    </p:set>
                                    <p:anim by="(-#ppt_w*2)" calcmode="lin" valueType="num">
                                      <p:cBhvr rctx="PPT">
                                        <p:cTn id="47" dur="500" autoRev="1" fill="hold">
                                          <p:stCondLst>
                                            <p:cond delay="0"/>
                                          </p:stCondLst>
                                        </p:cTn>
                                        <p:tgtEl>
                                          <p:spTgt spid="38"/>
                                        </p:tgtEl>
                                        <p:attrNameLst>
                                          <p:attrName>ppt_w</p:attrName>
                                        </p:attrNameLst>
                                      </p:cBhvr>
                                    </p:anim>
                                    <p:anim by="(#ppt_w*0.50)" calcmode="lin" valueType="num">
                                      <p:cBhvr>
                                        <p:cTn id="48" dur="500" decel="50000" autoRev="1" fill="hold">
                                          <p:stCondLst>
                                            <p:cond delay="0"/>
                                          </p:stCondLst>
                                        </p:cTn>
                                        <p:tgtEl>
                                          <p:spTgt spid="38"/>
                                        </p:tgtEl>
                                        <p:attrNameLst>
                                          <p:attrName>ppt_x</p:attrName>
                                        </p:attrNameLst>
                                      </p:cBhvr>
                                    </p:anim>
                                    <p:anim from="(-#ppt_h/2)" to="(#ppt_y)" calcmode="lin" valueType="num">
                                      <p:cBhvr>
                                        <p:cTn id="49" dur="1000" fill="hold">
                                          <p:stCondLst>
                                            <p:cond delay="0"/>
                                          </p:stCondLst>
                                        </p:cTn>
                                        <p:tgtEl>
                                          <p:spTgt spid="38"/>
                                        </p:tgtEl>
                                        <p:attrNameLst>
                                          <p:attrName>ppt_y</p:attrName>
                                        </p:attrNameLst>
                                      </p:cBhvr>
                                    </p:anim>
                                    <p:animRot by="21600000">
                                      <p:cBhvr>
                                        <p:cTn id="50" dur="1000" fill="hold">
                                          <p:stCondLst>
                                            <p:cond delay="0"/>
                                          </p:stCondLst>
                                        </p:cTn>
                                        <p:tgtEl>
                                          <p:spTgt spid="38"/>
                                        </p:tgtEl>
                                        <p:attrNameLst>
                                          <p:attrName>r</p:attrName>
                                        </p:attrNameLst>
                                      </p:cBhvr>
                                    </p:animRot>
                                  </p:childTnLst>
                                </p:cTn>
                              </p:par>
                            </p:childTnLst>
                          </p:cTn>
                        </p:par>
                        <p:par>
                          <p:cTn id="51" fill="hold">
                            <p:stCondLst>
                              <p:cond delay="38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500"/>
                                        <p:tgtEl>
                                          <p:spTgt spid="39"/>
                                        </p:tgtEl>
                                      </p:cBhvr>
                                    </p:animEffect>
                                  </p:childTnLst>
                                </p:cTn>
                              </p:par>
                            </p:childTnLst>
                          </p:cTn>
                        </p:par>
                        <p:par>
                          <p:cTn id="55" fill="hold">
                            <p:stCondLst>
                              <p:cond delay="4300"/>
                            </p:stCondLst>
                            <p:childTnLst>
                              <p:par>
                                <p:cTn id="56" presetID="22" presetClass="entr" presetSubtype="1" fill="hold" grpId="0"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wipe(up)">
                                      <p:cBhvr>
                                        <p:cTn id="58" dur="500"/>
                                        <p:tgtEl>
                                          <p:spTgt spid="40"/>
                                        </p:tgtEl>
                                      </p:cBhvr>
                                    </p:animEffect>
                                  </p:childTnLst>
                                </p:cTn>
                              </p:par>
                            </p:childTnLst>
                          </p:cTn>
                        </p:par>
                        <p:par>
                          <p:cTn id="59" fill="hold">
                            <p:stCondLst>
                              <p:cond delay="4800"/>
                            </p:stCondLst>
                            <p:childTnLst>
                              <p:par>
                                <p:cTn id="60" presetID="53" presetClass="entr" presetSubtype="16" fill="hold"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childTnLst>
                          </p:cTn>
                        </p:par>
                        <p:par>
                          <p:cTn id="65" fill="hold">
                            <p:stCondLst>
                              <p:cond delay="5300"/>
                            </p:stCondLst>
                            <p:childTnLst>
                              <p:par>
                                <p:cTn id="66" presetID="42" presetClass="entr" presetSubtype="0" fill="hold" nodeType="afterEffect">
                                  <p:stCondLst>
                                    <p:cond delay="0"/>
                                  </p:stCondLst>
                                  <p:childTnLst>
                                    <p:set>
                                      <p:cBhvr>
                                        <p:cTn id="67" dur="1" fill="hold">
                                          <p:stCondLst>
                                            <p:cond delay="0"/>
                                          </p:stCondLst>
                                        </p:cTn>
                                        <p:tgtEl>
                                          <p:spTgt spid="42"/>
                                        </p:tgtEl>
                                        <p:attrNameLst>
                                          <p:attrName>style.visibility</p:attrName>
                                        </p:attrNameLst>
                                      </p:cBhvr>
                                      <p:to>
                                        <p:strVal val="visible"/>
                                      </p:to>
                                    </p:set>
                                    <p:animEffect transition="in" filter="fade">
                                      <p:cBhvr>
                                        <p:cTn id="68" dur="500"/>
                                        <p:tgtEl>
                                          <p:spTgt spid="42"/>
                                        </p:tgtEl>
                                      </p:cBhvr>
                                    </p:animEffect>
                                    <p:anim calcmode="lin" valueType="num">
                                      <p:cBhvr>
                                        <p:cTn id="69" dur="500" fill="hold"/>
                                        <p:tgtEl>
                                          <p:spTgt spid="42"/>
                                        </p:tgtEl>
                                        <p:attrNameLst>
                                          <p:attrName>ppt_x</p:attrName>
                                        </p:attrNameLst>
                                      </p:cBhvr>
                                      <p:tavLst>
                                        <p:tav tm="0">
                                          <p:val>
                                            <p:strVal val="#ppt_x"/>
                                          </p:val>
                                        </p:tav>
                                        <p:tav tm="100000">
                                          <p:val>
                                            <p:strVal val="#ppt_x"/>
                                          </p:val>
                                        </p:tav>
                                      </p:tavLst>
                                    </p:anim>
                                    <p:anim calcmode="lin" valueType="num">
                                      <p:cBhvr>
                                        <p:cTn id="70" dur="500" fill="hold"/>
                                        <p:tgtEl>
                                          <p:spTgt spid="42"/>
                                        </p:tgtEl>
                                        <p:attrNameLst>
                                          <p:attrName>ppt_y</p:attrName>
                                        </p:attrNameLst>
                                      </p:cBhvr>
                                      <p:tavLst>
                                        <p:tav tm="0">
                                          <p:val>
                                            <p:strVal val="#ppt_y+.1"/>
                                          </p:val>
                                        </p:tav>
                                        <p:tav tm="100000">
                                          <p:val>
                                            <p:strVal val="#ppt_y"/>
                                          </p:val>
                                        </p:tav>
                                      </p:tavLst>
                                    </p:anim>
                                  </p:childTnLst>
                                </p:cTn>
                              </p:par>
                            </p:childTnLst>
                          </p:cTn>
                        </p:par>
                        <p:par>
                          <p:cTn id="71" fill="hold">
                            <p:stCondLst>
                              <p:cond delay="5800"/>
                            </p:stCondLst>
                            <p:childTnLst>
                              <p:par>
                                <p:cTn id="72" presetID="10" presetClass="entr" presetSubtype="0" fill="hold" nodeType="after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fade">
                                      <p:cBhvr>
                                        <p:cTn id="74" dur="500"/>
                                        <p:tgtEl>
                                          <p:spTgt spid="43"/>
                                        </p:tgtEl>
                                      </p:cBhvr>
                                    </p:animEffect>
                                  </p:childTnLst>
                                </p:cTn>
                              </p:par>
                            </p:childTnLst>
                          </p:cTn>
                        </p:par>
                        <p:par>
                          <p:cTn id="75" fill="hold">
                            <p:stCondLst>
                              <p:cond delay="6300"/>
                            </p:stCondLst>
                            <p:childTnLst>
                              <p:par>
                                <p:cTn id="76" presetID="56" presetClass="entr" presetSubtype="0" fill="hold" grpId="0" nodeType="afterEffect">
                                  <p:stCondLst>
                                    <p:cond delay="0"/>
                                  </p:stCondLst>
                                  <p:iterate type="lt">
                                    <p:tmPct val="10000"/>
                                  </p:iterate>
                                  <p:childTnLst>
                                    <p:set>
                                      <p:cBhvr>
                                        <p:cTn id="77" dur="1" fill="hold">
                                          <p:stCondLst>
                                            <p:cond delay="0"/>
                                          </p:stCondLst>
                                        </p:cTn>
                                        <p:tgtEl>
                                          <p:spTgt spid="44"/>
                                        </p:tgtEl>
                                        <p:attrNameLst>
                                          <p:attrName>style.visibility</p:attrName>
                                        </p:attrNameLst>
                                      </p:cBhvr>
                                      <p:to>
                                        <p:strVal val="visible"/>
                                      </p:to>
                                    </p:set>
                                    <p:anim by="(-#ppt_w*2)" calcmode="lin" valueType="num">
                                      <p:cBhvr rctx="PPT">
                                        <p:cTn id="78" dur="500" autoRev="1" fill="hold">
                                          <p:stCondLst>
                                            <p:cond delay="0"/>
                                          </p:stCondLst>
                                        </p:cTn>
                                        <p:tgtEl>
                                          <p:spTgt spid="44"/>
                                        </p:tgtEl>
                                        <p:attrNameLst>
                                          <p:attrName>ppt_w</p:attrName>
                                        </p:attrNameLst>
                                      </p:cBhvr>
                                    </p:anim>
                                    <p:anim by="(#ppt_w*0.50)" calcmode="lin" valueType="num">
                                      <p:cBhvr>
                                        <p:cTn id="79" dur="500" decel="50000" autoRev="1" fill="hold">
                                          <p:stCondLst>
                                            <p:cond delay="0"/>
                                          </p:stCondLst>
                                        </p:cTn>
                                        <p:tgtEl>
                                          <p:spTgt spid="44"/>
                                        </p:tgtEl>
                                        <p:attrNameLst>
                                          <p:attrName>ppt_x</p:attrName>
                                        </p:attrNameLst>
                                      </p:cBhvr>
                                    </p:anim>
                                    <p:anim from="(-#ppt_h/2)" to="(#ppt_y)" calcmode="lin" valueType="num">
                                      <p:cBhvr>
                                        <p:cTn id="80" dur="1000" fill="hold">
                                          <p:stCondLst>
                                            <p:cond delay="0"/>
                                          </p:stCondLst>
                                        </p:cTn>
                                        <p:tgtEl>
                                          <p:spTgt spid="44"/>
                                        </p:tgtEl>
                                        <p:attrNameLst>
                                          <p:attrName>ppt_y</p:attrName>
                                        </p:attrNameLst>
                                      </p:cBhvr>
                                    </p:anim>
                                    <p:animRot by="21600000">
                                      <p:cBhvr>
                                        <p:cTn id="81" dur="1000" fill="hold">
                                          <p:stCondLst>
                                            <p:cond delay="0"/>
                                          </p:stCondLst>
                                        </p:cTn>
                                        <p:tgtEl>
                                          <p:spTgt spid="44"/>
                                        </p:tgtEl>
                                        <p:attrNameLst>
                                          <p:attrName>r</p:attrName>
                                        </p:attrNameLst>
                                      </p:cBhvr>
                                    </p:animRot>
                                  </p:childTnLst>
                                </p:cTn>
                              </p:par>
                            </p:childTnLst>
                          </p:cTn>
                        </p:par>
                        <p:par>
                          <p:cTn id="82" fill="hold">
                            <p:stCondLst>
                              <p:cond delay="7500"/>
                            </p:stCondLst>
                            <p:childTnLst>
                              <p:par>
                                <p:cTn id="83" presetID="22" presetClass="entr" presetSubtype="8" fill="hold" grpId="0" nodeType="afterEffect">
                                  <p:stCondLst>
                                    <p:cond delay="0"/>
                                  </p:stCondLst>
                                  <p:childTnLst>
                                    <p:set>
                                      <p:cBhvr>
                                        <p:cTn id="84" dur="1" fill="hold">
                                          <p:stCondLst>
                                            <p:cond delay="0"/>
                                          </p:stCondLst>
                                        </p:cTn>
                                        <p:tgtEl>
                                          <p:spTgt spid="45"/>
                                        </p:tgtEl>
                                        <p:attrNameLst>
                                          <p:attrName>style.visibility</p:attrName>
                                        </p:attrNameLst>
                                      </p:cBhvr>
                                      <p:to>
                                        <p:strVal val="visible"/>
                                      </p:to>
                                    </p:set>
                                    <p:animEffect transition="in" filter="wipe(left)">
                                      <p:cBhvr>
                                        <p:cTn id="85" dur="500"/>
                                        <p:tgtEl>
                                          <p:spTgt spid="45"/>
                                        </p:tgtEl>
                                      </p:cBhvr>
                                    </p:animEffect>
                                  </p:childTnLst>
                                </p:cTn>
                              </p:par>
                            </p:childTnLst>
                          </p:cTn>
                        </p:par>
                        <p:par>
                          <p:cTn id="86" fill="hold">
                            <p:stCondLst>
                              <p:cond delay="8000"/>
                            </p:stCondLst>
                            <p:childTnLst>
                              <p:par>
                                <p:cTn id="87" presetID="22" presetClass="entr" presetSubtype="1" fill="hold" grpId="0" nodeType="afterEffect">
                                  <p:stCondLst>
                                    <p:cond delay="0"/>
                                  </p:stCondLst>
                                  <p:childTnLst>
                                    <p:set>
                                      <p:cBhvr>
                                        <p:cTn id="88" dur="1" fill="hold">
                                          <p:stCondLst>
                                            <p:cond delay="0"/>
                                          </p:stCondLst>
                                        </p:cTn>
                                        <p:tgtEl>
                                          <p:spTgt spid="46"/>
                                        </p:tgtEl>
                                        <p:attrNameLst>
                                          <p:attrName>style.visibility</p:attrName>
                                        </p:attrNameLst>
                                      </p:cBhvr>
                                      <p:to>
                                        <p:strVal val="visible"/>
                                      </p:to>
                                    </p:set>
                                    <p:animEffect transition="in" filter="wipe(up)">
                                      <p:cBhvr>
                                        <p:cTn id="8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4" grpId="0"/>
      <p:bldP spid="45" grpId="0"/>
      <p:bldP spid="46" grpId="0"/>
      <p:bldP spid="56" grpId="0"/>
      <p:bldP spid="5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
          <p:cNvSpPr>
            <a:spLocks noChangeArrowheads="1"/>
          </p:cNvSpPr>
          <p:nvPr/>
        </p:nvSpPr>
        <p:spPr bwMode="auto">
          <a:xfrm>
            <a:off x="1274769" y="1229548"/>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sym typeface="Arial" pitchFamily="34" charset="0"/>
              </a:rPr>
              <a:t>备用图表</a:t>
            </a:r>
            <a:endPar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Arial" pitchFamily="34" charset="0"/>
            </a:endParaRPr>
          </a:p>
        </p:txBody>
      </p:sp>
      <p:sp>
        <p:nvSpPr>
          <p:cNvPr id="36" name="文本框 37"/>
          <p:cNvSpPr>
            <a:spLocks noChangeArrowheads="1"/>
          </p:cNvSpPr>
          <p:nvPr/>
        </p:nvSpPr>
        <p:spPr bwMode="auto">
          <a:xfrm>
            <a:off x="2470938" y="1356866"/>
            <a:ext cx="27220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ysClr val="window" lastClr="FFFFFF"/>
                </a:solidFill>
                <a:effectLst/>
                <a:uLnTx/>
                <a:uFillTx/>
                <a:latin typeface="微软雅黑" panose="020B0503020204020204" pitchFamily="34" charset="-122"/>
                <a:sym typeface="Arial" pitchFamily="34" charset="0"/>
              </a:rPr>
              <a:t>ALTERNATE CHART</a:t>
            </a:r>
            <a:endParaRPr kumimoji="0" lang="zh-CN" altLang="en-US" sz="1000" b="0" i="0" u="none" strike="noStrike" kern="0" cap="none" spc="0" normalizeH="0" baseline="-3000" noProof="0" dirty="0">
              <a:ln>
                <a:noFill/>
              </a:ln>
              <a:solidFill>
                <a:sysClr val="window" lastClr="FFFFFF"/>
              </a:solidFill>
              <a:effectLst/>
              <a:uLnTx/>
              <a:uFillTx/>
              <a:latin typeface="微软雅黑" panose="020B0503020204020204" pitchFamily="34" charset="-122"/>
              <a:sym typeface="Arial" pitchFamily="34" charset="0"/>
            </a:endParaRPr>
          </a:p>
        </p:txBody>
      </p:sp>
      <p:grpSp>
        <p:nvGrpSpPr>
          <p:cNvPr id="37" name="组合 36"/>
          <p:cNvGrpSpPr/>
          <p:nvPr/>
        </p:nvGrpSpPr>
        <p:grpSpPr>
          <a:xfrm>
            <a:off x="8266914" y="844580"/>
            <a:ext cx="649280" cy="762000"/>
            <a:chOff x="8266914" y="-18254"/>
            <a:chExt cx="649280" cy="762000"/>
          </a:xfrm>
        </p:grpSpPr>
        <p:sp>
          <p:nvSpPr>
            <p:cNvPr id="38"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39" name="组合 38"/>
            <p:cNvGrpSpPr/>
            <p:nvPr/>
          </p:nvGrpSpPr>
          <p:grpSpPr>
            <a:xfrm>
              <a:off x="8266914" y="134144"/>
              <a:ext cx="649280" cy="475558"/>
              <a:chOff x="235091" y="185120"/>
              <a:chExt cx="649280" cy="475558"/>
            </a:xfrm>
          </p:grpSpPr>
          <p:sp>
            <p:nvSpPr>
              <p:cNvPr id="40" name="矩形 39"/>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41" name="矩形 40"/>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grpSp>
        <p:nvGrpSpPr>
          <p:cNvPr id="42" name="组合 41"/>
          <p:cNvGrpSpPr/>
          <p:nvPr/>
        </p:nvGrpSpPr>
        <p:grpSpPr>
          <a:xfrm>
            <a:off x="6769706" y="3068846"/>
            <a:ext cx="1200324" cy="1200324"/>
            <a:chOff x="6709236" y="1850758"/>
            <a:chExt cx="1200324" cy="1200324"/>
          </a:xfrm>
        </p:grpSpPr>
        <p:grpSp>
          <p:nvGrpSpPr>
            <p:cNvPr id="43" name="组合 42"/>
            <p:cNvGrpSpPr/>
            <p:nvPr/>
          </p:nvGrpSpPr>
          <p:grpSpPr>
            <a:xfrm>
              <a:off x="6709236" y="1850758"/>
              <a:ext cx="1200324" cy="1200324"/>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微软雅黑" pitchFamily="34" charset="-122"/>
                  <a:ea typeface="微软雅黑" pitchFamily="34" charset="-122"/>
                </a:endParaRPr>
              </a:p>
            </p:txBody>
          </p:sp>
          <p:sp>
            <p:nvSpPr>
              <p:cNvPr id="46" name="椭圆 45"/>
              <p:cNvSpPr/>
              <p:nvPr/>
            </p:nvSpPr>
            <p:spPr>
              <a:xfrm>
                <a:off x="392111" y="760411"/>
                <a:ext cx="3825872" cy="382587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微软雅黑" pitchFamily="34" charset="-122"/>
                  <a:ea typeface="微软雅黑" pitchFamily="34" charset="-122"/>
                </a:endParaRPr>
              </a:p>
            </p:txBody>
          </p:sp>
        </p:grpSp>
        <p:sp>
          <p:nvSpPr>
            <p:cNvPr id="44" name="TextBox 43"/>
            <p:cNvSpPr txBox="1"/>
            <p:nvPr/>
          </p:nvSpPr>
          <p:spPr>
            <a:xfrm>
              <a:off x="6960584" y="2297031"/>
              <a:ext cx="697627"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rPr>
                <a:t>方法及</a:t>
              </a:r>
              <a:endParaRPr kumimoji="0" lang="en-US" altLang="zh-CN"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rPr>
                <a:t>措施</a:t>
              </a:r>
              <a:r>
                <a:rPr kumimoji="0" lang="zh-CN" altLang="en-US"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之五</a:t>
              </a:r>
              <a:endParaRPr kumimoji="0" lang="zh-CN" altLang="en-US"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p:txBody>
        </p:sp>
      </p:grpSp>
      <p:grpSp>
        <p:nvGrpSpPr>
          <p:cNvPr id="47" name="组合 46"/>
          <p:cNvGrpSpPr/>
          <p:nvPr/>
        </p:nvGrpSpPr>
        <p:grpSpPr>
          <a:xfrm>
            <a:off x="1285979" y="3054378"/>
            <a:ext cx="1200324" cy="1200324"/>
            <a:chOff x="1225509" y="1836290"/>
            <a:chExt cx="1200324" cy="1200324"/>
          </a:xfrm>
        </p:grpSpPr>
        <p:grpSp>
          <p:nvGrpSpPr>
            <p:cNvPr id="48" name="组合 47"/>
            <p:cNvGrpSpPr/>
            <p:nvPr/>
          </p:nvGrpSpPr>
          <p:grpSpPr>
            <a:xfrm>
              <a:off x="1225509" y="1836290"/>
              <a:ext cx="1200324" cy="1200324"/>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微软雅黑" pitchFamily="34" charset="-122"/>
                  <a:ea typeface="微软雅黑" pitchFamily="34" charset="-122"/>
                </a:endParaRPr>
              </a:p>
            </p:txBody>
          </p:sp>
          <p:sp>
            <p:nvSpPr>
              <p:cNvPr id="51" name="椭圆 50"/>
              <p:cNvSpPr/>
              <p:nvPr/>
            </p:nvSpPr>
            <p:spPr>
              <a:xfrm>
                <a:off x="392111" y="760411"/>
                <a:ext cx="3825872" cy="382587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微软雅黑" pitchFamily="34" charset="-122"/>
                  <a:ea typeface="微软雅黑" pitchFamily="34" charset="-122"/>
                </a:endParaRPr>
              </a:p>
            </p:txBody>
          </p:sp>
        </p:grpSp>
        <p:sp>
          <p:nvSpPr>
            <p:cNvPr id="49" name="TextBox 48"/>
            <p:cNvSpPr txBox="1"/>
            <p:nvPr/>
          </p:nvSpPr>
          <p:spPr>
            <a:xfrm>
              <a:off x="1476857" y="2217290"/>
              <a:ext cx="697627"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rPr>
                <a:t>方法及</a:t>
              </a:r>
              <a:endParaRPr kumimoji="0" lang="en-US" altLang="zh-CN"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rPr>
                <a:t>措施</a:t>
              </a:r>
              <a:r>
                <a:rPr kumimoji="0" lang="zh-CN" altLang="en-US" sz="1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之四</a:t>
              </a:r>
              <a:endParaRPr kumimoji="0" lang="zh-CN" altLang="en-US" sz="1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p:txBody>
        </p:sp>
      </p:grpSp>
      <p:grpSp>
        <p:nvGrpSpPr>
          <p:cNvPr id="52" name="组合 51"/>
          <p:cNvGrpSpPr/>
          <p:nvPr/>
        </p:nvGrpSpPr>
        <p:grpSpPr>
          <a:xfrm>
            <a:off x="5311016" y="2452764"/>
            <a:ext cx="1668414" cy="1668414"/>
            <a:chOff x="5234214" y="2053320"/>
            <a:chExt cx="1668414" cy="1668414"/>
          </a:xfrm>
        </p:grpSpPr>
        <p:grpSp>
          <p:nvGrpSpPr>
            <p:cNvPr id="53" name="组合 52"/>
            <p:cNvGrpSpPr/>
            <p:nvPr/>
          </p:nvGrpSpPr>
          <p:grpSpPr>
            <a:xfrm>
              <a:off x="5234214" y="2053320"/>
              <a:ext cx="1668414" cy="1668414"/>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微软雅黑" pitchFamily="34" charset="-122"/>
                  <a:ea typeface="微软雅黑" pitchFamily="34" charset="-122"/>
                </a:endParaRPr>
              </a:p>
            </p:txBody>
          </p:sp>
          <p:sp>
            <p:nvSpPr>
              <p:cNvPr id="56" name="椭圆 5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微软雅黑" pitchFamily="34" charset="-122"/>
                  <a:ea typeface="微软雅黑" pitchFamily="34" charset="-122"/>
                </a:endParaRPr>
              </a:p>
            </p:txBody>
          </p:sp>
        </p:grpSp>
        <p:sp>
          <p:nvSpPr>
            <p:cNvPr id="54" name="TextBox 53"/>
            <p:cNvSpPr txBox="1"/>
            <p:nvPr/>
          </p:nvSpPr>
          <p:spPr>
            <a:xfrm>
              <a:off x="5591368" y="2687472"/>
              <a:ext cx="954107" cy="55399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rPr>
                <a:t>方法及</a:t>
              </a:r>
              <a:endParaRPr kumimoji="0" lang="en-US" altLang="zh-CN" sz="15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rPr>
                <a:t>措施</a:t>
              </a:r>
              <a:r>
                <a:rPr kumimoji="0" lang="zh-CN" altLang="en-US" sz="15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之三</a:t>
              </a:r>
              <a:endParaRPr kumimoji="0" lang="zh-CN" altLang="en-US" sz="15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p:txBody>
        </p:sp>
      </p:grpSp>
      <p:grpSp>
        <p:nvGrpSpPr>
          <p:cNvPr id="57" name="组合 56"/>
          <p:cNvGrpSpPr/>
          <p:nvPr/>
        </p:nvGrpSpPr>
        <p:grpSpPr>
          <a:xfrm>
            <a:off x="2275129" y="2446015"/>
            <a:ext cx="1668414" cy="1668414"/>
            <a:chOff x="2198327" y="2046571"/>
            <a:chExt cx="1668414" cy="1668414"/>
          </a:xfrm>
        </p:grpSpPr>
        <p:grpSp>
          <p:nvGrpSpPr>
            <p:cNvPr id="58" name="组合 57"/>
            <p:cNvGrpSpPr/>
            <p:nvPr/>
          </p:nvGrpSpPr>
          <p:grpSpPr>
            <a:xfrm>
              <a:off x="2198327" y="2046571"/>
              <a:ext cx="1668414" cy="1668414"/>
              <a:chOff x="304800" y="673100"/>
              <a:chExt cx="4000500" cy="4000500"/>
            </a:xfrm>
            <a:effectLst>
              <a:outerShdw blurRad="444500" dist="254000" dir="8100000" algn="tr" rotWithShape="0">
                <a:prstClr val="black">
                  <a:alpha val="50000"/>
                </a:prstClr>
              </a:outerShdw>
            </a:effectLst>
          </p:grpSpPr>
          <p:sp>
            <p:nvSpPr>
              <p:cNvPr id="60" name="同心圆 5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微软雅黑" pitchFamily="34" charset="-122"/>
                  <a:ea typeface="微软雅黑" pitchFamily="34" charset="-122"/>
                </a:endParaRPr>
              </a:p>
            </p:txBody>
          </p:sp>
          <p:sp>
            <p:nvSpPr>
              <p:cNvPr id="61" name="椭圆 6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微软雅黑" pitchFamily="34" charset="-122"/>
                  <a:ea typeface="微软雅黑" pitchFamily="34" charset="-122"/>
                </a:endParaRPr>
              </a:p>
            </p:txBody>
          </p:sp>
        </p:grpSp>
        <p:sp>
          <p:nvSpPr>
            <p:cNvPr id="59" name="TextBox 58"/>
            <p:cNvSpPr txBox="1"/>
            <p:nvPr/>
          </p:nvSpPr>
          <p:spPr>
            <a:xfrm>
              <a:off x="2555481" y="2598290"/>
              <a:ext cx="954107" cy="55399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rPr>
                <a:t>方法及</a:t>
              </a:r>
              <a:endParaRPr kumimoji="0" lang="en-US" altLang="zh-CN" sz="15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rPr>
                <a:t>措施</a:t>
              </a:r>
              <a:r>
                <a:rPr kumimoji="0" lang="zh-CN" altLang="en-US" sz="15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之二</a:t>
              </a:r>
              <a:endParaRPr kumimoji="0" lang="zh-CN" altLang="en-US" sz="15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p:txBody>
        </p:sp>
      </p:grpSp>
      <p:grpSp>
        <p:nvGrpSpPr>
          <p:cNvPr id="62" name="组合 61"/>
          <p:cNvGrpSpPr/>
          <p:nvPr/>
        </p:nvGrpSpPr>
        <p:grpSpPr>
          <a:xfrm>
            <a:off x="3541918" y="1787674"/>
            <a:ext cx="2181104" cy="2181104"/>
            <a:chOff x="3481448" y="2338049"/>
            <a:chExt cx="2181104" cy="2181104"/>
          </a:xfrm>
        </p:grpSpPr>
        <p:grpSp>
          <p:nvGrpSpPr>
            <p:cNvPr id="63" name="组合 62"/>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微软雅黑" pitchFamily="34" charset="-122"/>
                  <a:ea typeface="微软雅黑" pitchFamily="34" charset="-122"/>
                </a:endParaRPr>
              </a:p>
            </p:txBody>
          </p:sp>
          <p:sp>
            <p:nvSpPr>
              <p:cNvPr id="66" name="椭圆 65"/>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微软雅黑" pitchFamily="34" charset="-122"/>
                  <a:ea typeface="微软雅黑" pitchFamily="34" charset="-122"/>
                </a:endParaRPr>
              </a:p>
            </p:txBody>
          </p:sp>
        </p:grpSp>
        <p:sp>
          <p:nvSpPr>
            <p:cNvPr id="64" name="TextBox 63"/>
            <p:cNvSpPr txBox="1"/>
            <p:nvPr/>
          </p:nvSpPr>
          <p:spPr>
            <a:xfrm>
              <a:off x="3966705" y="3166990"/>
              <a:ext cx="1210588"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方法及</a:t>
              </a:r>
              <a:endParaRPr kumimoji="0" lang="en-US" altLang="zh-CN" sz="2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7F7F7F">
                      <a:lumMod val="50000"/>
                    </a:srgbClr>
                  </a:solidFill>
                  <a:effectLst/>
                  <a:uLnTx/>
                  <a:uFillTx/>
                  <a:latin typeface="微软雅黑" pitchFamily="34" charset="-122"/>
                  <a:ea typeface="微软雅黑" pitchFamily="34" charset="-122"/>
                </a:rPr>
                <a:t>措施之一</a:t>
              </a:r>
              <a:endParaRPr kumimoji="0" lang="zh-CN" altLang="en-US" sz="2000" b="0" i="0" u="none" strike="noStrike" kern="0" cap="none" spc="0" normalizeH="0" baseline="0" noProof="0" dirty="0">
                <a:ln>
                  <a:noFill/>
                </a:ln>
                <a:solidFill>
                  <a:srgbClr val="7F7F7F">
                    <a:lumMod val="50000"/>
                  </a:srgbClr>
                </a:solidFill>
                <a:effectLst/>
                <a:uLnTx/>
                <a:uFillTx/>
                <a:latin typeface="微软雅黑" pitchFamily="34" charset="-122"/>
                <a:ea typeface="微软雅黑" pitchFamily="34" charset="-122"/>
              </a:endParaRPr>
            </a:p>
          </p:txBody>
        </p:sp>
      </p:grpSp>
      <p:sp>
        <p:nvSpPr>
          <p:cNvPr id="67" name="文本框 11"/>
          <p:cNvSpPr txBox="1">
            <a:spLocks noChangeArrowheads="1"/>
          </p:cNvSpPr>
          <p:nvPr/>
        </p:nvSpPr>
        <p:spPr bwMode="auto">
          <a:xfrm>
            <a:off x="838994" y="4799811"/>
            <a:ext cx="7359635" cy="789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Calibri" pitchFamily="34" charset="0"/>
                <a:ea typeface="微软雅黑" pitchFamily="34" charset="-122"/>
              </a:rPr>
              <a:t>点击此处输入文字点击此处输入文字点击此处输入</a:t>
            </a:r>
            <a:r>
              <a:rPr kumimoji="0" lang="zh-CN" altLang="en-US" sz="12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rPr>
              <a:t>文字点击</a:t>
            </a:r>
            <a:r>
              <a:rPr kumimoji="0" lang="zh-CN" altLang="en-US" sz="1200" b="0" i="0" u="none" strike="noStrike" kern="0" cap="none" spc="0" normalizeH="0" baseline="0" noProof="0" dirty="0">
                <a:ln>
                  <a:noFill/>
                </a:ln>
                <a:solidFill>
                  <a:sysClr val="window" lastClr="FFFFFF"/>
                </a:solidFill>
                <a:effectLst/>
                <a:uLnTx/>
                <a:uFillTx/>
                <a:latin typeface="Calibri" pitchFamily="34" charset="0"/>
                <a:ea typeface="微软雅黑" pitchFamily="34" charset="-122"/>
              </a:rPr>
              <a:t>此处输入文字点击此处输入文字点击此处输入</a:t>
            </a:r>
            <a:r>
              <a:rPr kumimoji="0" lang="zh-CN" altLang="en-US" sz="12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rPr>
              <a:t>文字点击</a:t>
            </a:r>
            <a:r>
              <a:rPr kumimoji="0" lang="zh-CN" altLang="en-US" sz="1200" b="0" i="0" u="none" strike="noStrike" kern="0" cap="none" spc="0" normalizeH="0" baseline="0" noProof="0" dirty="0">
                <a:ln>
                  <a:noFill/>
                </a:ln>
                <a:solidFill>
                  <a:sysClr val="window" lastClr="FFFFFF"/>
                </a:solidFill>
                <a:effectLst/>
                <a:uLnTx/>
                <a:uFillTx/>
                <a:latin typeface="Calibri" pitchFamily="34" charset="0"/>
                <a:ea typeface="微软雅黑" pitchFamily="34" charset="-122"/>
              </a:rPr>
              <a:t>此处输入文字点击此处输入文字点击此处输入文字点击此处输入文字点击此处输入文字点击此处输入文字点击此处输入文字点击此处输入文字点击此处输入</a:t>
            </a:r>
            <a:r>
              <a:rPr kumimoji="0" lang="zh-CN" altLang="en-US" sz="1200" b="0" i="0" u="none" strike="noStrike" kern="0" cap="none" spc="0" normalizeH="0" baseline="0" noProof="0" dirty="0" smtClean="0">
                <a:ln>
                  <a:noFill/>
                </a:ln>
                <a:solidFill>
                  <a:sysClr val="window" lastClr="FFFFFF"/>
                </a:solidFill>
                <a:effectLst/>
                <a:uLnTx/>
                <a:uFillTx/>
                <a:latin typeface="Calibri" pitchFamily="34" charset="0"/>
                <a:ea typeface="微软雅黑" pitchFamily="34" charset="-122"/>
              </a:rPr>
              <a:t>文字</a:t>
            </a:r>
            <a:endParaRPr kumimoji="0" lang="zh-CN" altLang="en-US" sz="1200" b="0" i="0" u="none" strike="noStrike" kern="0" cap="none" spc="0" normalizeH="0" baseline="0" noProof="0" dirty="0">
              <a:ln>
                <a:noFill/>
              </a:ln>
              <a:solidFill>
                <a:sysClr val="window" lastClr="FFFFFF"/>
              </a:solidFill>
              <a:effectLst/>
              <a:uLnTx/>
              <a:uFillTx/>
              <a:latin typeface="Calibri" pitchFamily="34" charset="0"/>
              <a:ea typeface="微软雅黑" pitchFamily="34" charset="-122"/>
            </a:endParaRPr>
          </a:p>
        </p:txBody>
      </p:sp>
    </p:spTree>
    <p:extLst>
      <p:ext uri="{BB962C8B-B14F-4D97-AF65-F5344CB8AC3E}">
        <p14:creationId xmlns:p14="http://schemas.microsoft.com/office/powerpoint/2010/main" val="389363864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par>
                                    <p:cTn id="12" presetID="47" presetClass="entr" presetSubtype="0"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fade">
                                          <p:cBhvr>
                                            <p:cTn id="14" dur="500"/>
                                            <p:tgtEl>
                                              <p:spTgt spid="37"/>
                                            </p:tgtEl>
                                          </p:cBhvr>
                                        </p:animEffect>
                                        <p:anim calcmode="lin" valueType="num">
                                          <p:cBhvr>
                                            <p:cTn id="15" dur="500" fill="hold"/>
                                            <p:tgtEl>
                                              <p:spTgt spid="37"/>
                                            </p:tgtEl>
                                            <p:attrNameLst>
                                              <p:attrName>ppt_x</p:attrName>
                                            </p:attrNameLst>
                                          </p:cBhvr>
                                          <p:tavLst>
                                            <p:tav tm="0">
                                              <p:val>
                                                <p:strVal val="#ppt_x"/>
                                              </p:val>
                                            </p:tav>
                                            <p:tav tm="100000">
                                              <p:val>
                                                <p:strVal val="#ppt_x"/>
                                              </p:val>
                                            </p:tav>
                                          </p:tavLst>
                                        </p:anim>
                                        <p:anim calcmode="lin" valueType="num">
                                          <p:cBhvr>
                                            <p:cTn id="16" dur="500" fill="hold"/>
                                            <p:tgtEl>
                                              <p:spTgt spid="37"/>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 presetClass="entr" presetSubtype="1" fill="hold" nodeType="afterEffect" p14:presetBounceEnd="40000">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14:bounceEnd="40000">
                                          <p:cBhvr additive="base">
                                            <p:cTn id="20" dur="500" fill="hold"/>
                                            <p:tgtEl>
                                              <p:spTgt spid="62"/>
                                            </p:tgtEl>
                                            <p:attrNameLst>
                                              <p:attrName>ppt_x</p:attrName>
                                            </p:attrNameLst>
                                          </p:cBhvr>
                                          <p:tavLst>
                                            <p:tav tm="0">
                                              <p:val>
                                                <p:strVal val="#ppt_x"/>
                                              </p:val>
                                            </p:tav>
                                            <p:tav tm="100000">
                                              <p:val>
                                                <p:strVal val="#ppt_x"/>
                                              </p:val>
                                            </p:tav>
                                          </p:tavLst>
                                        </p:anim>
                                        <p:anim calcmode="lin" valueType="num" p14:bounceEnd="40000">
                                          <p:cBhvr additive="base">
                                            <p:cTn id="21" dur="500" fill="hold"/>
                                            <p:tgtEl>
                                              <p:spTgt spid="62"/>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1" fill="hold" nodeType="afterEffect" p14:presetBounceEnd="40000">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14:bounceEnd="40000">
                                          <p:cBhvr additive="base">
                                            <p:cTn id="25" dur="500" fill="hold"/>
                                            <p:tgtEl>
                                              <p:spTgt spid="57"/>
                                            </p:tgtEl>
                                            <p:attrNameLst>
                                              <p:attrName>ppt_x</p:attrName>
                                            </p:attrNameLst>
                                          </p:cBhvr>
                                          <p:tavLst>
                                            <p:tav tm="0">
                                              <p:val>
                                                <p:strVal val="#ppt_x"/>
                                              </p:val>
                                            </p:tav>
                                            <p:tav tm="100000">
                                              <p:val>
                                                <p:strVal val="#ppt_x"/>
                                              </p:val>
                                            </p:tav>
                                          </p:tavLst>
                                        </p:anim>
                                        <p:anim calcmode="lin" valueType="num" p14:bounceEnd="40000">
                                          <p:cBhvr additive="base">
                                            <p:cTn id="26" dur="500" fill="hold"/>
                                            <p:tgtEl>
                                              <p:spTgt spid="57"/>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14:presetBounceEnd="40000">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14:bounceEnd="40000">
                                          <p:cBhvr additive="base">
                                            <p:cTn id="29" dur="500" fill="hold"/>
                                            <p:tgtEl>
                                              <p:spTgt spid="52"/>
                                            </p:tgtEl>
                                            <p:attrNameLst>
                                              <p:attrName>ppt_x</p:attrName>
                                            </p:attrNameLst>
                                          </p:cBhvr>
                                          <p:tavLst>
                                            <p:tav tm="0">
                                              <p:val>
                                                <p:strVal val="#ppt_x"/>
                                              </p:val>
                                            </p:tav>
                                            <p:tav tm="100000">
                                              <p:val>
                                                <p:strVal val="#ppt_x"/>
                                              </p:val>
                                            </p:tav>
                                          </p:tavLst>
                                        </p:anim>
                                        <p:anim calcmode="lin" valueType="num" p14:bounceEnd="40000">
                                          <p:cBhvr additive="base">
                                            <p:cTn id="30" dur="500" fill="hold"/>
                                            <p:tgtEl>
                                              <p:spTgt spid="52"/>
                                            </p:tgtEl>
                                            <p:attrNameLst>
                                              <p:attrName>ppt_y</p:attrName>
                                            </p:attrNameLst>
                                          </p:cBhvr>
                                          <p:tavLst>
                                            <p:tav tm="0">
                                              <p:val>
                                                <p:strVal val="0-#ppt_h/2"/>
                                              </p:val>
                                            </p:tav>
                                            <p:tav tm="100000">
                                              <p:val>
                                                <p:strVal val="#ppt_y"/>
                                              </p:val>
                                            </p:tav>
                                          </p:tavLst>
                                        </p:anim>
                                      </p:childTnLst>
                                    </p:cTn>
                                  </p:par>
                                </p:childTnLst>
                              </p:cTn>
                            </p:par>
                            <p:par>
                              <p:cTn id="31" fill="hold">
                                <p:stCondLst>
                                  <p:cond delay="2000"/>
                                </p:stCondLst>
                                <p:childTnLst>
                                  <p:par>
                                    <p:cTn id="32" presetID="2" presetClass="entr" presetSubtype="1" fill="hold" nodeType="afterEffect" p14:presetBounceEnd="40000">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14:bounceEnd="40000">
                                          <p:cBhvr additive="base">
                                            <p:cTn id="34" dur="500" fill="hold"/>
                                            <p:tgtEl>
                                              <p:spTgt spid="42"/>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42"/>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14:presetBounceEnd="40000">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14:bounceEnd="40000">
                                          <p:cBhvr additive="base">
                                            <p:cTn id="38" dur="5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39" dur="500" fill="hold"/>
                                            <p:tgtEl>
                                              <p:spTgt spid="47"/>
                                            </p:tgtEl>
                                            <p:attrNameLst>
                                              <p:attrName>ppt_y</p:attrName>
                                            </p:attrNameLst>
                                          </p:cBhvr>
                                          <p:tavLst>
                                            <p:tav tm="0">
                                              <p:val>
                                                <p:strVal val="0-#ppt_h/2"/>
                                              </p:val>
                                            </p:tav>
                                            <p:tav tm="100000">
                                              <p:val>
                                                <p:strVal val="#ppt_y"/>
                                              </p:val>
                                            </p:tav>
                                          </p:tavLst>
                                        </p:anim>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left)">
                                          <p:cBhvr>
                                            <p:cTn id="4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6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par>
                                    <p:cTn id="12" presetID="47" presetClass="entr" presetSubtype="0"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fade">
                                          <p:cBhvr>
                                            <p:cTn id="14" dur="500"/>
                                            <p:tgtEl>
                                              <p:spTgt spid="37"/>
                                            </p:tgtEl>
                                          </p:cBhvr>
                                        </p:animEffect>
                                        <p:anim calcmode="lin" valueType="num">
                                          <p:cBhvr>
                                            <p:cTn id="15" dur="500" fill="hold"/>
                                            <p:tgtEl>
                                              <p:spTgt spid="37"/>
                                            </p:tgtEl>
                                            <p:attrNameLst>
                                              <p:attrName>ppt_x</p:attrName>
                                            </p:attrNameLst>
                                          </p:cBhvr>
                                          <p:tavLst>
                                            <p:tav tm="0">
                                              <p:val>
                                                <p:strVal val="#ppt_x"/>
                                              </p:val>
                                            </p:tav>
                                            <p:tav tm="100000">
                                              <p:val>
                                                <p:strVal val="#ppt_x"/>
                                              </p:val>
                                            </p:tav>
                                          </p:tavLst>
                                        </p:anim>
                                        <p:anim calcmode="lin" valueType="num">
                                          <p:cBhvr>
                                            <p:cTn id="16" dur="500" fill="hold"/>
                                            <p:tgtEl>
                                              <p:spTgt spid="37"/>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2" presetClass="entr" presetSubtype="1"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fill="hold"/>
                                            <p:tgtEl>
                                              <p:spTgt spid="62"/>
                                            </p:tgtEl>
                                            <p:attrNameLst>
                                              <p:attrName>ppt_x</p:attrName>
                                            </p:attrNameLst>
                                          </p:cBhvr>
                                          <p:tavLst>
                                            <p:tav tm="0">
                                              <p:val>
                                                <p:strVal val="#ppt_x"/>
                                              </p:val>
                                            </p:tav>
                                            <p:tav tm="100000">
                                              <p:val>
                                                <p:strVal val="#ppt_x"/>
                                              </p:val>
                                            </p:tav>
                                          </p:tavLst>
                                        </p:anim>
                                        <p:anim calcmode="lin" valueType="num">
                                          <p:cBhvr additive="base">
                                            <p:cTn id="21" dur="500" fill="hold"/>
                                            <p:tgtEl>
                                              <p:spTgt spid="62"/>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1"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additive="base">
                                            <p:cTn id="25" dur="500" fill="hold"/>
                                            <p:tgtEl>
                                              <p:spTgt spid="57"/>
                                            </p:tgtEl>
                                            <p:attrNameLst>
                                              <p:attrName>ppt_x</p:attrName>
                                            </p:attrNameLst>
                                          </p:cBhvr>
                                          <p:tavLst>
                                            <p:tav tm="0">
                                              <p:val>
                                                <p:strVal val="#ppt_x"/>
                                              </p:val>
                                            </p:tav>
                                            <p:tav tm="100000">
                                              <p:val>
                                                <p:strVal val="#ppt_x"/>
                                              </p:val>
                                            </p:tav>
                                          </p:tavLst>
                                        </p:anim>
                                        <p:anim calcmode="lin" valueType="num">
                                          <p:cBhvr additive="base">
                                            <p:cTn id="26" dur="500" fill="hold"/>
                                            <p:tgtEl>
                                              <p:spTgt spid="57"/>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additive="base">
                                            <p:cTn id="29" dur="500" fill="hold"/>
                                            <p:tgtEl>
                                              <p:spTgt spid="52"/>
                                            </p:tgtEl>
                                            <p:attrNameLst>
                                              <p:attrName>ppt_x</p:attrName>
                                            </p:attrNameLst>
                                          </p:cBhvr>
                                          <p:tavLst>
                                            <p:tav tm="0">
                                              <p:val>
                                                <p:strVal val="#ppt_x"/>
                                              </p:val>
                                            </p:tav>
                                            <p:tav tm="100000">
                                              <p:val>
                                                <p:strVal val="#ppt_x"/>
                                              </p:val>
                                            </p:tav>
                                          </p:tavLst>
                                        </p:anim>
                                        <p:anim calcmode="lin" valueType="num">
                                          <p:cBhvr additive="base">
                                            <p:cTn id="30" dur="500" fill="hold"/>
                                            <p:tgtEl>
                                              <p:spTgt spid="52"/>
                                            </p:tgtEl>
                                            <p:attrNameLst>
                                              <p:attrName>ppt_y</p:attrName>
                                            </p:attrNameLst>
                                          </p:cBhvr>
                                          <p:tavLst>
                                            <p:tav tm="0">
                                              <p:val>
                                                <p:strVal val="0-#ppt_h/2"/>
                                              </p:val>
                                            </p:tav>
                                            <p:tav tm="100000">
                                              <p:val>
                                                <p:strVal val="#ppt_y"/>
                                              </p:val>
                                            </p:tav>
                                          </p:tavLst>
                                        </p:anim>
                                      </p:childTnLst>
                                    </p:cTn>
                                  </p:par>
                                </p:childTnLst>
                              </p:cTn>
                            </p:par>
                            <p:par>
                              <p:cTn id="31" fill="hold">
                                <p:stCondLst>
                                  <p:cond delay="2000"/>
                                </p:stCondLst>
                                <p:childTnLst>
                                  <p:par>
                                    <p:cTn id="32" presetID="2" presetClass="entr" presetSubtype="1" fill="hold" nodeType="after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additive="base">
                                            <p:cTn id="34" dur="500" fill="hold"/>
                                            <p:tgtEl>
                                              <p:spTgt spid="42"/>
                                            </p:tgtEl>
                                            <p:attrNameLst>
                                              <p:attrName>ppt_x</p:attrName>
                                            </p:attrNameLst>
                                          </p:cBhvr>
                                          <p:tavLst>
                                            <p:tav tm="0">
                                              <p:val>
                                                <p:strVal val="#ppt_x"/>
                                              </p:val>
                                            </p:tav>
                                            <p:tav tm="100000">
                                              <p:val>
                                                <p:strVal val="#ppt_x"/>
                                              </p:val>
                                            </p:tav>
                                          </p:tavLst>
                                        </p:anim>
                                        <p:anim calcmode="lin" valueType="num">
                                          <p:cBhvr additive="base">
                                            <p:cTn id="35" dur="500" fill="hold"/>
                                            <p:tgtEl>
                                              <p:spTgt spid="42"/>
                                            </p:tgtEl>
                                            <p:attrNameLst>
                                              <p:attrName>ppt_y</p:attrName>
                                            </p:attrNameLst>
                                          </p:cBhvr>
                                          <p:tavLst>
                                            <p:tav tm="0">
                                              <p:val>
                                                <p:strVal val="0-#ppt_h/2"/>
                                              </p:val>
                                            </p:tav>
                                            <p:tav tm="100000">
                                              <p:val>
                                                <p:strVal val="#ppt_y"/>
                                              </p:val>
                                            </p:tav>
                                          </p:tavLst>
                                        </p:anim>
                                      </p:childTnLst>
                                    </p:cTn>
                                  </p:par>
                                  <p:par>
                                    <p:cTn id="36" presetID="2" presetClass="entr" presetSubtype="1" fill="hold" nodeType="withEffect">
                                      <p:stCondLst>
                                        <p:cond delay="0"/>
                                      </p:stCondLst>
                                      <p:childTnLst>
                                        <p:set>
                                          <p:cBhvr>
                                            <p:cTn id="37" dur="1" fill="hold">
                                              <p:stCondLst>
                                                <p:cond delay="0"/>
                                              </p:stCondLst>
                                            </p:cTn>
                                            <p:tgtEl>
                                              <p:spTgt spid="47"/>
                                            </p:tgtEl>
                                            <p:attrNameLst>
                                              <p:attrName>style.visibility</p:attrName>
                                            </p:attrNameLst>
                                          </p:cBhvr>
                                          <p:to>
                                            <p:strVal val="visible"/>
                                          </p:to>
                                        </p:set>
                                        <p:anim calcmode="lin" valueType="num">
                                          <p:cBhvr additive="base">
                                            <p:cTn id="38" dur="500" fill="hold"/>
                                            <p:tgtEl>
                                              <p:spTgt spid="47"/>
                                            </p:tgtEl>
                                            <p:attrNameLst>
                                              <p:attrName>ppt_x</p:attrName>
                                            </p:attrNameLst>
                                          </p:cBhvr>
                                          <p:tavLst>
                                            <p:tav tm="0">
                                              <p:val>
                                                <p:strVal val="#ppt_x"/>
                                              </p:val>
                                            </p:tav>
                                            <p:tav tm="100000">
                                              <p:val>
                                                <p:strVal val="#ppt_x"/>
                                              </p:val>
                                            </p:tav>
                                          </p:tavLst>
                                        </p:anim>
                                        <p:anim calcmode="lin" valueType="num">
                                          <p:cBhvr additive="base">
                                            <p:cTn id="39" dur="500" fill="hold"/>
                                            <p:tgtEl>
                                              <p:spTgt spid="47"/>
                                            </p:tgtEl>
                                            <p:attrNameLst>
                                              <p:attrName>ppt_y</p:attrName>
                                            </p:attrNameLst>
                                          </p:cBhvr>
                                          <p:tavLst>
                                            <p:tav tm="0">
                                              <p:val>
                                                <p:strVal val="0-#ppt_h/2"/>
                                              </p:val>
                                            </p:tav>
                                            <p:tav tm="100000">
                                              <p:val>
                                                <p:strVal val="#ppt_y"/>
                                              </p:val>
                                            </p:tav>
                                          </p:tavLst>
                                        </p:anim>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left)">
                                          <p:cBhvr>
                                            <p:cTn id="4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67"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p:nvPr/>
        </p:nvGrpSpPr>
        <p:grpSpPr>
          <a:xfrm>
            <a:off x="2798115" y="2068881"/>
            <a:ext cx="3549358" cy="3549838"/>
            <a:chOff x="2798115" y="797625"/>
            <a:chExt cx="3549358" cy="3549838"/>
          </a:xfrm>
        </p:grpSpPr>
        <p:sp>
          <p:nvSpPr>
            <p:cNvPr id="81" name="任意多边形 80"/>
            <p:cNvSpPr/>
            <p:nvPr/>
          </p:nvSpPr>
          <p:spPr>
            <a:xfrm>
              <a:off x="2798115" y="797625"/>
              <a:ext cx="3549358" cy="3549838"/>
            </a:xfrm>
            <a:custGeom>
              <a:avLst/>
              <a:gdLst>
                <a:gd name="connsiteX0" fmla="*/ 1036180 w 4731656"/>
                <a:gd name="connsiteY0" fmla="*/ 393700 h 4731656"/>
                <a:gd name="connsiteX1" fmla="*/ 393700 w 4731656"/>
                <a:gd name="connsiteY1" fmla="*/ 1036180 h 4731656"/>
                <a:gd name="connsiteX2" fmla="*/ 393700 w 4731656"/>
                <a:gd name="connsiteY2" fmla="*/ 3695476 h 4731656"/>
                <a:gd name="connsiteX3" fmla="*/ 1036180 w 4731656"/>
                <a:gd name="connsiteY3" fmla="*/ 4337956 h 4731656"/>
                <a:gd name="connsiteX4" fmla="*/ 3695476 w 4731656"/>
                <a:gd name="connsiteY4" fmla="*/ 4337956 h 4731656"/>
                <a:gd name="connsiteX5" fmla="*/ 4337956 w 4731656"/>
                <a:gd name="connsiteY5" fmla="*/ 3695476 h 4731656"/>
                <a:gd name="connsiteX6" fmla="*/ 4337956 w 4731656"/>
                <a:gd name="connsiteY6" fmla="*/ 1036180 h 4731656"/>
                <a:gd name="connsiteX7" fmla="*/ 3695476 w 4731656"/>
                <a:gd name="connsiteY7" fmla="*/ 393700 h 4731656"/>
                <a:gd name="connsiteX8" fmla="*/ 919266 w 4731656"/>
                <a:gd name="connsiteY8" fmla="*/ 0 h 4731656"/>
                <a:gd name="connsiteX9" fmla="*/ 3812390 w 4731656"/>
                <a:gd name="connsiteY9" fmla="*/ 0 h 4731656"/>
                <a:gd name="connsiteX10" fmla="*/ 4731656 w 4731656"/>
                <a:gd name="connsiteY10" fmla="*/ 919266 h 4731656"/>
                <a:gd name="connsiteX11" fmla="*/ 4731656 w 4731656"/>
                <a:gd name="connsiteY11" fmla="*/ 3812390 h 4731656"/>
                <a:gd name="connsiteX12" fmla="*/ 3812390 w 4731656"/>
                <a:gd name="connsiteY12" fmla="*/ 4731656 h 4731656"/>
                <a:gd name="connsiteX13" fmla="*/ 919266 w 4731656"/>
                <a:gd name="connsiteY13" fmla="*/ 4731656 h 4731656"/>
                <a:gd name="connsiteX14" fmla="*/ 0 w 4731656"/>
                <a:gd name="connsiteY14" fmla="*/ 3812390 h 4731656"/>
                <a:gd name="connsiteX15" fmla="*/ 0 w 4731656"/>
                <a:gd name="connsiteY15" fmla="*/ 919266 h 4731656"/>
                <a:gd name="connsiteX16" fmla="*/ 919266 w 4731656"/>
                <a:gd name="connsiteY16" fmla="*/ 0 h 473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31656" h="4731656">
                  <a:moveTo>
                    <a:pt x="1036180" y="393700"/>
                  </a:moveTo>
                  <a:cubicBezTo>
                    <a:pt x="681348" y="393700"/>
                    <a:pt x="393700" y="681348"/>
                    <a:pt x="393700" y="1036180"/>
                  </a:cubicBezTo>
                  <a:lnTo>
                    <a:pt x="393700" y="3695476"/>
                  </a:lnTo>
                  <a:cubicBezTo>
                    <a:pt x="393700" y="4050308"/>
                    <a:pt x="681348" y="4337956"/>
                    <a:pt x="1036180" y="4337956"/>
                  </a:cubicBezTo>
                  <a:lnTo>
                    <a:pt x="3695476" y="4337956"/>
                  </a:lnTo>
                  <a:cubicBezTo>
                    <a:pt x="4050308" y="4337956"/>
                    <a:pt x="4337956" y="4050308"/>
                    <a:pt x="4337956" y="3695476"/>
                  </a:cubicBezTo>
                  <a:lnTo>
                    <a:pt x="4337956" y="1036180"/>
                  </a:lnTo>
                  <a:cubicBezTo>
                    <a:pt x="4337956" y="681348"/>
                    <a:pt x="4050308" y="393700"/>
                    <a:pt x="3695476" y="393700"/>
                  </a:cubicBezTo>
                  <a:close/>
                  <a:moveTo>
                    <a:pt x="919266" y="0"/>
                  </a:moveTo>
                  <a:lnTo>
                    <a:pt x="3812390" y="0"/>
                  </a:lnTo>
                  <a:cubicBezTo>
                    <a:pt x="4320087" y="0"/>
                    <a:pt x="4731656" y="411569"/>
                    <a:pt x="4731656" y="919266"/>
                  </a:cubicBezTo>
                  <a:lnTo>
                    <a:pt x="4731656" y="3812390"/>
                  </a:lnTo>
                  <a:cubicBezTo>
                    <a:pt x="4731656" y="4320087"/>
                    <a:pt x="4320087" y="4731656"/>
                    <a:pt x="3812390" y="4731656"/>
                  </a:cubicBezTo>
                  <a:lnTo>
                    <a:pt x="919266" y="4731656"/>
                  </a:lnTo>
                  <a:cubicBezTo>
                    <a:pt x="411569" y="4731656"/>
                    <a:pt x="0" y="4320087"/>
                    <a:pt x="0" y="3812390"/>
                  </a:cubicBezTo>
                  <a:lnTo>
                    <a:pt x="0" y="919266"/>
                  </a:lnTo>
                  <a:cubicBezTo>
                    <a:pt x="0" y="411569"/>
                    <a:pt x="411569" y="0"/>
                    <a:pt x="919266" y="0"/>
                  </a:cubicBezTo>
                  <a:close/>
                </a:path>
              </a:pathLst>
            </a:custGeom>
            <a:gradFill>
              <a:gsLst>
                <a:gs pos="100000">
                  <a:srgbClr val="DEDEDE"/>
                </a:gs>
                <a:gs pos="0">
                  <a:sysClr val="window" lastClr="FFFFFF"/>
                </a:gs>
              </a:gsLst>
              <a:lin ang="2700000" scaled="1"/>
            </a:gradFill>
            <a:ln w="28575" cap="flat" cmpd="sng" algn="ctr">
              <a:noFill/>
              <a:prstDash val="solid"/>
            </a:ln>
            <a:effectLst>
              <a:outerShdw blurRad="431800" dist="215900" dir="2700000" algn="tl" rotWithShape="0">
                <a:prstClr val="black">
                  <a:alpha val="30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82" name="圆角矩形 81"/>
            <p:cNvSpPr/>
            <p:nvPr/>
          </p:nvSpPr>
          <p:spPr>
            <a:xfrm>
              <a:off x="3093441" y="1092992"/>
              <a:ext cx="2958706" cy="2959105"/>
            </a:xfrm>
            <a:prstGeom prst="roundRect">
              <a:avLst>
                <a:gd name="adj" fmla="val 16289"/>
              </a:avLst>
            </a:prstGeom>
            <a:noFill/>
            <a:ln w="88900" cap="flat" cmpd="sng" algn="ctr">
              <a:gradFill flip="none" rotWithShape="1">
                <a:gsLst>
                  <a:gs pos="0">
                    <a:sysClr val="window" lastClr="FFFFFF">
                      <a:lumMod val="85000"/>
                    </a:sysClr>
                  </a:gs>
                  <a:gs pos="100000">
                    <a:sysClr val="window" lastClr="FFFFFF"/>
                  </a:gs>
                </a:gsLst>
                <a:lin ang="2700000" scaled="1"/>
                <a:tileRect/>
              </a:grad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83" name="组合 82"/>
          <p:cNvGrpSpPr/>
          <p:nvPr/>
        </p:nvGrpSpPr>
        <p:grpSpPr>
          <a:xfrm>
            <a:off x="2903885" y="2125750"/>
            <a:ext cx="1134450" cy="1062368"/>
            <a:chOff x="3871174" y="1138973"/>
            <a:chExt cx="1512338" cy="1416053"/>
          </a:xfrm>
          <a:solidFill>
            <a:srgbClr val="00B0F0"/>
          </a:solidFill>
        </p:grpSpPr>
        <p:sp>
          <p:nvSpPr>
            <p:cNvPr id="84" name="任意多边形 83"/>
            <p:cNvSpPr/>
            <p:nvPr/>
          </p:nvSpPr>
          <p:spPr>
            <a:xfrm>
              <a:off x="38711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85" name="等腰三角形 84"/>
            <p:cNvSpPr/>
            <p:nvPr/>
          </p:nvSpPr>
          <p:spPr>
            <a:xfrm rot="5400000">
              <a:off x="5195889" y="1152872"/>
              <a:ext cx="201521" cy="173724"/>
            </a:xfrm>
            <a:prstGeom prst="triangle">
              <a:avLst/>
            </a:prstGeom>
            <a:gr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86" name="组合 85"/>
          <p:cNvGrpSpPr/>
          <p:nvPr/>
        </p:nvGrpSpPr>
        <p:grpSpPr>
          <a:xfrm>
            <a:off x="5228389" y="2174666"/>
            <a:ext cx="1066200" cy="1136274"/>
            <a:chOff x="6969974" y="1204174"/>
            <a:chExt cx="1421353" cy="1514565"/>
          </a:xfrm>
          <a:solidFill>
            <a:srgbClr val="FFFFFF">
              <a:lumMod val="75000"/>
            </a:srgbClr>
          </a:solidFill>
        </p:grpSpPr>
        <p:sp>
          <p:nvSpPr>
            <p:cNvPr id="87" name="任意多边形 86"/>
            <p:cNvSpPr/>
            <p:nvPr/>
          </p:nvSpPr>
          <p:spPr>
            <a:xfrm flipH="1">
              <a:off x="69699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88" name="等腰三角形 87"/>
            <p:cNvSpPr/>
            <p:nvPr/>
          </p:nvSpPr>
          <p:spPr>
            <a:xfrm rot="10800000">
              <a:off x="8189806" y="2545015"/>
              <a:ext cx="201521" cy="173724"/>
            </a:xfrm>
            <a:prstGeom prst="triangle">
              <a:avLst/>
            </a:prstGeom>
            <a:gr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89" name="组合 88"/>
          <p:cNvGrpSpPr/>
          <p:nvPr/>
        </p:nvGrpSpPr>
        <p:grpSpPr>
          <a:xfrm>
            <a:off x="5104804" y="4489955"/>
            <a:ext cx="1136899" cy="1065225"/>
            <a:chOff x="6805224" y="4290274"/>
            <a:chExt cx="1515602" cy="1419862"/>
          </a:xfrm>
          <a:solidFill>
            <a:srgbClr val="00B0F0"/>
          </a:solidFill>
        </p:grpSpPr>
        <p:sp>
          <p:nvSpPr>
            <p:cNvPr id="90" name="任意多边形 89"/>
            <p:cNvSpPr/>
            <p:nvPr/>
          </p:nvSpPr>
          <p:spPr>
            <a:xfrm flipH="1" flipV="1">
              <a:off x="69699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91" name="等腰三角形 90"/>
            <p:cNvSpPr/>
            <p:nvPr/>
          </p:nvSpPr>
          <p:spPr>
            <a:xfrm rot="16200000">
              <a:off x="6791325" y="5522514"/>
              <a:ext cx="201521" cy="173724"/>
            </a:xfrm>
            <a:prstGeom prst="triangle">
              <a:avLst/>
            </a:prstGeom>
            <a:gr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92" name="组合 91"/>
          <p:cNvGrpSpPr/>
          <p:nvPr/>
        </p:nvGrpSpPr>
        <p:grpSpPr>
          <a:xfrm>
            <a:off x="2849987" y="4366643"/>
            <a:ext cx="1067213" cy="1136764"/>
            <a:chOff x="3799323" y="4125909"/>
            <a:chExt cx="1422703" cy="1515217"/>
          </a:xfrm>
          <a:solidFill>
            <a:srgbClr val="FFFFFF">
              <a:lumMod val="75000"/>
            </a:srgbClr>
          </a:solidFill>
        </p:grpSpPr>
        <p:sp>
          <p:nvSpPr>
            <p:cNvPr id="93" name="任意多边形 92"/>
            <p:cNvSpPr/>
            <p:nvPr/>
          </p:nvSpPr>
          <p:spPr>
            <a:xfrm flipV="1">
              <a:off x="38711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94" name="等腰三角形 93"/>
            <p:cNvSpPr/>
            <p:nvPr/>
          </p:nvSpPr>
          <p:spPr>
            <a:xfrm>
              <a:off x="3799323" y="4125909"/>
              <a:ext cx="201521" cy="173724"/>
            </a:xfrm>
            <a:prstGeom prst="triangle">
              <a:avLst/>
            </a:prstGeom>
            <a:gr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95" name="文本框 15"/>
          <p:cNvSpPr txBox="1"/>
          <p:nvPr/>
        </p:nvSpPr>
        <p:spPr>
          <a:xfrm>
            <a:off x="3954848" y="2020520"/>
            <a:ext cx="1348329" cy="346356"/>
          </a:xfrm>
          <a:prstGeom prst="rect">
            <a:avLst/>
          </a:prstGeom>
          <a:noFill/>
        </p:spPr>
        <p:txBody>
          <a:bodyPr wrap="squar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rPr>
              <a:t>STEP 01</a:t>
            </a:r>
            <a:endPar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endParaRPr>
          </a:p>
        </p:txBody>
      </p:sp>
      <p:sp>
        <p:nvSpPr>
          <p:cNvPr id="96" name="文本框 16"/>
          <p:cNvSpPr txBox="1"/>
          <p:nvPr/>
        </p:nvSpPr>
        <p:spPr>
          <a:xfrm>
            <a:off x="3908501" y="5314892"/>
            <a:ext cx="1233925" cy="346356"/>
          </a:xfrm>
          <a:prstGeom prst="rect">
            <a:avLst/>
          </a:prstGeom>
          <a:noFill/>
        </p:spPr>
        <p:txBody>
          <a:bodyPr wrap="squar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rPr>
              <a:t>STEP 03</a:t>
            </a:r>
            <a:endPar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endParaRPr>
          </a:p>
        </p:txBody>
      </p:sp>
      <p:sp>
        <p:nvSpPr>
          <p:cNvPr id="97" name="文本框 17"/>
          <p:cNvSpPr txBox="1"/>
          <p:nvPr/>
        </p:nvSpPr>
        <p:spPr>
          <a:xfrm rot="5400000">
            <a:off x="5619579" y="3711397"/>
            <a:ext cx="1224854" cy="346309"/>
          </a:xfrm>
          <a:prstGeom prst="rect">
            <a:avLst/>
          </a:prstGeom>
          <a:noFill/>
        </p:spPr>
        <p:txBody>
          <a:bodyPr wrap="squar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rPr>
              <a:t>STEP 02</a:t>
            </a:r>
            <a:endPar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endParaRPr>
          </a:p>
        </p:txBody>
      </p:sp>
      <p:sp>
        <p:nvSpPr>
          <p:cNvPr id="98" name="文本框 18"/>
          <p:cNvSpPr txBox="1"/>
          <p:nvPr/>
        </p:nvSpPr>
        <p:spPr>
          <a:xfrm rot="16200000">
            <a:off x="2312167" y="3628643"/>
            <a:ext cx="1227360" cy="346309"/>
          </a:xfrm>
          <a:prstGeom prst="rect">
            <a:avLst/>
          </a:prstGeom>
          <a:noFill/>
        </p:spPr>
        <p:txBody>
          <a:bodyPr wrap="square" lIns="68589" tIns="34295" rIns="68589" bIns="3429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rPr>
              <a:t>STEP 04</a:t>
            </a:r>
            <a:endParaRPr kumimoji="0" lang="zh-CN" altLang="en-US" sz="1800" b="0" i="0" u="none" strike="noStrike" kern="0" cap="none" spc="0" normalizeH="0" baseline="0" noProof="0" dirty="0">
              <a:ln>
                <a:noFill/>
              </a:ln>
              <a:solidFill>
                <a:sysClr val="windowText" lastClr="000000">
                  <a:lumMod val="50000"/>
                  <a:lumOff val="50000"/>
                </a:sysClr>
              </a:solidFill>
              <a:effectLst/>
              <a:uLnTx/>
              <a:uFillTx/>
              <a:latin typeface="汉仪菱心体简" panose="02010609000101010101" pitchFamily="49" charset="-122"/>
              <a:ea typeface="汉仪菱心体简" panose="02010609000101010101" pitchFamily="49" charset="-122"/>
            </a:endParaRPr>
          </a:p>
        </p:txBody>
      </p:sp>
      <p:grpSp>
        <p:nvGrpSpPr>
          <p:cNvPr id="99" name="组合 98"/>
          <p:cNvGrpSpPr/>
          <p:nvPr/>
        </p:nvGrpSpPr>
        <p:grpSpPr>
          <a:xfrm>
            <a:off x="3271651" y="2532567"/>
            <a:ext cx="2602288" cy="2622468"/>
            <a:chOff x="4361443" y="1681228"/>
            <a:chExt cx="3469115" cy="3495545"/>
          </a:xfrm>
          <a:effectLst>
            <a:outerShdw blurRad="203200" dist="88900" dir="2700000" algn="tl" rotWithShape="0">
              <a:prstClr val="black">
                <a:alpha val="30000"/>
              </a:prstClr>
            </a:outerShdw>
          </a:effectLst>
        </p:grpSpPr>
        <p:sp>
          <p:nvSpPr>
            <p:cNvPr id="100" name="泪滴形 99"/>
            <p:cNvSpPr/>
            <p:nvPr/>
          </p:nvSpPr>
          <p:spPr>
            <a:xfrm flipV="1">
              <a:off x="4361443" y="1681228"/>
              <a:ext cx="1684999" cy="1684998"/>
            </a:xfrm>
            <a:prstGeom prst="teardrop">
              <a:avLst/>
            </a:prstGeom>
            <a:solidFill>
              <a:srgbClr val="00B0F0"/>
            </a:solidFill>
            <a:ln w="31750" cap="flat" cmpd="sng" algn="ctr">
              <a:solidFill>
                <a:srgbClr val="F9F9F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1" name="泪滴形 100"/>
            <p:cNvSpPr/>
            <p:nvPr/>
          </p:nvSpPr>
          <p:spPr>
            <a:xfrm flipH="1">
              <a:off x="6145559" y="3491775"/>
              <a:ext cx="1684999" cy="1684998"/>
            </a:xfrm>
            <a:prstGeom prst="teardrop">
              <a:avLst/>
            </a:prstGeom>
            <a:solidFill>
              <a:srgbClr val="00B0F0"/>
            </a:solidFill>
            <a:ln w="31750" cap="flat" cmpd="sng" algn="ctr">
              <a:solidFill>
                <a:srgbClr val="F9F9F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2" name="泪滴形 101"/>
            <p:cNvSpPr/>
            <p:nvPr/>
          </p:nvSpPr>
          <p:spPr>
            <a:xfrm flipH="1" flipV="1">
              <a:off x="6145559" y="1681228"/>
              <a:ext cx="1684999" cy="1684998"/>
            </a:xfrm>
            <a:prstGeom prst="teardrop">
              <a:avLst/>
            </a:prstGeom>
            <a:solidFill>
              <a:srgbClr val="FFFFFF">
                <a:lumMod val="75000"/>
              </a:srgbClr>
            </a:solidFill>
            <a:ln w="31750" cap="flat" cmpd="sng" algn="ctr">
              <a:solidFill>
                <a:srgbClr val="F9F9F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3" name="泪滴形 102"/>
            <p:cNvSpPr/>
            <p:nvPr/>
          </p:nvSpPr>
          <p:spPr>
            <a:xfrm>
              <a:off x="4361443" y="3491775"/>
              <a:ext cx="1684999" cy="1684998"/>
            </a:xfrm>
            <a:prstGeom prst="teardrop">
              <a:avLst/>
            </a:prstGeom>
            <a:solidFill>
              <a:srgbClr val="FFFFFF">
                <a:lumMod val="75000"/>
              </a:srgbClr>
            </a:solidFill>
            <a:ln w="31750" cap="flat" cmpd="sng" algn="ctr">
              <a:solidFill>
                <a:srgbClr val="F9F9F9"/>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04" name="组合 103"/>
          <p:cNvGrpSpPr/>
          <p:nvPr/>
        </p:nvGrpSpPr>
        <p:grpSpPr>
          <a:xfrm>
            <a:off x="3394374" y="2655693"/>
            <a:ext cx="1061215" cy="1061359"/>
            <a:chOff x="3394374" y="1384437"/>
            <a:chExt cx="1061215" cy="1061359"/>
          </a:xfrm>
        </p:grpSpPr>
        <p:grpSp>
          <p:nvGrpSpPr>
            <p:cNvPr id="105" name="组合 104"/>
            <p:cNvGrpSpPr/>
            <p:nvPr/>
          </p:nvGrpSpPr>
          <p:grpSpPr>
            <a:xfrm>
              <a:off x="3394374" y="1384437"/>
              <a:ext cx="1061215" cy="1061359"/>
              <a:chOff x="4926840" y="1732375"/>
              <a:chExt cx="1656097" cy="1656098"/>
            </a:xfrm>
          </p:grpSpPr>
          <p:sp>
            <p:nvSpPr>
              <p:cNvPr id="111" name="任意多边形 110"/>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8575"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2" name="椭圆 111"/>
              <p:cNvSpPr/>
              <p:nvPr/>
            </p:nvSpPr>
            <p:spPr>
              <a:xfrm>
                <a:off x="5189938" y="1995474"/>
                <a:ext cx="1129900" cy="1129900"/>
              </a:xfrm>
              <a:prstGeom prst="ellipse">
                <a:avLst/>
              </a:prstGeom>
              <a:solidFill>
                <a:srgbClr val="00B0F0"/>
              </a:soli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3" name="椭圆 112"/>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06" name="Group 909"/>
            <p:cNvGrpSpPr>
              <a:grpSpLocks noChangeAspect="1"/>
            </p:cNvGrpSpPr>
            <p:nvPr/>
          </p:nvGrpSpPr>
          <p:grpSpPr bwMode="auto">
            <a:xfrm>
              <a:off x="3772384" y="1784959"/>
              <a:ext cx="305196" cy="260315"/>
              <a:chOff x="6090" y="1175"/>
              <a:chExt cx="265" cy="226"/>
            </a:xfrm>
            <a:solidFill>
              <a:srgbClr val="FFB850"/>
            </a:solidFill>
            <a:effectLst/>
          </p:grpSpPr>
          <p:sp>
            <p:nvSpPr>
              <p:cNvPr id="107"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08"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09"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10"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grpSp>
      </p:grpSp>
      <p:grpSp>
        <p:nvGrpSpPr>
          <p:cNvPr id="114" name="组合 113"/>
          <p:cNvGrpSpPr/>
          <p:nvPr/>
        </p:nvGrpSpPr>
        <p:grpSpPr>
          <a:xfrm>
            <a:off x="4689999" y="2655693"/>
            <a:ext cx="1061215" cy="1061359"/>
            <a:chOff x="4689999" y="1384437"/>
            <a:chExt cx="1061215" cy="1061359"/>
          </a:xfrm>
        </p:grpSpPr>
        <p:grpSp>
          <p:nvGrpSpPr>
            <p:cNvPr id="115" name="组合 114"/>
            <p:cNvGrpSpPr/>
            <p:nvPr/>
          </p:nvGrpSpPr>
          <p:grpSpPr>
            <a:xfrm>
              <a:off x="4689999" y="1384437"/>
              <a:ext cx="1061215" cy="1061359"/>
              <a:chOff x="4926840" y="1732375"/>
              <a:chExt cx="1656097" cy="1656098"/>
            </a:xfrm>
          </p:grpSpPr>
          <p:sp>
            <p:nvSpPr>
              <p:cNvPr id="117" name="任意多边形 11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8575"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8" name="椭圆 117"/>
              <p:cNvSpPr/>
              <p:nvPr/>
            </p:nvSpPr>
            <p:spPr>
              <a:xfrm>
                <a:off x="5189938" y="1995474"/>
                <a:ext cx="1129900" cy="1129900"/>
              </a:xfrm>
              <a:prstGeom prst="ellipse">
                <a:avLst/>
              </a:prstGeom>
              <a:solidFill>
                <a:srgbClr val="FFFFFF">
                  <a:lumMod val="75000"/>
                </a:srgbClr>
              </a:soli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19" name="椭圆 118"/>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116" name="Freeform 53"/>
            <p:cNvSpPr>
              <a:spLocks noEditPoints="1"/>
            </p:cNvSpPr>
            <p:nvPr/>
          </p:nvSpPr>
          <p:spPr bwMode="auto">
            <a:xfrm>
              <a:off x="5031764" y="1726249"/>
              <a:ext cx="377685" cy="377736"/>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FFFFFF">
                <a:lumMod val="75000"/>
              </a:srgbClr>
            </a:solidFill>
            <a:ln>
              <a:noFill/>
            </a:ln>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B850"/>
                </a:solidFill>
                <a:effectLst/>
                <a:uLnTx/>
                <a:uFillTx/>
                <a:latin typeface="微软雅黑" panose="020B0503020204020204" pitchFamily="34" charset="-122"/>
              </a:endParaRPr>
            </a:p>
          </p:txBody>
        </p:sp>
      </p:grpSp>
      <p:grpSp>
        <p:nvGrpSpPr>
          <p:cNvPr id="120" name="组合 119"/>
          <p:cNvGrpSpPr/>
          <p:nvPr/>
        </p:nvGrpSpPr>
        <p:grpSpPr>
          <a:xfrm>
            <a:off x="3394374" y="3961020"/>
            <a:ext cx="1061215" cy="1061359"/>
            <a:chOff x="3394374" y="2689764"/>
            <a:chExt cx="1061215" cy="1061359"/>
          </a:xfrm>
        </p:grpSpPr>
        <p:grpSp>
          <p:nvGrpSpPr>
            <p:cNvPr id="121" name="组合 120"/>
            <p:cNvGrpSpPr/>
            <p:nvPr/>
          </p:nvGrpSpPr>
          <p:grpSpPr>
            <a:xfrm>
              <a:off x="3394374" y="2689764"/>
              <a:ext cx="1061215" cy="1061359"/>
              <a:chOff x="4926840" y="1732375"/>
              <a:chExt cx="1656097" cy="1656098"/>
            </a:xfrm>
          </p:grpSpPr>
          <p:sp>
            <p:nvSpPr>
              <p:cNvPr id="126" name="任意多边形 125"/>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8575"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27" name="椭圆 126"/>
              <p:cNvSpPr/>
              <p:nvPr/>
            </p:nvSpPr>
            <p:spPr>
              <a:xfrm>
                <a:off x="5189938" y="1995474"/>
                <a:ext cx="1129900" cy="1129900"/>
              </a:xfrm>
              <a:prstGeom prst="ellipse">
                <a:avLst/>
              </a:prstGeom>
              <a:solidFill>
                <a:srgbClr val="FFFFFF">
                  <a:lumMod val="75000"/>
                </a:srgbClr>
              </a:soli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28" name="椭圆 127"/>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122" name="Group 46"/>
            <p:cNvGrpSpPr>
              <a:grpSpLocks noChangeAspect="1"/>
            </p:cNvGrpSpPr>
            <p:nvPr/>
          </p:nvGrpSpPr>
          <p:grpSpPr bwMode="auto">
            <a:xfrm>
              <a:off x="3703465" y="3092811"/>
              <a:ext cx="443033" cy="274322"/>
              <a:chOff x="3098" y="1701"/>
              <a:chExt cx="1486" cy="920"/>
            </a:xfrm>
            <a:solidFill>
              <a:srgbClr val="663A77"/>
            </a:solidFill>
          </p:grpSpPr>
          <p:sp>
            <p:nvSpPr>
              <p:cNvPr id="123"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rgbClr val="FFFFF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24"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rgbClr val="FFFFF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25"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rgbClr val="FFFFF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grpSp>
        <p:nvGrpSpPr>
          <p:cNvPr id="129" name="组合 128"/>
          <p:cNvGrpSpPr/>
          <p:nvPr/>
        </p:nvGrpSpPr>
        <p:grpSpPr>
          <a:xfrm>
            <a:off x="4689999" y="3961020"/>
            <a:ext cx="1061215" cy="1061359"/>
            <a:chOff x="4689999" y="2689764"/>
            <a:chExt cx="1061215" cy="1061359"/>
          </a:xfrm>
        </p:grpSpPr>
        <p:grpSp>
          <p:nvGrpSpPr>
            <p:cNvPr id="130" name="组合 129"/>
            <p:cNvGrpSpPr/>
            <p:nvPr/>
          </p:nvGrpSpPr>
          <p:grpSpPr>
            <a:xfrm>
              <a:off x="4689999" y="2689764"/>
              <a:ext cx="1061215" cy="1061359"/>
              <a:chOff x="4926840" y="1732375"/>
              <a:chExt cx="1656097" cy="1656098"/>
            </a:xfrm>
          </p:grpSpPr>
          <p:sp>
            <p:nvSpPr>
              <p:cNvPr id="132" name="任意多边形 131"/>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ysClr val="window" lastClr="FFFFFF"/>
                  </a:gs>
                  <a:gs pos="100000">
                    <a:srgbClr val="E2E2E2"/>
                  </a:gs>
                </a:gsLst>
                <a:lin ang="2700000" scaled="1"/>
              </a:gradFill>
              <a:ln w="28575" cap="flat" cmpd="sng" algn="ctr">
                <a:noFill/>
                <a:prstDash val="solid"/>
              </a:ln>
              <a:effectLst>
                <a:outerShdw blurRad="190500" dist="88900" dir="2700000" algn="tl" rotWithShape="0">
                  <a:prstClr val="black">
                    <a:alpha val="3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33" name="椭圆 132"/>
              <p:cNvSpPr/>
              <p:nvPr/>
            </p:nvSpPr>
            <p:spPr>
              <a:xfrm>
                <a:off x="5189938" y="1995474"/>
                <a:ext cx="1129900" cy="1129900"/>
              </a:xfrm>
              <a:prstGeom prst="ellipse">
                <a:avLst/>
              </a:prstGeom>
              <a:solidFill>
                <a:srgbClr val="00B0F0"/>
              </a:solidFill>
              <a:ln w="22225" cap="flat" cmpd="sng" algn="ctr">
                <a:gradFill flip="none" rotWithShape="1">
                  <a:gsLst>
                    <a:gs pos="0">
                      <a:srgbClr val="CDCDCD"/>
                    </a:gs>
                    <a:gs pos="100000">
                      <a:sysClr val="window" lastClr="FFFFFF"/>
                    </a:gs>
                  </a:gsLst>
                  <a:lin ang="2700000" scaled="1"/>
                  <a:tileRect/>
                </a:gradFill>
                <a:prstDash val="solid"/>
              </a:ln>
              <a:effectLst>
                <a:innerShdw blurRad="88900" dist="381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34" name="椭圆 133"/>
              <p:cNvSpPr/>
              <p:nvPr/>
            </p:nvSpPr>
            <p:spPr>
              <a:xfrm>
                <a:off x="5266822" y="2076686"/>
                <a:ext cx="976134" cy="976135"/>
              </a:xfrm>
              <a:prstGeom prst="ellipse">
                <a:avLst/>
              </a:prstGeom>
              <a:gradFill>
                <a:gsLst>
                  <a:gs pos="0">
                    <a:sysClr val="window" lastClr="FFFFFF">
                      <a:lumMod val="85000"/>
                    </a:sysClr>
                  </a:gs>
                  <a:gs pos="100000">
                    <a:sysClr val="window" lastClr="FFFFFF"/>
                  </a:gs>
                </a:gsLst>
                <a:lin ang="2700000" scaled="1"/>
              </a:gradFill>
              <a:ln w="19050" cap="flat" cmpd="sng" algn="ctr">
                <a:gradFill flip="none" rotWithShape="1">
                  <a:gsLst>
                    <a:gs pos="100000">
                      <a:srgbClr val="CDCDCD"/>
                    </a:gs>
                    <a:gs pos="0">
                      <a:sysClr val="window" lastClr="FFFFFF"/>
                    </a:gs>
                  </a:gsLst>
                  <a:lin ang="2700000" scaled="1"/>
                  <a:tileRect/>
                </a:gradFill>
                <a:prstDash val="solid"/>
              </a:ln>
              <a:effectLst>
                <a:outerShdw blurRad="88900" dist="381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131" name="Freeform 57"/>
            <p:cNvSpPr>
              <a:spLocks noEditPoints="1"/>
            </p:cNvSpPr>
            <p:nvPr/>
          </p:nvSpPr>
          <p:spPr bwMode="auto">
            <a:xfrm>
              <a:off x="5037070" y="3046056"/>
              <a:ext cx="367075" cy="36783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00B0F0"/>
            </a:solidFill>
            <a:ln>
              <a:noFill/>
            </a:ln>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135" name="组合 134"/>
          <p:cNvGrpSpPr/>
          <p:nvPr/>
        </p:nvGrpSpPr>
        <p:grpSpPr>
          <a:xfrm>
            <a:off x="6334748" y="2549490"/>
            <a:ext cx="1746763" cy="669434"/>
            <a:chOff x="1858271" y="4509302"/>
            <a:chExt cx="2005136" cy="892303"/>
          </a:xfrm>
        </p:grpSpPr>
        <p:sp>
          <p:nvSpPr>
            <p:cNvPr id="136" name="文本框 76"/>
            <p:cNvSpPr txBox="1"/>
            <p:nvPr/>
          </p:nvSpPr>
          <p:spPr>
            <a:xfrm>
              <a:off x="1858271"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在此添加标题</a:t>
              </a:r>
            </a:p>
          </p:txBody>
        </p:sp>
        <p:sp>
          <p:nvSpPr>
            <p:cNvPr id="137" name="TextBox 10"/>
            <p:cNvSpPr>
              <a:spLocks noChangeArrowheads="1"/>
            </p:cNvSpPr>
            <p:nvPr/>
          </p:nvSpPr>
          <p:spPr bwMode="auto">
            <a:xfrm>
              <a:off x="1945938" y="4786242"/>
              <a:ext cx="1917469" cy="61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CAPTAIN</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工作室致力于专业</a:t>
              </a: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模板制作与美化，并提供专业的</a:t>
              </a: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个性定制服务</a:t>
              </a:r>
              <a:endPar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8" name="组合 137"/>
          <p:cNvGrpSpPr/>
          <p:nvPr/>
        </p:nvGrpSpPr>
        <p:grpSpPr>
          <a:xfrm>
            <a:off x="1064154" y="2450348"/>
            <a:ext cx="1670392" cy="792544"/>
            <a:chOff x="1854430" y="4509302"/>
            <a:chExt cx="1917469" cy="1056399"/>
          </a:xfrm>
        </p:grpSpPr>
        <p:sp>
          <p:nvSpPr>
            <p:cNvPr id="139" name="文本框 79"/>
            <p:cNvSpPr txBox="1"/>
            <p:nvPr/>
          </p:nvSpPr>
          <p:spPr>
            <a:xfrm>
              <a:off x="2277993"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在此添加标题</a:t>
              </a:r>
            </a:p>
          </p:txBody>
        </p:sp>
        <p:sp>
          <p:nvSpPr>
            <p:cNvPr id="140" name="TextBox 10"/>
            <p:cNvSpPr>
              <a:spLocks noChangeArrowheads="1"/>
            </p:cNvSpPr>
            <p:nvPr/>
          </p:nvSpPr>
          <p:spPr bwMode="auto">
            <a:xfrm>
              <a:off x="1854430" y="4786242"/>
              <a:ext cx="1917469" cy="77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CAPTAIN</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工作室致力于专业</a:t>
              </a: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模板制作与美化，并提供专业的</a:t>
              </a: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个性定制服务</a:t>
              </a:r>
              <a:endPar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41" name="组合 140"/>
          <p:cNvGrpSpPr/>
          <p:nvPr/>
        </p:nvGrpSpPr>
        <p:grpSpPr>
          <a:xfrm>
            <a:off x="6334748" y="4496977"/>
            <a:ext cx="1762296" cy="669434"/>
            <a:chOff x="1858271" y="4509302"/>
            <a:chExt cx="2022967" cy="892303"/>
          </a:xfrm>
        </p:grpSpPr>
        <p:sp>
          <p:nvSpPr>
            <p:cNvPr id="142" name="文本框 82"/>
            <p:cNvSpPr txBox="1"/>
            <p:nvPr/>
          </p:nvSpPr>
          <p:spPr>
            <a:xfrm>
              <a:off x="1858271"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B0F0"/>
                  </a:solidFill>
                  <a:effectLst/>
                  <a:uLnTx/>
                  <a:uFillTx/>
                  <a:latin typeface="微软雅黑" panose="020B0503020204020204" pitchFamily="34" charset="-122"/>
                  <a:ea typeface="微软雅黑" panose="020B0503020204020204" pitchFamily="34" charset="-122"/>
                </a:rPr>
                <a:t>在此添加标题</a:t>
              </a:r>
            </a:p>
          </p:txBody>
        </p:sp>
        <p:sp>
          <p:nvSpPr>
            <p:cNvPr id="143" name="TextBox 10"/>
            <p:cNvSpPr>
              <a:spLocks noChangeArrowheads="1"/>
            </p:cNvSpPr>
            <p:nvPr/>
          </p:nvSpPr>
          <p:spPr bwMode="auto">
            <a:xfrm>
              <a:off x="1963769" y="4786242"/>
              <a:ext cx="1917469" cy="61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CAPTAIN</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工作室致力于专业</a:t>
              </a: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模板制作与美化，并提供专业的</a:t>
              </a: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个性定制服务</a:t>
              </a:r>
              <a:endPar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44" name="组合 143"/>
          <p:cNvGrpSpPr/>
          <p:nvPr/>
        </p:nvGrpSpPr>
        <p:grpSpPr>
          <a:xfrm>
            <a:off x="1064154" y="4496977"/>
            <a:ext cx="1670392" cy="792544"/>
            <a:chOff x="1854430" y="4509302"/>
            <a:chExt cx="1917469" cy="1056399"/>
          </a:xfrm>
        </p:grpSpPr>
        <p:sp>
          <p:nvSpPr>
            <p:cNvPr id="145" name="文本框 85"/>
            <p:cNvSpPr txBox="1"/>
            <p:nvPr/>
          </p:nvSpPr>
          <p:spPr>
            <a:xfrm>
              <a:off x="2277993"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在此添加标题</a:t>
              </a:r>
            </a:p>
          </p:txBody>
        </p:sp>
        <p:sp>
          <p:nvSpPr>
            <p:cNvPr id="146" name="TextBox 10"/>
            <p:cNvSpPr>
              <a:spLocks noChangeArrowheads="1"/>
            </p:cNvSpPr>
            <p:nvPr/>
          </p:nvSpPr>
          <p:spPr bwMode="auto">
            <a:xfrm>
              <a:off x="1854430" y="4786242"/>
              <a:ext cx="1917469" cy="779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CAPTAIN</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工作室致力于专业</a:t>
              </a: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模板制作与美化，并提供专业的</a:t>
              </a:r>
              <a:r>
                <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PPT</a:t>
              </a:r>
              <a:r>
                <a:rPr kumimoji="0" lang="zh-CN" altLang="en-US"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个性定制服务</a:t>
              </a:r>
              <a:endParaRPr kumimoji="0" lang="en-US" altLang="zh-CN" sz="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47" name="组合 146"/>
          <p:cNvGrpSpPr/>
          <p:nvPr/>
        </p:nvGrpSpPr>
        <p:grpSpPr>
          <a:xfrm>
            <a:off x="695901" y="1145719"/>
            <a:ext cx="3541831" cy="679699"/>
            <a:chOff x="903371" y="249943"/>
            <a:chExt cx="2831223" cy="679699"/>
          </a:xfrm>
        </p:grpSpPr>
        <p:sp>
          <p:nvSpPr>
            <p:cNvPr id="148" name="任意多边形 147"/>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49" name="任意多边形 148"/>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50" name="组合 149"/>
          <p:cNvGrpSpPr/>
          <p:nvPr/>
        </p:nvGrpSpPr>
        <p:grpSpPr>
          <a:xfrm rot="16200000">
            <a:off x="367054" y="1053938"/>
            <a:ext cx="765103" cy="863262"/>
            <a:chOff x="8439634" y="3544648"/>
            <a:chExt cx="1611146" cy="1817848"/>
          </a:xfrm>
        </p:grpSpPr>
        <p:sp>
          <p:nvSpPr>
            <p:cNvPr id="15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5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53" name="Group 17"/>
          <p:cNvGrpSpPr>
            <a:grpSpLocks noChangeAspect="1"/>
          </p:cNvGrpSpPr>
          <p:nvPr/>
        </p:nvGrpSpPr>
        <p:grpSpPr bwMode="auto">
          <a:xfrm>
            <a:off x="619936" y="1351431"/>
            <a:ext cx="259340" cy="278386"/>
            <a:chOff x="231" y="1205"/>
            <a:chExt cx="640" cy="687"/>
          </a:xfrm>
          <a:solidFill>
            <a:srgbClr val="00B0F0"/>
          </a:solidFill>
          <a:effectLst/>
        </p:grpSpPr>
        <p:sp>
          <p:nvSpPr>
            <p:cNvPr id="15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15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156" name="矩形 3"/>
          <p:cNvSpPr>
            <a:spLocks noChangeArrowheads="1"/>
          </p:cNvSpPr>
          <p:nvPr/>
        </p:nvSpPr>
        <p:spPr bwMode="auto">
          <a:xfrm>
            <a:off x="1219994" y="1338690"/>
            <a:ext cx="167738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产品开发计划</a:t>
            </a:r>
          </a:p>
        </p:txBody>
      </p:sp>
      <p:sp>
        <p:nvSpPr>
          <p:cNvPr id="157" name="文本框 37"/>
          <p:cNvSpPr>
            <a:spLocks noChangeArrowheads="1"/>
          </p:cNvSpPr>
          <p:nvPr/>
        </p:nvSpPr>
        <p:spPr bwMode="auto">
          <a:xfrm>
            <a:off x="2820194" y="1334720"/>
            <a:ext cx="1731469"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PRODUCT </a:t>
            </a:r>
            <a:endParaRPr kumimoji="0" lang="en-US" altLang="zh-CN" sz="1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DEVELOPMENT </a:t>
            </a:r>
            <a:r>
              <a:rPr kumimoji="0" lang="en-US" altLang="zh-CN" sz="8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PLAN</a:t>
            </a:r>
            <a:endParaRPr kumimoji="0" lang="zh-CN" altLang="en-US" sz="8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3"/>
                                        </p:tgtEl>
                                        <p:attrNameLst>
                                          <p:attrName>style.visibility</p:attrName>
                                        </p:attrNameLst>
                                      </p:cBhvr>
                                      <p:to>
                                        <p:strVal val="visible"/>
                                      </p:to>
                                    </p:set>
                                    <p:animEffect transition="in" filter="fade">
                                      <p:cBhvr>
                                        <p:cTn id="7" dur="500"/>
                                        <p:tgtEl>
                                          <p:spTgt spid="153"/>
                                        </p:tgtEl>
                                      </p:cBhvr>
                                    </p:animEffect>
                                  </p:childTnLst>
                                </p:cTn>
                              </p:par>
                              <p:par>
                                <p:cTn id="8" presetID="22" presetClass="entr" presetSubtype="8" fill="hold" nodeType="withEffect">
                                  <p:stCondLst>
                                    <p:cond delay="0"/>
                                  </p:stCondLst>
                                  <p:childTnLst>
                                    <p:set>
                                      <p:cBhvr>
                                        <p:cTn id="9" dur="1" fill="hold">
                                          <p:stCondLst>
                                            <p:cond delay="0"/>
                                          </p:stCondLst>
                                        </p:cTn>
                                        <p:tgtEl>
                                          <p:spTgt spid="147"/>
                                        </p:tgtEl>
                                        <p:attrNameLst>
                                          <p:attrName>style.visibility</p:attrName>
                                        </p:attrNameLst>
                                      </p:cBhvr>
                                      <p:to>
                                        <p:strVal val="visible"/>
                                      </p:to>
                                    </p:set>
                                    <p:animEffect transition="in" filter="wipe(left)">
                                      <p:cBhvr>
                                        <p:cTn id="10" dur="500"/>
                                        <p:tgtEl>
                                          <p:spTgt spid="147"/>
                                        </p:tgtEl>
                                      </p:cBhvr>
                                    </p:animEffect>
                                  </p:childTnLst>
                                </p:cTn>
                              </p:par>
                              <p:par>
                                <p:cTn id="11" presetID="53" presetClass="entr" presetSubtype="16" fill="hold" nodeType="withEffect">
                                  <p:stCondLst>
                                    <p:cond delay="0"/>
                                  </p:stCondLst>
                                  <p:childTnLst>
                                    <p:set>
                                      <p:cBhvr>
                                        <p:cTn id="12" dur="1" fill="hold">
                                          <p:stCondLst>
                                            <p:cond delay="0"/>
                                          </p:stCondLst>
                                        </p:cTn>
                                        <p:tgtEl>
                                          <p:spTgt spid="150"/>
                                        </p:tgtEl>
                                        <p:attrNameLst>
                                          <p:attrName>style.visibility</p:attrName>
                                        </p:attrNameLst>
                                      </p:cBhvr>
                                      <p:to>
                                        <p:strVal val="visible"/>
                                      </p:to>
                                    </p:set>
                                    <p:anim calcmode="lin" valueType="num">
                                      <p:cBhvr>
                                        <p:cTn id="13" dur="500" fill="hold"/>
                                        <p:tgtEl>
                                          <p:spTgt spid="150"/>
                                        </p:tgtEl>
                                        <p:attrNameLst>
                                          <p:attrName>ppt_w</p:attrName>
                                        </p:attrNameLst>
                                      </p:cBhvr>
                                      <p:tavLst>
                                        <p:tav tm="0">
                                          <p:val>
                                            <p:fltVal val="0"/>
                                          </p:val>
                                        </p:tav>
                                        <p:tav tm="100000">
                                          <p:val>
                                            <p:strVal val="#ppt_w"/>
                                          </p:val>
                                        </p:tav>
                                      </p:tavLst>
                                    </p:anim>
                                    <p:anim calcmode="lin" valueType="num">
                                      <p:cBhvr>
                                        <p:cTn id="14" dur="500" fill="hold"/>
                                        <p:tgtEl>
                                          <p:spTgt spid="150"/>
                                        </p:tgtEl>
                                        <p:attrNameLst>
                                          <p:attrName>ppt_h</p:attrName>
                                        </p:attrNameLst>
                                      </p:cBhvr>
                                      <p:tavLst>
                                        <p:tav tm="0">
                                          <p:val>
                                            <p:fltVal val="0"/>
                                          </p:val>
                                        </p:tav>
                                        <p:tav tm="100000">
                                          <p:val>
                                            <p:strVal val="#ppt_h"/>
                                          </p:val>
                                        </p:tav>
                                      </p:tavLst>
                                    </p:anim>
                                    <p:animEffect transition="in" filter="fade">
                                      <p:cBhvr>
                                        <p:cTn id="15" dur="500"/>
                                        <p:tgtEl>
                                          <p:spTgt spid="15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56"/>
                                        </p:tgtEl>
                                        <p:attrNameLst>
                                          <p:attrName>style.visibility</p:attrName>
                                        </p:attrNameLst>
                                      </p:cBhvr>
                                      <p:to>
                                        <p:strVal val="visible"/>
                                      </p:to>
                                    </p:set>
                                    <p:animEffect transition="in" filter="wipe(left)">
                                      <p:cBhvr>
                                        <p:cTn id="19" dur="500"/>
                                        <p:tgtEl>
                                          <p:spTgt spid="15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57"/>
                                        </p:tgtEl>
                                        <p:attrNameLst>
                                          <p:attrName>style.visibility</p:attrName>
                                        </p:attrNameLst>
                                      </p:cBhvr>
                                      <p:to>
                                        <p:strVal val="visible"/>
                                      </p:to>
                                    </p:set>
                                    <p:animEffect transition="in" filter="wipe(left)">
                                      <p:cBhvr>
                                        <p:cTn id="22" dur="500"/>
                                        <p:tgtEl>
                                          <p:spTgt spid="157"/>
                                        </p:tgtEl>
                                      </p:cBhvr>
                                    </p:animEffect>
                                  </p:childTnLst>
                                </p:cTn>
                              </p:par>
                              <p:par>
                                <p:cTn id="23" presetID="53" presetClass="entr" presetSubtype="16" fill="hold" nodeType="withEffect">
                                  <p:stCondLst>
                                    <p:cond delay="0"/>
                                  </p:stCondLst>
                                  <p:childTnLst>
                                    <p:set>
                                      <p:cBhvr>
                                        <p:cTn id="24" dur="1" fill="hold">
                                          <p:stCondLst>
                                            <p:cond delay="0"/>
                                          </p:stCondLst>
                                        </p:cTn>
                                        <p:tgtEl>
                                          <p:spTgt spid="99"/>
                                        </p:tgtEl>
                                        <p:attrNameLst>
                                          <p:attrName>style.visibility</p:attrName>
                                        </p:attrNameLst>
                                      </p:cBhvr>
                                      <p:to>
                                        <p:strVal val="visible"/>
                                      </p:to>
                                    </p:set>
                                    <p:anim calcmode="lin" valueType="num">
                                      <p:cBhvr>
                                        <p:cTn id="25" dur="800" fill="hold"/>
                                        <p:tgtEl>
                                          <p:spTgt spid="99"/>
                                        </p:tgtEl>
                                        <p:attrNameLst>
                                          <p:attrName>ppt_w</p:attrName>
                                        </p:attrNameLst>
                                      </p:cBhvr>
                                      <p:tavLst>
                                        <p:tav tm="0">
                                          <p:val>
                                            <p:fltVal val="0"/>
                                          </p:val>
                                        </p:tav>
                                        <p:tav tm="100000">
                                          <p:val>
                                            <p:strVal val="#ppt_w"/>
                                          </p:val>
                                        </p:tav>
                                      </p:tavLst>
                                    </p:anim>
                                    <p:anim calcmode="lin" valueType="num">
                                      <p:cBhvr>
                                        <p:cTn id="26" dur="800" fill="hold"/>
                                        <p:tgtEl>
                                          <p:spTgt spid="99"/>
                                        </p:tgtEl>
                                        <p:attrNameLst>
                                          <p:attrName>ppt_h</p:attrName>
                                        </p:attrNameLst>
                                      </p:cBhvr>
                                      <p:tavLst>
                                        <p:tav tm="0">
                                          <p:val>
                                            <p:fltVal val="0"/>
                                          </p:val>
                                        </p:tav>
                                        <p:tav tm="100000">
                                          <p:val>
                                            <p:strVal val="#ppt_h"/>
                                          </p:val>
                                        </p:tav>
                                      </p:tavLst>
                                    </p:anim>
                                    <p:animEffect transition="in" filter="fade">
                                      <p:cBhvr>
                                        <p:cTn id="27" dur="800"/>
                                        <p:tgtEl>
                                          <p:spTgt spid="99"/>
                                        </p:tgtEl>
                                      </p:cBhvr>
                                    </p:animEffect>
                                  </p:childTnLst>
                                </p:cTn>
                              </p:par>
                              <p:par>
                                <p:cTn id="28" presetID="31" presetClass="entr" presetSubtype="0" fill="hold" nodeType="withEffect">
                                  <p:stCondLst>
                                    <p:cond delay="700"/>
                                  </p:stCondLst>
                                  <p:childTnLst>
                                    <p:set>
                                      <p:cBhvr>
                                        <p:cTn id="29" dur="1" fill="hold">
                                          <p:stCondLst>
                                            <p:cond delay="0"/>
                                          </p:stCondLst>
                                        </p:cTn>
                                        <p:tgtEl>
                                          <p:spTgt spid="104"/>
                                        </p:tgtEl>
                                        <p:attrNameLst>
                                          <p:attrName>style.visibility</p:attrName>
                                        </p:attrNameLst>
                                      </p:cBhvr>
                                      <p:to>
                                        <p:strVal val="visible"/>
                                      </p:to>
                                    </p:set>
                                    <p:anim calcmode="lin" valueType="num">
                                      <p:cBhvr>
                                        <p:cTn id="30" dur="1000" fill="hold"/>
                                        <p:tgtEl>
                                          <p:spTgt spid="104"/>
                                        </p:tgtEl>
                                        <p:attrNameLst>
                                          <p:attrName>ppt_w</p:attrName>
                                        </p:attrNameLst>
                                      </p:cBhvr>
                                      <p:tavLst>
                                        <p:tav tm="0">
                                          <p:val>
                                            <p:fltVal val="0"/>
                                          </p:val>
                                        </p:tav>
                                        <p:tav tm="100000">
                                          <p:val>
                                            <p:strVal val="#ppt_w"/>
                                          </p:val>
                                        </p:tav>
                                      </p:tavLst>
                                    </p:anim>
                                    <p:anim calcmode="lin" valueType="num">
                                      <p:cBhvr>
                                        <p:cTn id="31" dur="1000" fill="hold"/>
                                        <p:tgtEl>
                                          <p:spTgt spid="104"/>
                                        </p:tgtEl>
                                        <p:attrNameLst>
                                          <p:attrName>ppt_h</p:attrName>
                                        </p:attrNameLst>
                                      </p:cBhvr>
                                      <p:tavLst>
                                        <p:tav tm="0">
                                          <p:val>
                                            <p:fltVal val="0"/>
                                          </p:val>
                                        </p:tav>
                                        <p:tav tm="100000">
                                          <p:val>
                                            <p:strVal val="#ppt_h"/>
                                          </p:val>
                                        </p:tav>
                                      </p:tavLst>
                                    </p:anim>
                                    <p:anim calcmode="lin" valueType="num">
                                      <p:cBhvr>
                                        <p:cTn id="32" dur="1000" fill="hold"/>
                                        <p:tgtEl>
                                          <p:spTgt spid="104"/>
                                        </p:tgtEl>
                                        <p:attrNameLst>
                                          <p:attrName>style.rotation</p:attrName>
                                        </p:attrNameLst>
                                      </p:cBhvr>
                                      <p:tavLst>
                                        <p:tav tm="0">
                                          <p:val>
                                            <p:fltVal val="90"/>
                                          </p:val>
                                        </p:tav>
                                        <p:tav tm="100000">
                                          <p:val>
                                            <p:fltVal val="0"/>
                                          </p:val>
                                        </p:tav>
                                      </p:tavLst>
                                    </p:anim>
                                    <p:animEffect transition="in" filter="fade">
                                      <p:cBhvr>
                                        <p:cTn id="33" dur="1000"/>
                                        <p:tgtEl>
                                          <p:spTgt spid="104"/>
                                        </p:tgtEl>
                                      </p:cBhvr>
                                    </p:animEffect>
                                  </p:childTnLst>
                                </p:cTn>
                              </p:par>
                              <p:par>
                                <p:cTn id="34" presetID="31" presetClass="entr" presetSubtype="0" fill="hold" nodeType="withEffect">
                                  <p:stCondLst>
                                    <p:cond delay="700"/>
                                  </p:stCondLst>
                                  <p:childTnLst>
                                    <p:set>
                                      <p:cBhvr>
                                        <p:cTn id="35" dur="1" fill="hold">
                                          <p:stCondLst>
                                            <p:cond delay="0"/>
                                          </p:stCondLst>
                                        </p:cTn>
                                        <p:tgtEl>
                                          <p:spTgt spid="114"/>
                                        </p:tgtEl>
                                        <p:attrNameLst>
                                          <p:attrName>style.visibility</p:attrName>
                                        </p:attrNameLst>
                                      </p:cBhvr>
                                      <p:to>
                                        <p:strVal val="visible"/>
                                      </p:to>
                                    </p:set>
                                    <p:anim calcmode="lin" valueType="num">
                                      <p:cBhvr>
                                        <p:cTn id="36" dur="1000" fill="hold"/>
                                        <p:tgtEl>
                                          <p:spTgt spid="114"/>
                                        </p:tgtEl>
                                        <p:attrNameLst>
                                          <p:attrName>ppt_w</p:attrName>
                                        </p:attrNameLst>
                                      </p:cBhvr>
                                      <p:tavLst>
                                        <p:tav tm="0">
                                          <p:val>
                                            <p:fltVal val="0"/>
                                          </p:val>
                                        </p:tav>
                                        <p:tav tm="100000">
                                          <p:val>
                                            <p:strVal val="#ppt_w"/>
                                          </p:val>
                                        </p:tav>
                                      </p:tavLst>
                                    </p:anim>
                                    <p:anim calcmode="lin" valueType="num">
                                      <p:cBhvr>
                                        <p:cTn id="37" dur="1000" fill="hold"/>
                                        <p:tgtEl>
                                          <p:spTgt spid="114"/>
                                        </p:tgtEl>
                                        <p:attrNameLst>
                                          <p:attrName>ppt_h</p:attrName>
                                        </p:attrNameLst>
                                      </p:cBhvr>
                                      <p:tavLst>
                                        <p:tav tm="0">
                                          <p:val>
                                            <p:fltVal val="0"/>
                                          </p:val>
                                        </p:tav>
                                        <p:tav tm="100000">
                                          <p:val>
                                            <p:strVal val="#ppt_h"/>
                                          </p:val>
                                        </p:tav>
                                      </p:tavLst>
                                    </p:anim>
                                    <p:anim calcmode="lin" valueType="num">
                                      <p:cBhvr>
                                        <p:cTn id="38" dur="1000" fill="hold"/>
                                        <p:tgtEl>
                                          <p:spTgt spid="114"/>
                                        </p:tgtEl>
                                        <p:attrNameLst>
                                          <p:attrName>style.rotation</p:attrName>
                                        </p:attrNameLst>
                                      </p:cBhvr>
                                      <p:tavLst>
                                        <p:tav tm="0">
                                          <p:val>
                                            <p:fltVal val="90"/>
                                          </p:val>
                                        </p:tav>
                                        <p:tav tm="100000">
                                          <p:val>
                                            <p:fltVal val="0"/>
                                          </p:val>
                                        </p:tav>
                                      </p:tavLst>
                                    </p:anim>
                                    <p:animEffect transition="in" filter="fade">
                                      <p:cBhvr>
                                        <p:cTn id="39" dur="1000"/>
                                        <p:tgtEl>
                                          <p:spTgt spid="114"/>
                                        </p:tgtEl>
                                      </p:cBhvr>
                                    </p:animEffect>
                                  </p:childTnLst>
                                </p:cTn>
                              </p:par>
                              <p:par>
                                <p:cTn id="40" presetID="31" presetClass="entr" presetSubtype="0" fill="hold" nodeType="withEffect">
                                  <p:stCondLst>
                                    <p:cond delay="700"/>
                                  </p:stCondLst>
                                  <p:childTnLst>
                                    <p:set>
                                      <p:cBhvr>
                                        <p:cTn id="41" dur="1" fill="hold">
                                          <p:stCondLst>
                                            <p:cond delay="0"/>
                                          </p:stCondLst>
                                        </p:cTn>
                                        <p:tgtEl>
                                          <p:spTgt spid="120"/>
                                        </p:tgtEl>
                                        <p:attrNameLst>
                                          <p:attrName>style.visibility</p:attrName>
                                        </p:attrNameLst>
                                      </p:cBhvr>
                                      <p:to>
                                        <p:strVal val="visible"/>
                                      </p:to>
                                    </p:set>
                                    <p:anim calcmode="lin" valueType="num">
                                      <p:cBhvr>
                                        <p:cTn id="42" dur="1000" fill="hold"/>
                                        <p:tgtEl>
                                          <p:spTgt spid="120"/>
                                        </p:tgtEl>
                                        <p:attrNameLst>
                                          <p:attrName>ppt_w</p:attrName>
                                        </p:attrNameLst>
                                      </p:cBhvr>
                                      <p:tavLst>
                                        <p:tav tm="0">
                                          <p:val>
                                            <p:fltVal val="0"/>
                                          </p:val>
                                        </p:tav>
                                        <p:tav tm="100000">
                                          <p:val>
                                            <p:strVal val="#ppt_w"/>
                                          </p:val>
                                        </p:tav>
                                      </p:tavLst>
                                    </p:anim>
                                    <p:anim calcmode="lin" valueType="num">
                                      <p:cBhvr>
                                        <p:cTn id="43" dur="1000" fill="hold"/>
                                        <p:tgtEl>
                                          <p:spTgt spid="120"/>
                                        </p:tgtEl>
                                        <p:attrNameLst>
                                          <p:attrName>ppt_h</p:attrName>
                                        </p:attrNameLst>
                                      </p:cBhvr>
                                      <p:tavLst>
                                        <p:tav tm="0">
                                          <p:val>
                                            <p:fltVal val="0"/>
                                          </p:val>
                                        </p:tav>
                                        <p:tav tm="100000">
                                          <p:val>
                                            <p:strVal val="#ppt_h"/>
                                          </p:val>
                                        </p:tav>
                                      </p:tavLst>
                                    </p:anim>
                                    <p:anim calcmode="lin" valueType="num">
                                      <p:cBhvr>
                                        <p:cTn id="44" dur="1000" fill="hold"/>
                                        <p:tgtEl>
                                          <p:spTgt spid="120"/>
                                        </p:tgtEl>
                                        <p:attrNameLst>
                                          <p:attrName>style.rotation</p:attrName>
                                        </p:attrNameLst>
                                      </p:cBhvr>
                                      <p:tavLst>
                                        <p:tav tm="0">
                                          <p:val>
                                            <p:fltVal val="90"/>
                                          </p:val>
                                        </p:tav>
                                        <p:tav tm="100000">
                                          <p:val>
                                            <p:fltVal val="0"/>
                                          </p:val>
                                        </p:tav>
                                      </p:tavLst>
                                    </p:anim>
                                    <p:animEffect transition="in" filter="fade">
                                      <p:cBhvr>
                                        <p:cTn id="45" dur="1000"/>
                                        <p:tgtEl>
                                          <p:spTgt spid="120"/>
                                        </p:tgtEl>
                                      </p:cBhvr>
                                    </p:animEffect>
                                  </p:childTnLst>
                                </p:cTn>
                              </p:par>
                              <p:par>
                                <p:cTn id="46" presetID="31" presetClass="entr" presetSubtype="0" fill="hold" nodeType="withEffect">
                                  <p:stCondLst>
                                    <p:cond delay="700"/>
                                  </p:stCondLst>
                                  <p:childTnLst>
                                    <p:set>
                                      <p:cBhvr>
                                        <p:cTn id="47" dur="1" fill="hold">
                                          <p:stCondLst>
                                            <p:cond delay="0"/>
                                          </p:stCondLst>
                                        </p:cTn>
                                        <p:tgtEl>
                                          <p:spTgt spid="129"/>
                                        </p:tgtEl>
                                        <p:attrNameLst>
                                          <p:attrName>style.visibility</p:attrName>
                                        </p:attrNameLst>
                                      </p:cBhvr>
                                      <p:to>
                                        <p:strVal val="visible"/>
                                      </p:to>
                                    </p:set>
                                    <p:anim calcmode="lin" valueType="num">
                                      <p:cBhvr>
                                        <p:cTn id="48" dur="1000" fill="hold"/>
                                        <p:tgtEl>
                                          <p:spTgt spid="129"/>
                                        </p:tgtEl>
                                        <p:attrNameLst>
                                          <p:attrName>ppt_w</p:attrName>
                                        </p:attrNameLst>
                                      </p:cBhvr>
                                      <p:tavLst>
                                        <p:tav tm="0">
                                          <p:val>
                                            <p:fltVal val="0"/>
                                          </p:val>
                                        </p:tav>
                                        <p:tav tm="100000">
                                          <p:val>
                                            <p:strVal val="#ppt_w"/>
                                          </p:val>
                                        </p:tav>
                                      </p:tavLst>
                                    </p:anim>
                                    <p:anim calcmode="lin" valueType="num">
                                      <p:cBhvr>
                                        <p:cTn id="49" dur="1000" fill="hold"/>
                                        <p:tgtEl>
                                          <p:spTgt spid="129"/>
                                        </p:tgtEl>
                                        <p:attrNameLst>
                                          <p:attrName>ppt_h</p:attrName>
                                        </p:attrNameLst>
                                      </p:cBhvr>
                                      <p:tavLst>
                                        <p:tav tm="0">
                                          <p:val>
                                            <p:fltVal val="0"/>
                                          </p:val>
                                        </p:tav>
                                        <p:tav tm="100000">
                                          <p:val>
                                            <p:strVal val="#ppt_h"/>
                                          </p:val>
                                        </p:tav>
                                      </p:tavLst>
                                    </p:anim>
                                    <p:anim calcmode="lin" valueType="num">
                                      <p:cBhvr>
                                        <p:cTn id="50" dur="1000" fill="hold"/>
                                        <p:tgtEl>
                                          <p:spTgt spid="129"/>
                                        </p:tgtEl>
                                        <p:attrNameLst>
                                          <p:attrName>style.rotation</p:attrName>
                                        </p:attrNameLst>
                                      </p:cBhvr>
                                      <p:tavLst>
                                        <p:tav tm="0">
                                          <p:val>
                                            <p:fltVal val="90"/>
                                          </p:val>
                                        </p:tav>
                                        <p:tav tm="100000">
                                          <p:val>
                                            <p:fltVal val="0"/>
                                          </p:val>
                                        </p:tav>
                                      </p:tavLst>
                                    </p:anim>
                                    <p:animEffect transition="in" filter="fade">
                                      <p:cBhvr>
                                        <p:cTn id="51" dur="1000"/>
                                        <p:tgtEl>
                                          <p:spTgt spid="129"/>
                                        </p:tgtEl>
                                      </p:cBhvr>
                                    </p:animEffect>
                                  </p:childTnLst>
                                </p:cTn>
                              </p:par>
                              <p:par>
                                <p:cTn id="52" presetID="6" presetClass="entr" presetSubtype="32" fill="hold" nodeType="withEffect">
                                  <p:stCondLst>
                                    <p:cond delay="700"/>
                                  </p:stCondLst>
                                  <p:childTnLst>
                                    <p:set>
                                      <p:cBhvr>
                                        <p:cTn id="53" dur="1" fill="hold">
                                          <p:stCondLst>
                                            <p:cond delay="0"/>
                                          </p:stCondLst>
                                        </p:cTn>
                                        <p:tgtEl>
                                          <p:spTgt spid="80"/>
                                        </p:tgtEl>
                                        <p:attrNameLst>
                                          <p:attrName>style.visibility</p:attrName>
                                        </p:attrNameLst>
                                      </p:cBhvr>
                                      <p:to>
                                        <p:strVal val="visible"/>
                                      </p:to>
                                    </p:set>
                                    <p:animEffect transition="in" filter="circle(out)">
                                      <p:cBhvr>
                                        <p:cTn id="54" dur="2000"/>
                                        <p:tgtEl>
                                          <p:spTgt spid="80"/>
                                        </p:tgtEl>
                                      </p:cBhvr>
                                    </p:animEffect>
                                  </p:childTnLst>
                                </p:cTn>
                              </p:par>
                              <p:par>
                                <p:cTn id="55" presetID="22" presetClass="entr" presetSubtype="4" fill="hold" nodeType="withEffect">
                                  <p:stCondLst>
                                    <p:cond delay="2700"/>
                                  </p:stCondLst>
                                  <p:childTnLst>
                                    <p:set>
                                      <p:cBhvr>
                                        <p:cTn id="56" dur="1" fill="hold">
                                          <p:stCondLst>
                                            <p:cond delay="0"/>
                                          </p:stCondLst>
                                        </p:cTn>
                                        <p:tgtEl>
                                          <p:spTgt spid="83"/>
                                        </p:tgtEl>
                                        <p:attrNameLst>
                                          <p:attrName>style.visibility</p:attrName>
                                        </p:attrNameLst>
                                      </p:cBhvr>
                                      <p:to>
                                        <p:strVal val="visible"/>
                                      </p:to>
                                    </p:set>
                                    <p:animEffect transition="in" filter="wipe(down)">
                                      <p:cBhvr>
                                        <p:cTn id="57" dur="500"/>
                                        <p:tgtEl>
                                          <p:spTgt spid="83"/>
                                        </p:tgtEl>
                                      </p:cBhvr>
                                    </p:animEffect>
                                  </p:childTnLst>
                                </p:cTn>
                              </p:par>
                            </p:childTnLst>
                          </p:cTn>
                        </p:par>
                        <p:par>
                          <p:cTn id="58" fill="hold">
                            <p:stCondLst>
                              <p:cond delay="3700"/>
                            </p:stCondLst>
                            <p:childTnLst>
                              <p:par>
                                <p:cTn id="59" presetID="53" presetClass="entr" presetSubtype="16" fill="hold" grpId="0" nodeType="afterEffect">
                                  <p:stCondLst>
                                    <p:cond delay="0"/>
                                  </p:stCondLst>
                                  <p:childTnLst>
                                    <p:set>
                                      <p:cBhvr>
                                        <p:cTn id="60" dur="1" fill="hold">
                                          <p:stCondLst>
                                            <p:cond delay="0"/>
                                          </p:stCondLst>
                                        </p:cTn>
                                        <p:tgtEl>
                                          <p:spTgt spid="95"/>
                                        </p:tgtEl>
                                        <p:attrNameLst>
                                          <p:attrName>style.visibility</p:attrName>
                                        </p:attrNameLst>
                                      </p:cBhvr>
                                      <p:to>
                                        <p:strVal val="visible"/>
                                      </p:to>
                                    </p:set>
                                    <p:anim calcmode="lin" valueType="num">
                                      <p:cBhvr>
                                        <p:cTn id="61" dur="500" fill="hold"/>
                                        <p:tgtEl>
                                          <p:spTgt spid="95"/>
                                        </p:tgtEl>
                                        <p:attrNameLst>
                                          <p:attrName>ppt_w</p:attrName>
                                        </p:attrNameLst>
                                      </p:cBhvr>
                                      <p:tavLst>
                                        <p:tav tm="0">
                                          <p:val>
                                            <p:fltVal val="0"/>
                                          </p:val>
                                        </p:tav>
                                        <p:tav tm="100000">
                                          <p:val>
                                            <p:strVal val="#ppt_w"/>
                                          </p:val>
                                        </p:tav>
                                      </p:tavLst>
                                    </p:anim>
                                    <p:anim calcmode="lin" valueType="num">
                                      <p:cBhvr>
                                        <p:cTn id="62" dur="500" fill="hold"/>
                                        <p:tgtEl>
                                          <p:spTgt spid="95"/>
                                        </p:tgtEl>
                                        <p:attrNameLst>
                                          <p:attrName>ppt_h</p:attrName>
                                        </p:attrNameLst>
                                      </p:cBhvr>
                                      <p:tavLst>
                                        <p:tav tm="0">
                                          <p:val>
                                            <p:fltVal val="0"/>
                                          </p:val>
                                        </p:tav>
                                        <p:tav tm="100000">
                                          <p:val>
                                            <p:strVal val="#ppt_h"/>
                                          </p:val>
                                        </p:tav>
                                      </p:tavLst>
                                    </p:anim>
                                    <p:animEffect transition="in" filter="fade">
                                      <p:cBhvr>
                                        <p:cTn id="63" dur="500"/>
                                        <p:tgtEl>
                                          <p:spTgt spid="95"/>
                                        </p:tgtEl>
                                      </p:cBhvr>
                                    </p:animEffect>
                                  </p:childTnLst>
                                </p:cTn>
                              </p:par>
                              <p:par>
                                <p:cTn id="64" presetID="42" presetClass="entr" presetSubtype="0" fill="hold" nodeType="withEffect">
                                  <p:stCondLst>
                                    <p:cond delay="0"/>
                                  </p:stCondLst>
                                  <p:childTnLst>
                                    <p:set>
                                      <p:cBhvr>
                                        <p:cTn id="65" dur="1" fill="hold">
                                          <p:stCondLst>
                                            <p:cond delay="0"/>
                                          </p:stCondLst>
                                        </p:cTn>
                                        <p:tgtEl>
                                          <p:spTgt spid="138"/>
                                        </p:tgtEl>
                                        <p:attrNameLst>
                                          <p:attrName>style.visibility</p:attrName>
                                        </p:attrNameLst>
                                      </p:cBhvr>
                                      <p:to>
                                        <p:strVal val="visible"/>
                                      </p:to>
                                    </p:set>
                                    <p:animEffect transition="in" filter="fade">
                                      <p:cBhvr>
                                        <p:cTn id="66" dur="1000"/>
                                        <p:tgtEl>
                                          <p:spTgt spid="138"/>
                                        </p:tgtEl>
                                      </p:cBhvr>
                                    </p:animEffect>
                                    <p:anim calcmode="lin" valueType="num">
                                      <p:cBhvr>
                                        <p:cTn id="67" dur="1000" fill="hold"/>
                                        <p:tgtEl>
                                          <p:spTgt spid="138"/>
                                        </p:tgtEl>
                                        <p:attrNameLst>
                                          <p:attrName>ppt_x</p:attrName>
                                        </p:attrNameLst>
                                      </p:cBhvr>
                                      <p:tavLst>
                                        <p:tav tm="0">
                                          <p:val>
                                            <p:strVal val="#ppt_x"/>
                                          </p:val>
                                        </p:tav>
                                        <p:tav tm="100000">
                                          <p:val>
                                            <p:strVal val="#ppt_x"/>
                                          </p:val>
                                        </p:tav>
                                      </p:tavLst>
                                    </p:anim>
                                    <p:anim calcmode="lin" valueType="num">
                                      <p:cBhvr>
                                        <p:cTn id="68" dur="1000" fill="hold"/>
                                        <p:tgtEl>
                                          <p:spTgt spid="138"/>
                                        </p:tgtEl>
                                        <p:attrNameLst>
                                          <p:attrName>ppt_y</p:attrName>
                                        </p:attrNameLst>
                                      </p:cBhvr>
                                      <p:tavLst>
                                        <p:tav tm="0">
                                          <p:val>
                                            <p:strVal val="#ppt_y+.1"/>
                                          </p:val>
                                        </p:tav>
                                        <p:tav tm="100000">
                                          <p:val>
                                            <p:strVal val="#ppt_y"/>
                                          </p:val>
                                        </p:tav>
                                      </p:tavLst>
                                    </p:anim>
                                  </p:childTnLst>
                                </p:cTn>
                              </p:par>
                            </p:childTnLst>
                          </p:cTn>
                        </p:par>
                        <p:par>
                          <p:cTn id="69" fill="hold">
                            <p:stCondLst>
                              <p:cond delay="4700"/>
                            </p:stCondLst>
                            <p:childTnLst>
                              <p:par>
                                <p:cTn id="70" presetID="22" presetClass="entr" presetSubtype="8" fill="hold" nodeType="afterEffect">
                                  <p:stCondLst>
                                    <p:cond delay="0"/>
                                  </p:stCondLst>
                                  <p:childTnLst>
                                    <p:set>
                                      <p:cBhvr>
                                        <p:cTn id="71" dur="1" fill="hold">
                                          <p:stCondLst>
                                            <p:cond delay="0"/>
                                          </p:stCondLst>
                                        </p:cTn>
                                        <p:tgtEl>
                                          <p:spTgt spid="86"/>
                                        </p:tgtEl>
                                        <p:attrNameLst>
                                          <p:attrName>style.visibility</p:attrName>
                                        </p:attrNameLst>
                                      </p:cBhvr>
                                      <p:to>
                                        <p:strVal val="visible"/>
                                      </p:to>
                                    </p:set>
                                    <p:animEffect transition="in" filter="wipe(left)">
                                      <p:cBhvr>
                                        <p:cTn id="72" dur="500"/>
                                        <p:tgtEl>
                                          <p:spTgt spid="86"/>
                                        </p:tgtEl>
                                      </p:cBhvr>
                                    </p:animEffect>
                                  </p:childTnLst>
                                </p:cTn>
                              </p:par>
                            </p:childTnLst>
                          </p:cTn>
                        </p:par>
                        <p:par>
                          <p:cTn id="73" fill="hold">
                            <p:stCondLst>
                              <p:cond delay="5200"/>
                            </p:stCondLst>
                            <p:childTnLst>
                              <p:par>
                                <p:cTn id="74" presetID="53" presetClass="entr" presetSubtype="16" fill="hold" grpId="0" nodeType="afterEffect">
                                  <p:stCondLst>
                                    <p:cond delay="0"/>
                                  </p:stCondLst>
                                  <p:childTnLst>
                                    <p:set>
                                      <p:cBhvr>
                                        <p:cTn id="75" dur="1" fill="hold">
                                          <p:stCondLst>
                                            <p:cond delay="0"/>
                                          </p:stCondLst>
                                        </p:cTn>
                                        <p:tgtEl>
                                          <p:spTgt spid="97"/>
                                        </p:tgtEl>
                                        <p:attrNameLst>
                                          <p:attrName>style.visibility</p:attrName>
                                        </p:attrNameLst>
                                      </p:cBhvr>
                                      <p:to>
                                        <p:strVal val="visible"/>
                                      </p:to>
                                    </p:set>
                                    <p:anim calcmode="lin" valueType="num">
                                      <p:cBhvr>
                                        <p:cTn id="76" dur="500" fill="hold"/>
                                        <p:tgtEl>
                                          <p:spTgt spid="97"/>
                                        </p:tgtEl>
                                        <p:attrNameLst>
                                          <p:attrName>ppt_w</p:attrName>
                                        </p:attrNameLst>
                                      </p:cBhvr>
                                      <p:tavLst>
                                        <p:tav tm="0">
                                          <p:val>
                                            <p:fltVal val="0"/>
                                          </p:val>
                                        </p:tav>
                                        <p:tav tm="100000">
                                          <p:val>
                                            <p:strVal val="#ppt_w"/>
                                          </p:val>
                                        </p:tav>
                                      </p:tavLst>
                                    </p:anim>
                                    <p:anim calcmode="lin" valueType="num">
                                      <p:cBhvr>
                                        <p:cTn id="77" dur="500" fill="hold"/>
                                        <p:tgtEl>
                                          <p:spTgt spid="97"/>
                                        </p:tgtEl>
                                        <p:attrNameLst>
                                          <p:attrName>ppt_h</p:attrName>
                                        </p:attrNameLst>
                                      </p:cBhvr>
                                      <p:tavLst>
                                        <p:tav tm="0">
                                          <p:val>
                                            <p:fltVal val="0"/>
                                          </p:val>
                                        </p:tav>
                                        <p:tav tm="100000">
                                          <p:val>
                                            <p:strVal val="#ppt_h"/>
                                          </p:val>
                                        </p:tav>
                                      </p:tavLst>
                                    </p:anim>
                                    <p:animEffect transition="in" filter="fade">
                                      <p:cBhvr>
                                        <p:cTn id="78" dur="500"/>
                                        <p:tgtEl>
                                          <p:spTgt spid="97"/>
                                        </p:tgtEl>
                                      </p:cBhvr>
                                    </p:animEffect>
                                  </p:childTnLst>
                                </p:cTn>
                              </p:par>
                            </p:childTnLst>
                          </p:cTn>
                        </p:par>
                        <p:par>
                          <p:cTn id="79" fill="hold">
                            <p:stCondLst>
                              <p:cond delay="5700"/>
                            </p:stCondLst>
                            <p:childTnLst>
                              <p:par>
                                <p:cTn id="80" presetID="14" presetClass="entr" presetSubtype="10" fill="hold" nodeType="afterEffect">
                                  <p:stCondLst>
                                    <p:cond delay="0"/>
                                  </p:stCondLst>
                                  <p:childTnLst>
                                    <p:set>
                                      <p:cBhvr>
                                        <p:cTn id="81" dur="1" fill="hold">
                                          <p:stCondLst>
                                            <p:cond delay="0"/>
                                          </p:stCondLst>
                                        </p:cTn>
                                        <p:tgtEl>
                                          <p:spTgt spid="135"/>
                                        </p:tgtEl>
                                        <p:attrNameLst>
                                          <p:attrName>style.visibility</p:attrName>
                                        </p:attrNameLst>
                                      </p:cBhvr>
                                      <p:to>
                                        <p:strVal val="visible"/>
                                      </p:to>
                                    </p:set>
                                    <p:animEffect transition="in" filter="randombar(horizontal)">
                                      <p:cBhvr>
                                        <p:cTn id="82" dur="500"/>
                                        <p:tgtEl>
                                          <p:spTgt spid="135"/>
                                        </p:tgtEl>
                                      </p:cBhvr>
                                    </p:animEffect>
                                  </p:childTnLst>
                                </p:cTn>
                              </p:par>
                            </p:childTnLst>
                          </p:cTn>
                        </p:par>
                        <p:par>
                          <p:cTn id="83" fill="hold">
                            <p:stCondLst>
                              <p:cond delay="6200"/>
                            </p:stCondLst>
                            <p:childTnLst>
                              <p:par>
                                <p:cTn id="84" presetID="22" presetClass="entr" presetSubtype="1" fill="hold" nodeType="afterEffect">
                                  <p:stCondLst>
                                    <p:cond delay="0"/>
                                  </p:stCondLst>
                                  <p:childTnLst>
                                    <p:set>
                                      <p:cBhvr>
                                        <p:cTn id="85" dur="1" fill="hold">
                                          <p:stCondLst>
                                            <p:cond delay="0"/>
                                          </p:stCondLst>
                                        </p:cTn>
                                        <p:tgtEl>
                                          <p:spTgt spid="89"/>
                                        </p:tgtEl>
                                        <p:attrNameLst>
                                          <p:attrName>style.visibility</p:attrName>
                                        </p:attrNameLst>
                                      </p:cBhvr>
                                      <p:to>
                                        <p:strVal val="visible"/>
                                      </p:to>
                                    </p:set>
                                    <p:animEffect transition="in" filter="wipe(up)">
                                      <p:cBhvr>
                                        <p:cTn id="86" dur="500"/>
                                        <p:tgtEl>
                                          <p:spTgt spid="89"/>
                                        </p:tgtEl>
                                      </p:cBhvr>
                                    </p:animEffect>
                                  </p:childTnLst>
                                </p:cTn>
                              </p:par>
                            </p:childTnLst>
                          </p:cTn>
                        </p:par>
                        <p:par>
                          <p:cTn id="87" fill="hold">
                            <p:stCondLst>
                              <p:cond delay="6700"/>
                            </p:stCondLst>
                            <p:childTnLst>
                              <p:par>
                                <p:cTn id="88" presetID="53" presetClass="entr" presetSubtype="16" fill="hold" grpId="0" nodeType="afterEffect">
                                  <p:stCondLst>
                                    <p:cond delay="0"/>
                                  </p:stCondLst>
                                  <p:childTnLst>
                                    <p:set>
                                      <p:cBhvr>
                                        <p:cTn id="89" dur="1" fill="hold">
                                          <p:stCondLst>
                                            <p:cond delay="0"/>
                                          </p:stCondLst>
                                        </p:cTn>
                                        <p:tgtEl>
                                          <p:spTgt spid="96"/>
                                        </p:tgtEl>
                                        <p:attrNameLst>
                                          <p:attrName>style.visibility</p:attrName>
                                        </p:attrNameLst>
                                      </p:cBhvr>
                                      <p:to>
                                        <p:strVal val="visible"/>
                                      </p:to>
                                    </p:set>
                                    <p:anim calcmode="lin" valueType="num">
                                      <p:cBhvr>
                                        <p:cTn id="90" dur="500" fill="hold"/>
                                        <p:tgtEl>
                                          <p:spTgt spid="96"/>
                                        </p:tgtEl>
                                        <p:attrNameLst>
                                          <p:attrName>ppt_w</p:attrName>
                                        </p:attrNameLst>
                                      </p:cBhvr>
                                      <p:tavLst>
                                        <p:tav tm="0">
                                          <p:val>
                                            <p:fltVal val="0"/>
                                          </p:val>
                                        </p:tav>
                                        <p:tav tm="100000">
                                          <p:val>
                                            <p:strVal val="#ppt_w"/>
                                          </p:val>
                                        </p:tav>
                                      </p:tavLst>
                                    </p:anim>
                                    <p:anim calcmode="lin" valueType="num">
                                      <p:cBhvr>
                                        <p:cTn id="91" dur="500" fill="hold"/>
                                        <p:tgtEl>
                                          <p:spTgt spid="96"/>
                                        </p:tgtEl>
                                        <p:attrNameLst>
                                          <p:attrName>ppt_h</p:attrName>
                                        </p:attrNameLst>
                                      </p:cBhvr>
                                      <p:tavLst>
                                        <p:tav tm="0">
                                          <p:val>
                                            <p:fltVal val="0"/>
                                          </p:val>
                                        </p:tav>
                                        <p:tav tm="100000">
                                          <p:val>
                                            <p:strVal val="#ppt_h"/>
                                          </p:val>
                                        </p:tav>
                                      </p:tavLst>
                                    </p:anim>
                                    <p:animEffect transition="in" filter="fade">
                                      <p:cBhvr>
                                        <p:cTn id="92" dur="500"/>
                                        <p:tgtEl>
                                          <p:spTgt spid="96"/>
                                        </p:tgtEl>
                                      </p:cBhvr>
                                    </p:animEffect>
                                  </p:childTnLst>
                                </p:cTn>
                              </p:par>
                            </p:childTnLst>
                          </p:cTn>
                        </p:par>
                        <p:par>
                          <p:cTn id="93" fill="hold">
                            <p:stCondLst>
                              <p:cond delay="7200"/>
                            </p:stCondLst>
                            <p:childTnLst>
                              <p:par>
                                <p:cTn id="94" presetID="14" presetClass="entr" presetSubtype="10" fill="hold" nodeType="afterEffect">
                                  <p:stCondLst>
                                    <p:cond delay="0"/>
                                  </p:stCondLst>
                                  <p:childTnLst>
                                    <p:set>
                                      <p:cBhvr>
                                        <p:cTn id="95" dur="1" fill="hold">
                                          <p:stCondLst>
                                            <p:cond delay="0"/>
                                          </p:stCondLst>
                                        </p:cTn>
                                        <p:tgtEl>
                                          <p:spTgt spid="141"/>
                                        </p:tgtEl>
                                        <p:attrNameLst>
                                          <p:attrName>style.visibility</p:attrName>
                                        </p:attrNameLst>
                                      </p:cBhvr>
                                      <p:to>
                                        <p:strVal val="visible"/>
                                      </p:to>
                                    </p:set>
                                    <p:animEffect transition="in" filter="randombar(horizontal)">
                                      <p:cBhvr>
                                        <p:cTn id="96" dur="500"/>
                                        <p:tgtEl>
                                          <p:spTgt spid="141"/>
                                        </p:tgtEl>
                                      </p:cBhvr>
                                    </p:animEffect>
                                  </p:childTnLst>
                                </p:cTn>
                              </p:par>
                            </p:childTnLst>
                          </p:cTn>
                        </p:par>
                        <p:par>
                          <p:cTn id="97" fill="hold">
                            <p:stCondLst>
                              <p:cond delay="7700"/>
                            </p:stCondLst>
                            <p:childTnLst>
                              <p:par>
                                <p:cTn id="98" presetID="22" presetClass="entr" presetSubtype="4" fill="hold" nodeType="afterEffect">
                                  <p:stCondLst>
                                    <p:cond delay="0"/>
                                  </p:stCondLst>
                                  <p:childTnLst>
                                    <p:set>
                                      <p:cBhvr>
                                        <p:cTn id="99" dur="1" fill="hold">
                                          <p:stCondLst>
                                            <p:cond delay="0"/>
                                          </p:stCondLst>
                                        </p:cTn>
                                        <p:tgtEl>
                                          <p:spTgt spid="92"/>
                                        </p:tgtEl>
                                        <p:attrNameLst>
                                          <p:attrName>style.visibility</p:attrName>
                                        </p:attrNameLst>
                                      </p:cBhvr>
                                      <p:to>
                                        <p:strVal val="visible"/>
                                      </p:to>
                                    </p:set>
                                    <p:animEffect transition="in" filter="wipe(down)">
                                      <p:cBhvr>
                                        <p:cTn id="100" dur="500"/>
                                        <p:tgtEl>
                                          <p:spTgt spid="92"/>
                                        </p:tgtEl>
                                      </p:cBhvr>
                                    </p:animEffect>
                                  </p:childTnLst>
                                </p:cTn>
                              </p:par>
                            </p:childTnLst>
                          </p:cTn>
                        </p:par>
                        <p:par>
                          <p:cTn id="101" fill="hold">
                            <p:stCondLst>
                              <p:cond delay="8200"/>
                            </p:stCondLst>
                            <p:childTnLst>
                              <p:par>
                                <p:cTn id="102" presetID="53" presetClass="entr" presetSubtype="16" fill="hold" grpId="0" nodeType="afterEffect">
                                  <p:stCondLst>
                                    <p:cond delay="0"/>
                                  </p:stCondLst>
                                  <p:childTnLst>
                                    <p:set>
                                      <p:cBhvr>
                                        <p:cTn id="103" dur="1" fill="hold">
                                          <p:stCondLst>
                                            <p:cond delay="0"/>
                                          </p:stCondLst>
                                        </p:cTn>
                                        <p:tgtEl>
                                          <p:spTgt spid="98"/>
                                        </p:tgtEl>
                                        <p:attrNameLst>
                                          <p:attrName>style.visibility</p:attrName>
                                        </p:attrNameLst>
                                      </p:cBhvr>
                                      <p:to>
                                        <p:strVal val="visible"/>
                                      </p:to>
                                    </p:set>
                                    <p:anim calcmode="lin" valueType="num">
                                      <p:cBhvr>
                                        <p:cTn id="104" dur="500" fill="hold"/>
                                        <p:tgtEl>
                                          <p:spTgt spid="98"/>
                                        </p:tgtEl>
                                        <p:attrNameLst>
                                          <p:attrName>ppt_w</p:attrName>
                                        </p:attrNameLst>
                                      </p:cBhvr>
                                      <p:tavLst>
                                        <p:tav tm="0">
                                          <p:val>
                                            <p:fltVal val="0"/>
                                          </p:val>
                                        </p:tav>
                                        <p:tav tm="100000">
                                          <p:val>
                                            <p:strVal val="#ppt_w"/>
                                          </p:val>
                                        </p:tav>
                                      </p:tavLst>
                                    </p:anim>
                                    <p:anim calcmode="lin" valueType="num">
                                      <p:cBhvr>
                                        <p:cTn id="105" dur="500" fill="hold"/>
                                        <p:tgtEl>
                                          <p:spTgt spid="98"/>
                                        </p:tgtEl>
                                        <p:attrNameLst>
                                          <p:attrName>ppt_h</p:attrName>
                                        </p:attrNameLst>
                                      </p:cBhvr>
                                      <p:tavLst>
                                        <p:tav tm="0">
                                          <p:val>
                                            <p:fltVal val="0"/>
                                          </p:val>
                                        </p:tav>
                                        <p:tav tm="100000">
                                          <p:val>
                                            <p:strVal val="#ppt_h"/>
                                          </p:val>
                                        </p:tav>
                                      </p:tavLst>
                                    </p:anim>
                                    <p:animEffect transition="in" filter="fade">
                                      <p:cBhvr>
                                        <p:cTn id="106" dur="500"/>
                                        <p:tgtEl>
                                          <p:spTgt spid="98"/>
                                        </p:tgtEl>
                                      </p:cBhvr>
                                    </p:animEffect>
                                  </p:childTnLst>
                                </p:cTn>
                              </p:par>
                            </p:childTnLst>
                          </p:cTn>
                        </p:par>
                        <p:par>
                          <p:cTn id="107" fill="hold">
                            <p:stCondLst>
                              <p:cond delay="8700"/>
                            </p:stCondLst>
                            <p:childTnLst>
                              <p:par>
                                <p:cTn id="108" presetID="14" presetClass="entr" presetSubtype="10" fill="hold" nodeType="afterEffect">
                                  <p:stCondLst>
                                    <p:cond delay="0"/>
                                  </p:stCondLst>
                                  <p:childTnLst>
                                    <p:set>
                                      <p:cBhvr>
                                        <p:cTn id="109" dur="1" fill="hold">
                                          <p:stCondLst>
                                            <p:cond delay="0"/>
                                          </p:stCondLst>
                                        </p:cTn>
                                        <p:tgtEl>
                                          <p:spTgt spid="144"/>
                                        </p:tgtEl>
                                        <p:attrNameLst>
                                          <p:attrName>style.visibility</p:attrName>
                                        </p:attrNameLst>
                                      </p:cBhvr>
                                      <p:to>
                                        <p:strVal val="visible"/>
                                      </p:to>
                                    </p:set>
                                    <p:animEffect transition="in" filter="randombar(horizontal)">
                                      <p:cBhvr>
                                        <p:cTn id="110"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6" grpId="0"/>
      <p:bldP spid="97" grpId="0"/>
      <p:bldP spid="98" grpId="0"/>
      <p:bldP spid="156" grpId="0"/>
      <p:bldP spid="15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8266914" y="836712"/>
            <a:ext cx="649280" cy="762000"/>
            <a:chOff x="8266914" y="-18254"/>
            <a:chExt cx="649280" cy="762000"/>
          </a:xfrm>
        </p:grpSpPr>
        <p:sp>
          <p:nvSpPr>
            <p:cNvPr id="51"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52" name="组合 51"/>
            <p:cNvGrpSpPr/>
            <p:nvPr/>
          </p:nvGrpSpPr>
          <p:grpSpPr>
            <a:xfrm>
              <a:off x="8266914" y="134144"/>
              <a:ext cx="649280" cy="475558"/>
              <a:chOff x="235091" y="185120"/>
              <a:chExt cx="649280" cy="475558"/>
            </a:xfrm>
          </p:grpSpPr>
          <p:sp>
            <p:nvSpPr>
              <p:cNvPr id="53" name="矩形 52"/>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54" name="矩形 53"/>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sp>
        <p:nvSpPr>
          <p:cNvPr id="55" name="Freeform 27"/>
          <p:cNvSpPr>
            <a:spLocks noEditPoints="1"/>
          </p:cNvSpPr>
          <p:nvPr/>
        </p:nvSpPr>
        <p:spPr bwMode="auto">
          <a:xfrm>
            <a:off x="7202151" y="3632133"/>
            <a:ext cx="2003083" cy="2386177"/>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rgbClr val="00B0F0"/>
          </a:solidFill>
          <a:ln>
            <a:noFill/>
          </a:ln>
        </p:spPr>
        <p:txBody>
          <a:bodyPr vert="horz" wrap="square" lIns="91452" tIns="45726" rIns="91452" bIns="45726" numCol="1" anchor="t" anchorCtr="0" compatLnSpc="1">
            <a:prstTxWarp prst="textNoShape">
              <a:avLst/>
            </a:prstTxWarp>
          </a:bodyPr>
          <a:lstStyle>
            <a:defPPr>
              <a:defRPr lang="id-ID"/>
            </a:defPPr>
            <a:lvl1pPr marL="0" algn="l" defTabSz="914332" rtl="0" eaLnBrk="1" latinLnBrk="0" hangingPunct="1">
              <a:defRPr sz="1800" kern="1200">
                <a:solidFill>
                  <a:schemeClr val="tx1"/>
                </a:solidFill>
                <a:latin typeface="+mn-lt"/>
                <a:ea typeface="+mn-ea"/>
                <a:cs typeface="+mn-cs"/>
              </a:defRPr>
            </a:lvl1pPr>
            <a:lvl2pPr marL="457167" algn="l" defTabSz="914332" rtl="0" eaLnBrk="1" latinLnBrk="0" hangingPunct="1">
              <a:defRPr sz="1800" kern="1200">
                <a:solidFill>
                  <a:schemeClr val="tx1"/>
                </a:solidFill>
                <a:latin typeface="+mn-lt"/>
                <a:ea typeface="+mn-ea"/>
                <a:cs typeface="+mn-cs"/>
              </a:defRPr>
            </a:lvl2pPr>
            <a:lvl3pPr marL="914332" algn="l" defTabSz="914332" rtl="0" eaLnBrk="1" latinLnBrk="0" hangingPunct="1">
              <a:defRPr sz="1800" kern="1200">
                <a:solidFill>
                  <a:schemeClr val="tx1"/>
                </a:solidFill>
                <a:latin typeface="+mn-lt"/>
                <a:ea typeface="+mn-ea"/>
                <a:cs typeface="+mn-cs"/>
              </a:defRPr>
            </a:lvl3pPr>
            <a:lvl4pPr marL="1371498" algn="l" defTabSz="914332" rtl="0" eaLnBrk="1" latinLnBrk="0" hangingPunct="1">
              <a:defRPr sz="1800" kern="1200">
                <a:solidFill>
                  <a:schemeClr val="tx1"/>
                </a:solidFill>
                <a:latin typeface="+mn-lt"/>
                <a:ea typeface="+mn-ea"/>
                <a:cs typeface="+mn-cs"/>
              </a:defRPr>
            </a:lvl4pPr>
            <a:lvl5pPr marL="1828664" algn="l" defTabSz="914332" rtl="0" eaLnBrk="1" latinLnBrk="0" hangingPunct="1">
              <a:defRPr sz="1800" kern="1200">
                <a:solidFill>
                  <a:schemeClr val="tx1"/>
                </a:solidFill>
                <a:latin typeface="+mn-lt"/>
                <a:ea typeface="+mn-ea"/>
                <a:cs typeface="+mn-cs"/>
              </a:defRPr>
            </a:lvl5pPr>
            <a:lvl6pPr marL="2285830" algn="l" defTabSz="914332" rtl="0" eaLnBrk="1" latinLnBrk="0" hangingPunct="1">
              <a:defRPr sz="1800" kern="1200">
                <a:solidFill>
                  <a:schemeClr val="tx1"/>
                </a:solidFill>
                <a:latin typeface="+mn-lt"/>
                <a:ea typeface="+mn-ea"/>
                <a:cs typeface="+mn-cs"/>
              </a:defRPr>
            </a:lvl6pPr>
            <a:lvl7pPr marL="2742994" algn="l" defTabSz="914332" rtl="0" eaLnBrk="1" latinLnBrk="0" hangingPunct="1">
              <a:defRPr sz="1800" kern="1200">
                <a:solidFill>
                  <a:schemeClr val="tx1"/>
                </a:solidFill>
                <a:latin typeface="+mn-lt"/>
                <a:ea typeface="+mn-ea"/>
                <a:cs typeface="+mn-cs"/>
              </a:defRPr>
            </a:lvl7pPr>
            <a:lvl8pPr marL="3200160" algn="l" defTabSz="914332" rtl="0" eaLnBrk="1" latinLnBrk="0" hangingPunct="1">
              <a:defRPr sz="1800" kern="1200">
                <a:solidFill>
                  <a:schemeClr val="tx1"/>
                </a:solidFill>
                <a:latin typeface="+mn-lt"/>
                <a:ea typeface="+mn-ea"/>
                <a:cs typeface="+mn-cs"/>
              </a:defRPr>
            </a:lvl8pPr>
            <a:lvl9pPr marL="3657327" algn="l" defTabSz="914332" rtl="0" eaLnBrk="1" latinLnBrk="0" hangingPunct="1">
              <a:defRPr sz="1800" kern="1200">
                <a:solidFill>
                  <a:schemeClr val="tx1"/>
                </a:solidFill>
                <a:latin typeface="+mn-lt"/>
                <a:ea typeface="+mn-ea"/>
                <a:cs typeface="+mn-cs"/>
              </a:defRPr>
            </a:lvl9pPr>
          </a:lstStyle>
          <a:p>
            <a:pPr marL="0" marR="0" lvl="0" indent="0" algn="l" defTabSz="914332"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ysClr val="windowText" lastClr="000000"/>
              </a:solidFill>
              <a:effectLst/>
              <a:uLnTx/>
              <a:uFillTx/>
              <a:latin typeface="Calibri"/>
              <a:ea typeface="+mn-ea"/>
              <a:cs typeface="+mn-cs"/>
            </a:endParaRPr>
          </a:p>
        </p:txBody>
      </p:sp>
      <p:grpSp>
        <p:nvGrpSpPr>
          <p:cNvPr id="56" name="组合 55"/>
          <p:cNvGrpSpPr/>
          <p:nvPr/>
        </p:nvGrpSpPr>
        <p:grpSpPr>
          <a:xfrm>
            <a:off x="5487194" y="2177059"/>
            <a:ext cx="2368253" cy="2368253"/>
            <a:chOff x="304800" y="673100"/>
            <a:chExt cx="4000500" cy="4000500"/>
          </a:xfrm>
          <a:effectLst>
            <a:outerShdw blurRad="444500" dist="254000" dir="8100000" algn="tr" rotWithShape="0">
              <a:prstClr val="black">
                <a:alpha val="50000"/>
              </a:prstClr>
            </a:outerShdw>
          </a:effectLst>
        </p:grpSpPr>
        <p:sp>
          <p:nvSpPr>
            <p:cNvPr id="57" name="同心圆 1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宋体"/>
                <a:cs typeface="+mn-cs"/>
              </a:endParaRPr>
            </a:p>
          </p:txBody>
        </p:sp>
        <p:sp>
          <p:nvSpPr>
            <p:cNvPr id="58" name="椭圆 13"/>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Calibri"/>
                <a:ea typeface="宋体"/>
                <a:cs typeface="+mn-cs"/>
              </a:endParaRPr>
            </a:p>
          </p:txBody>
        </p:sp>
      </p:grpSp>
      <p:grpSp>
        <p:nvGrpSpPr>
          <p:cNvPr id="59" name="组合 58"/>
          <p:cNvGrpSpPr/>
          <p:nvPr/>
        </p:nvGrpSpPr>
        <p:grpSpPr>
          <a:xfrm>
            <a:off x="6890764" y="1887756"/>
            <a:ext cx="956002" cy="838536"/>
            <a:chOff x="304800" y="673100"/>
            <a:chExt cx="4000500" cy="4000500"/>
          </a:xfrm>
          <a:effectLst>
            <a:outerShdw blurRad="444500" dist="254000" dir="8100000" algn="tr" rotWithShape="0">
              <a:prstClr val="black">
                <a:alpha val="50000"/>
              </a:prstClr>
            </a:outerShdw>
          </a:effectLst>
        </p:grpSpPr>
        <p:sp>
          <p:nvSpPr>
            <p:cNvPr id="60"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1"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2" name="组合 61"/>
          <p:cNvGrpSpPr/>
          <p:nvPr/>
        </p:nvGrpSpPr>
        <p:grpSpPr>
          <a:xfrm>
            <a:off x="4932664" y="1617892"/>
            <a:ext cx="1240330" cy="1087928"/>
            <a:chOff x="304800" y="673100"/>
            <a:chExt cx="4000500" cy="4000500"/>
          </a:xfrm>
          <a:effectLst>
            <a:outerShdw blurRad="444500" dist="254000" dir="8100000" algn="tr" rotWithShape="0">
              <a:prstClr val="black">
                <a:alpha val="50000"/>
              </a:prstClr>
            </a:outerShdw>
          </a:effectLst>
        </p:grpSpPr>
        <p:sp>
          <p:nvSpPr>
            <p:cNvPr id="63"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4"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5" name="组合 64"/>
          <p:cNvGrpSpPr/>
          <p:nvPr/>
        </p:nvGrpSpPr>
        <p:grpSpPr>
          <a:xfrm>
            <a:off x="5904192" y="4113310"/>
            <a:ext cx="1125656" cy="987345"/>
            <a:chOff x="304800" y="673100"/>
            <a:chExt cx="4000500" cy="4000500"/>
          </a:xfrm>
          <a:effectLst>
            <a:outerShdw blurRad="444500" dist="254000" dir="8100000" algn="tr" rotWithShape="0">
              <a:prstClr val="black">
                <a:alpha val="50000"/>
              </a:prstClr>
            </a:outerShdw>
          </a:effectLst>
        </p:grpSpPr>
        <p:sp>
          <p:nvSpPr>
            <p:cNvPr id="66"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67"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68" name="组合 67"/>
          <p:cNvGrpSpPr/>
          <p:nvPr/>
        </p:nvGrpSpPr>
        <p:grpSpPr>
          <a:xfrm>
            <a:off x="4754302" y="4927523"/>
            <a:ext cx="398984" cy="349961"/>
            <a:chOff x="304800" y="673100"/>
            <a:chExt cx="4000500" cy="4000500"/>
          </a:xfrm>
          <a:effectLst>
            <a:outerShdw blurRad="444500" dist="254000" dir="8100000" algn="tr" rotWithShape="0">
              <a:prstClr val="black">
                <a:alpha val="50000"/>
              </a:prstClr>
            </a:outerShdw>
          </a:effectLst>
        </p:grpSpPr>
        <p:sp>
          <p:nvSpPr>
            <p:cNvPr id="69"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0"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1" name="组合 70"/>
          <p:cNvGrpSpPr/>
          <p:nvPr/>
        </p:nvGrpSpPr>
        <p:grpSpPr>
          <a:xfrm>
            <a:off x="5440327" y="4337824"/>
            <a:ext cx="398984" cy="349961"/>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3" name="椭圆 7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74" name="矩形 73"/>
          <p:cNvSpPr/>
          <p:nvPr/>
        </p:nvSpPr>
        <p:spPr>
          <a:xfrm>
            <a:off x="6919978" y="1970916"/>
            <a:ext cx="903361"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rPr>
              <a:t>共</a:t>
            </a:r>
            <a:r>
              <a:rPr kumimoji="0" lang="zh-CN" altLang="en-US" sz="1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创</a:t>
            </a:r>
            <a:endParaRPr kumimoji="0" lang="en-US" altLang="zh-CN" sz="1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未来</a:t>
            </a:r>
            <a:endParaRPr kumimoji="0" lang="zh-CN" altLang="en-US" sz="18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p:txBody>
      </p:sp>
      <p:sp>
        <p:nvSpPr>
          <p:cNvPr id="75" name="矩形 74"/>
          <p:cNvSpPr/>
          <p:nvPr/>
        </p:nvSpPr>
        <p:spPr>
          <a:xfrm>
            <a:off x="6064239" y="4307724"/>
            <a:ext cx="813558" cy="646331"/>
          </a:xfrm>
          <a:prstGeom prst="rect">
            <a:avLst/>
          </a:prstGeom>
          <a:ln>
            <a:no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沸腾</a:t>
            </a:r>
            <a:endParaRPr kumimoji="0" lang="en-US" altLang="zh-CN" sz="1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理想</a:t>
            </a:r>
            <a:endParaRPr kumimoji="0" lang="zh-CN" altLang="en-US" sz="18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p:txBody>
      </p:sp>
      <p:sp>
        <p:nvSpPr>
          <p:cNvPr id="76" name="矩形 75"/>
          <p:cNvSpPr/>
          <p:nvPr/>
        </p:nvSpPr>
        <p:spPr>
          <a:xfrm>
            <a:off x="5116756" y="1866779"/>
            <a:ext cx="870930" cy="646331"/>
          </a:xfrm>
          <a:prstGeom prst="rect">
            <a:avLst/>
          </a:prstGeom>
          <a:ln>
            <a:noFill/>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燃烧</a:t>
            </a:r>
            <a:endParaRPr kumimoji="0" lang="en-US" altLang="zh-CN" sz="1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激情</a:t>
            </a:r>
            <a:endParaRPr kumimoji="0" lang="zh-CN" altLang="en-US" sz="18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p:txBody>
      </p:sp>
      <p:grpSp>
        <p:nvGrpSpPr>
          <p:cNvPr id="77" name="组合 76"/>
          <p:cNvGrpSpPr/>
          <p:nvPr/>
        </p:nvGrpSpPr>
        <p:grpSpPr>
          <a:xfrm>
            <a:off x="4927178" y="3206933"/>
            <a:ext cx="781445" cy="685427"/>
            <a:chOff x="304800" y="673100"/>
            <a:chExt cx="4000500" cy="4000500"/>
          </a:xfrm>
          <a:effectLst>
            <a:outerShdw blurRad="444500" dist="254000" dir="8100000" algn="tr" rotWithShape="0">
              <a:prstClr val="black">
                <a:alpha val="50000"/>
              </a:prstClr>
            </a:outerShdw>
          </a:effectLst>
        </p:grpSpPr>
        <p:sp>
          <p:nvSpPr>
            <p:cNvPr id="78" name="同心圆 10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9" name="椭圆 10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80" name="矩形 79"/>
          <p:cNvSpPr/>
          <p:nvPr/>
        </p:nvSpPr>
        <p:spPr>
          <a:xfrm>
            <a:off x="4953794" y="3285290"/>
            <a:ext cx="750438"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团结</a:t>
            </a:r>
            <a:endParaRPr kumimoji="0" lang="en-US" altLang="zh-CN" sz="14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rPr>
              <a:t>拼搏</a:t>
            </a:r>
            <a:endParaRPr kumimoji="0" lang="zh-CN" altLang="en-US" sz="14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endParaRPr>
          </a:p>
        </p:txBody>
      </p:sp>
      <p:sp>
        <p:nvSpPr>
          <p:cNvPr id="81" name="Rectangle 370" descr="2"/>
          <p:cNvSpPr>
            <a:spLocks noChangeArrowheads="1"/>
          </p:cNvSpPr>
          <p:nvPr/>
        </p:nvSpPr>
        <p:spPr bwMode="gray">
          <a:xfrm>
            <a:off x="5791994" y="2589310"/>
            <a:ext cx="1555750" cy="914400"/>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p>
            <a:pPr marL="0" marR="0" lvl="0" indent="0" defTabSz="457200" eaLnBrk="1" fontAlgn="base" latinLnBrk="0" hangingPunct="1">
              <a:lnSpc>
                <a:spcPct val="100000"/>
              </a:lnSpc>
              <a:spcBef>
                <a:spcPts val="0"/>
              </a:spcBef>
              <a:spcAft>
                <a:spcPts val="0"/>
              </a:spcAft>
              <a:buClrTx/>
              <a:buSzTx/>
              <a:buFontTx/>
              <a:buNone/>
              <a:tabLst/>
              <a:defRPr/>
            </a:pPr>
            <a:r>
              <a:rPr kumimoji="0" lang="zh-CN" altLang="en-US" sz="5400" b="0" i="0" u="none" strike="noStrike" kern="0" cap="none" spc="0" normalizeH="0" baseline="0" noProof="0" dirty="0">
                <a:ln>
                  <a:noFill/>
                </a:ln>
                <a:solidFill>
                  <a:srgbClr val="7F7F7F">
                    <a:lumMod val="50000"/>
                  </a:srgbClr>
                </a:solidFill>
                <a:effectLst/>
                <a:uLnTx/>
                <a:uFillTx/>
                <a:latin typeface="方正粗谭黑简体" pitchFamily="2" charset="-122"/>
                <a:ea typeface="方正粗谭黑简体" pitchFamily="2" charset="-122"/>
              </a:rPr>
              <a:t>发展</a:t>
            </a:r>
          </a:p>
        </p:txBody>
      </p:sp>
      <p:sp>
        <p:nvSpPr>
          <p:cNvPr id="82" name="Rectangle 371" descr="2"/>
          <p:cNvSpPr>
            <a:spLocks noChangeArrowheads="1"/>
          </p:cNvSpPr>
          <p:nvPr/>
        </p:nvSpPr>
        <p:spPr bwMode="gray">
          <a:xfrm>
            <a:off x="6446044" y="3275110"/>
            <a:ext cx="869950" cy="503237"/>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p>
            <a:pPr marL="0" marR="0" lvl="0" indent="0" defTabSz="457200" eaLnBrk="1" fontAlgn="base" latinLnBrk="0" hangingPunct="1">
              <a:lnSpc>
                <a:spcPct val="100000"/>
              </a:lnSpc>
              <a:spcBef>
                <a:spcPts val="0"/>
              </a:spcBef>
              <a:spcAft>
                <a:spcPts val="0"/>
              </a:spcAft>
              <a:buClrTx/>
              <a:buSzTx/>
              <a:buFontTx/>
              <a:buNone/>
              <a:tabLst/>
              <a:defRPr/>
            </a:pPr>
            <a:r>
              <a:rPr kumimoji="0" lang="zh-CN" altLang="en-US" sz="2700" b="0" i="0" u="none" strike="noStrike" kern="0" cap="none" spc="0" normalizeH="0" baseline="0" noProof="0" dirty="0">
                <a:ln>
                  <a:noFill/>
                </a:ln>
                <a:solidFill>
                  <a:srgbClr val="7F7F7F">
                    <a:lumMod val="50000"/>
                  </a:srgbClr>
                </a:solidFill>
                <a:effectLst/>
                <a:uLnTx/>
                <a:uFillTx/>
                <a:latin typeface="方正粗谭黑简体" pitchFamily="2" charset="-122"/>
                <a:ea typeface="方正粗谭黑简体" pitchFamily="2" charset="-122"/>
              </a:rPr>
              <a:t>创新</a:t>
            </a:r>
          </a:p>
        </p:txBody>
      </p:sp>
      <p:sp>
        <p:nvSpPr>
          <p:cNvPr id="83" name="Rectangle 371" descr="2"/>
          <p:cNvSpPr>
            <a:spLocks noChangeArrowheads="1"/>
          </p:cNvSpPr>
          <p:nvPr/>
        </p:nvSpPr>
        <p:spPr bwMode="gray">
          <a:xfrm>
            <a:off x="5868194" y="3656110"/>
            <a:ext cx="1626727" cy="323165"/>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lgn="ctr">
                <a:solidFill>
                  <a:schemeClr val="tx1"/>
                </a:solidFill>
                <a:miter lim="800000"/>
                <a:headEnd/>
                <a:tailEnd/>
              </a14:hiddenLine>
            </a:ext>
          </a:extLst>
        </p:spPr>
        <p:txBody>
          <a:bodyPr wrap="none">
            <a:spAutoFit/>
          </a:bodyPr>
          <a:lstStyle/>
          <a:p>
            <a:pPr defTabSz="457200" eaLnBrk="1" fontAlgn="base" hangingPunct="1">
              <a:buClrTx/>
              <a:buSzTx/>
            </a:pPr>
            <a:r>
              <a:rPr lang="en-US" altLang="zh-CN" sz="1500" b="0" baseline="0" dirty="0" smtClean="0">
                <a:solidFill>
                  <a:srgbClr val="00B0F0"/>
                </a:solidFill>
                <a:latin typeface="Impact" pitchFamily="34" charset="0"/>
                <a:ea typeface="方正正大黑简体" pitchFamily="2" charset="-122"/>
              </a:rPr>
              <a:t>FAZHANCHUANGXIN</a:t>
            </a:r>
            <a:endParaRPr lang="zh-CN" altLang="en-US" sz="1500" b="0" baseline="0" dirty="0">
              <a:solidFill>
                <a:srgbClr val="00B0F0"/>
              </a:solidFill>
              <a:latin typeface="Impact" pitchFamily="34" charset="0"/>
              <a:ea typeface="方正正大黑简体" pitchFamily="2" charset="-122"/>
            </a:endParaRPr>
          </a:p>
        </p:txBody>
      </p:sp>
      <p:sp>
        <p:nvSpPr>
          <p:cNvPr id="84" name="TextBox 83"/>
          <p:cNvSpPr txBox="1"/>
          <p:nvPr/>
        </p:nvSpPr>
        <p:spPr>
          <a:xfrm>
            <a:off x="610394" y="2157914"/>
            <a:ext cx="1728789" cy="476559"/>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华文黑体" pitchFamily="2" charset="-122"/>
              </a:rPr>
              <a:t>结束语</a:t>
            </a:r>
            <a:r>
              <a:rPr kumimoji="0" lang="en-US" altLang="zh-CN" sz="20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华文黑体" pitchFamily="2" charset="-122"/>
              </a:rPr>
              <a:t>:</a:t>
            </a:r>
            <a:endParaRPr kumimoji="0" lang="zh-CN" altLang="en-US" sz="2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华文黑体" pitchFamily="2" charset="-122"/>
            </a:endParaRPr>
          </a:p>
        </p:txBody>
      </p:sp>
      <p:sp>
        <p:nvSpPr>
          <p:cNvPr id="85" name="TextBox 84"/>
          <p:cNvSpPr txBox="1"/>
          <p:nvPr/>
        </p:nvSpPr>
        <p:spPr>
          <a:xfrm>
            <a:off x="625736" y="2757987"/>
            <a:ext cx="4006135" cy="1269596"/>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。您的内容打在这里</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a:p>
            <a:pPr marL="0" marR="0" lvl="0" indent="0" algn="l" defTabSz="914400" eaLnBrk="1" fontAlgn="auto" latinLnBrk="0" hangingPunct="1">
              <a:lnSpc>
                <a:spcPct val="13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86" name="TextBox 85"/>
          <p:cNvSpPr txBox="1"/>
          <p:nvPr/>
        </p:nvSpPr>
        <p:spPr>
          <a:xfrm>
            <a:off x="625736" y="3910514"/>
            <a:ext cx="4006135" cy="1269596"/>
          </a:xfrm>
          <a:prstGeom prst="rect">
            <a:avLst/>
          </a:prstGeom>
          <a:noFill/>
        </p:spPr>
        <p:txBody>
          <a:bodyPr wrap="square" lIns="68598" tIns="34299" rIns="68598" bIns="34299" rtlCol="0">
            <a:spAutoFit/>
          </a:bodyPr>
          <a:lstStyle/>
          <a:p>
            <a:pPr marL="0" marR="0" lvl="0" indent="0" algn="l"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r>
              <a:rPr kumimoji="0" lang="zh-CN" altLang="en-US" sz="12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。您的内容打在这里</a:t>
            </a: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a:t>
            </a:r>
          </a:p>
          <a:p>
            <a:pPr marL="0" marR="0" lvl="0" indent="0" algn="l" defTabSz="914400" eaLnBrk="1" fontAlgn="auto" latinLnBrk="0" hangingPunct="1">
              <a:lnSpc>
                <a:spcPct val="130000"/>
              </a:lnSpc>
              <a:spcBef>
                <a:spcPts val="0"/>
              </a:spcBef>
              <a:spcAft>
                <a:spcPts val="0"/>
              </a:spcAft>
              <a:buClrTx/>
              <a:buSzTx/>
              <a:buFontTx/>
              <a:buNone/>
              <a:tabLst/>
              <a:defRPr/>
            </a:pPr>
            <a:endPar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87" name="组合 86"/>
          <p:cNvGrpSpPr/>
          <p:nvPr/>
        </p:nvGrpSpPr>
        <p:grpSpPr>
          <a:xfrm>
            <a:off x="695901" y="1104909"/>
            <a:ext cx="3495893" cy="679699"/>
            <a:chOff x="903371" y="249943"/>
            <a:chExt cx="2831223" cy="679699"/>
          </a:xfrm>
        </p:grpSpPr>
        <p:sp>
          <p:nvSpPr>
            <p:cNvPr id="88" name="任意多边形 87"/>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89" name="任意多边形 88"/>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90" name="组合 89"/>
          <p:cNvGrpSpPr/>
          <p:nvPr/>
        </p:nvGrpSpPr>
        <p:grpSpPr>
          <a:xfrm rot="16200000">
            <a:off x="367054" y="1013128"/>
            <a:ext cx="765103" cy="863262"/>
            <a:chOff x="8439634" y="3544648"/>
            <a:chExt cx="1611146" cy="1817848"/>
          </a:xfrm>
        </p:grpSpPr>
        <p:sp>
          <p:nvSpPr>
            <p:cNvPr id="9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9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93" name="Group 17"/>
          <p:cNvGrpSpPr>
            <a:grpSpLocks noChangeAspect="1"/>
          </p:cNvGrpSpPr>
          <p:nvPr/>
        </p:nvGrpSpPr>
        <p:grpSpPr bwMode="auto">
          <a:xfrm>
            <a:off x="619936" y="1310621"/>
            <a:ext cx="259340" cy="278386"/>
            <a:chOff x="231" y="1205"/>
            <a:chExt cx="640" cy="687"/>
          </a:xfrm>
          <a:solidFill>
            <a:srgbClr val="00B0F0"/>
          </a:solidFill>
          <a:effectLst/>
        </p:grpSpPr>
        <p:sp>
          <p:nvSpPr>
            <p:cNvPr id="9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9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96" name="矩形 3"/>
          <p:cNvSpPr>
            <a:spLocks noChangeArrowheads="1"/>
          </p:cNvSpPr>
          <p:nvPr/>
        </p:nvSpPr>
        <p:spPr bwMode="auto">
          <a:xfrm>
            <a:off x="1219994" y="1297880"/>
            <a:ext cx="90794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结束语</a:t>
            </a:r>
          </a:p>
        </p:txBody>
      </p:sp>
      <p:sp>
        <p:nvSpPr>
          <p:cNvPr id="97" name="文本框 37"/>
          <p:cNvSpPr>
            <a:spLocks noChangeArrowheads="1"/>
          </p:cNvSpPr>
          <p:nvPr/>
        </p:nvSpPr>
        <p:spPr bwMode="auto">
          <a:xfrm>
            <a:off x="2210594" y="1416248"/>
            <a:ext cx="17314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CONCLUDING REMARKS</a:t>
            </a:r>
            <a:endParaRPr kumimoji="0" lang="zh-CN" altLang="en-US" sz="10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500"/>
                                        <p:tgtEl>
                                          <p:spTgt spid="93"/>
                                        </p:tgtEl>
                                      </p:cBhvr>
                                    </p:animEffect>
                                  </p:childTnLst>
                                </p:cTn>
                              </p:par>
                              <p:par>
                                <p:cTn id="8" presetID="22" presetClass="entr" presetSubtype="8" fill="hold" nodeType="withEffect">
                                  <p:stCondLst>
                                    <p:cond delay="0"/>
                                  </p:stCondLst>
                                  <p:childTnLst>
                                    <p:set>
                                      <p:cBhvr>
                                        <p:cTn id="9" dur="1" fill="hold">
                                          <p:stCondLst>
                                            <p:cond delay="0"/>
                                          </p:stCondLst>
                                        </p:cTn>
                                        <p:tgtEl>
                                          <p:spTgt spid="87"/>
                                        </p:tgtEl>
                                        <p:attrNameLst>
                                          <p:attrName>style.visibility</p:attrName>
                                        </p:attrNameLst>
                                      </p:cBhvr>
                                      <p:to>
                                        <p:strVal val="visible"/>
                                      </p:to>
                                    </p:set>
                                    <p:animEffect transition="in" filter="wipe(left)">
                                      <p:cBhvr>
                                        <p:cTn id="10" dur="500"/>
                                        <p:tgtEl>
                                          <p:spTgt spid="87"/>
                                        </p:tgtEl>
                                      </p:cBhvr>
                                    </p:animEffect>
                                  </p:childTnLst>
                                </p:cTn>
                              </p:par>
                              <p:par>
                                <p:cTn id="11" presetID="53" presetClass="entr" presetSubtype="16" fill="hold" nodeType="withEffect">
                                  <p:stCondLst>
                                    <p:cond delay="0"/>
                                  </p:stCondLst>
                                  <p:childTnLst>
                                    <p:set>
                                      <p:cBhvr>
                                        <p:cTn id="12" dur="1" fill="hold">
                                          <p:stCondLst>
                                            <p:cond delay="0"/>
                                          </p:stCondLst>
                                        </p:cTn>
                                        <p:tgtEl>
                                          <p:spTgt spid="90"/>
                                        </p:tgtEl>
                                        <p:attrNameLst>
                                          <p:attrName>style.visibility</p:attrName>
                                        </p:attrNameLst>
                                      </p:cBhvr>
                                      <p:to>
                                        <p:strVal val="visible"/>
                                      </p:to>
                                    </p:set>
                                    <p:anim calcmode="lin" valueType="num">
                                      <p:cBhvr>
                                        <p:cTn id="13" dur="500" fill="hold"/>
                                        <p:tgtEl>
                                          <p:spTgt spid="90"/>
                                        </p:tgtEl>
                                        <p:attrNameLst>
                                          <p:attrName>ppt_w</p:attrName>
                                        </p:attrNameLst>
                                      </p:cBhvr>
                                      <p:tavLst>
                                        <p:tav tm="0">
                                          <p:val>
                                            <p:fltVal val="0"/>
                                          </p:val>
                                        </p:tav>
                                        <p:tav tm="100000">
                                          <p:val>
                                            <p:strVal val="#ppt_w"/>
                                          </p:val>
                                        </p:tav>
                                      </p:tavLst>
                                    </p:anim>
                                    <p:anim calcmode="lin" valueType="num">
                                      <p:cBhvr>
                                        <p:cTn id="14" dur="500" fill="hold"/>
                                        <p:tgtEl>
                                          <p:spTgt spid="90"/>
                                        </p:tgtEl>
                                        <p:attrNameLst>
                                          <p:attrName>ppt_h</p:attrName>
                                        </p:attrNameLst>
                                      </p:cBhvr>
                                      <p:tavLst>
                                        <p:tav tm="0">
                                          <p:val>
                                            <p:fltVal val="0"/>
                                          </p:val>
                                        </p:tav>
                                        <p:tav tm="100000">
                                          <p:val>
                                            <p:strVal val="#ppt_h"/>
                                          </p:val>
                                        </p:tav>
                                      </p:tavLst>
                                    </p:anim>
                                    <p:animEffect transition="in" filter="fade">
                                      <p:cBhvr>
                                        <p:cTn id="15" dur="500"/>
                                        <p:tgtEl>
                                          <p:spTgt spid="9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wipe(left)">
                                      <p:cBhvr>
                                        <p:cTn id="19" dur="500"/>
                                        <p:tgtEl>
                                          <p:spTgt spid="9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97"/>
                                        </p:tgtEl>
                                        <p:attrNameLst>
                                          <p:attrName>style.visibility</p:attrName>
                                        </p:attrNameLst>
                                      </p:cBhvr>
                                      <p:to>
                                        <p:strVal val="visible"/>
                                      </p:to>
                                    </p:set>
                                    <p:animEffect transition="in" filter="wipe(left)">
                                      <p:cBhvr>
                                        <p:cTn id="22" dur="500"/>
                                        <p:tgtEl>
                                          <p:spTgt spid="97"/>
                                        </p:tgtEl>
                                      </p:cBhvr>
                                    </p:animEffect>
                                  </p:childTnLst>
                                </p:cTn>
                              </p:par>
                              <p:par>
                                <p:cTn id="23" presetID="47"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anim calcmode="lin" valueType="num">
                                      <p:cBhvr>
                                        <p:cTn id="26" dur="500" fill="hold"/>
                                        <p:tgtEl>
                                          <p:spTgt spid="50"/>
                                        </p:tgtEl>
                                        <p:attrNameLst>
                                          <p:attrName>ppt_x</p:attrName>
                                        </p:attrNameLst>
                                      </p:cBhvr>
                                      <p:tavLst>
                                        <p:tav tm="0">
                                          <p:val>
                                            <p:strVal val="#ppt_x"/>
                                          </p:val>
                                        </p:tav>
                                        <p:tav tm="100000">
                                          <p:val>
                                            <p:strVal val="#ppt_x"/>
                                          </p:val>
                                        </p:tav>
                                      </p:tavLst>
                                    </p:anim>
                                    <p:anim calcmode="lin" valueType="num">
                                      <p:cBhvr>
                                        <p:cTn id="27" dur="500" fill="hold"/>
                                        <p:tgtEl>
                                          <p:spTgt spid="50"/>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42" presetClass="entr" presetSubtype="0"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anim calcmode="lin" valueType="num">
                                      <p:cBhvr>
                                        <p:cTn id="32" dur="500" fill="hold"/>
                                        <p:tgtEl>
                                          <p:spTgt spid="55"/>
                                        </p:tgtEl>
                                        <p:attrNameLst>
                                          <p:attrName>ppt_x</p:attrName>
                                        </p:attrNameLst>
                                      </p:cBhvr>
                                      <p:tavLst>
                                        <p:tav tm="0">
                                          <p:val>
                                            <p:strVal val="#ppt_x"/>
                                          </p:val>
                                        </p:tav>
                                        <p:tav tm="100000">
                                          <p:val>
                                            <p:strVal val="#ppt_x"/>
                                          </p:val>
                                        </p:tav>
                                      </p:tavLst>
                                    </p:anim>
                                    <p:anim calcmode="lin" valueType="num">
                                      <p:cBhvr>
                                        <p:cTn id="33" dur="500" fill="hold"/>
                                        <p:tgtEl>
                                          <p:spTgt spid="55"/>
                                        </p:tgtEl>
                                        <p:attrNameLst>
                                          <p:attrName>ppt_y</p:attrName>
                                        </p:attrNameLst>
                                      </p:cBhvr>
                                      <p:tavLst>
                                        <p:tav tm="0">
                                          <p:val>
                                            <p:strVal val="#ppt_y+.1"/>
                                          </p:val>
                                        </p:tav>
                                        <p:tav tm="100000">
                                          <p:val>
                                            <p:strVal val="#ppt_y"/>
                                          </p:val>
                                        </p:tav>
                                      </p:tavLst>
                                    </p:anim>
                                  </p:childTnLst>
                                </p:cTn>
                              </p:par>
                            </p:childTnLst>
                          </p:cTn>
                        </p:par>
                        <p:par>
                          <p:cTn id="34" fill="hold">
                            <p:stCondLst>
                              <p:cond delay="1600"/>
                            </p:stCondLst>
                            <p:childTnLst>
                              <p:par>
                                <p:cTn id="35" presetID="42" presetClass="entr" presetSubtype="0" fill="hold"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fade">
                                      <p:cBhvr>
                                        <p:cTn id="37" dur="500"/>
                                        <p:tgtEl>
                                          <p:spTgt spid="56"/>
                                        </p:tgtEl>
                                      </p:cBhvr>
                                    </p:animEffect>
                                    <p:anim calcmode="lin" valueType="num">
                                      <p:cBhvr>
                                        <p:cTn id="38" dur="500" fill="hold"/>
                                        <p:tgtEl>
                                          <p:spTgt spid="56"/>
                                        </p:tgtEl>
                                        <p:attrNameLst>
                                          <p:attrName>ppt_x</p:attrName>
                                        </p:attrNameLst>
                                      </p:cBhvr>
                                      <p:tavLst>
                                        <p:tav tm="0">
                                          <p:val>
                                            <p:strVal val="#ppt_x"/>
                                          </p:val>
                                        </p:tav>
                                        <p:tav tm="100000">
                                          <p:val>
                                            <p:strVal val="#ppt_x"/>
                                          </p:val>
                                        </p:tav>
                                      </p:tavLst>
                                    </p:anim>
                                    <p:anim calcmode="lin" valueType="num">
                                      <p:cBhvr>
                                        <p:cTn id="39" dur="500" fill="hold"/>
                                        <p:tgtEl>
                                          <p:spTgt spid="56"/>
                                        </p:tgtEl>
                                        <p:attrNameLst>
                                          <p:attrName>ppt_y</p:attrName>
                                        </p:attrNameLst>
                                      </p:cBhvr>
                                      <p:tavLst>
                                        <p:tav tm="0">
                                          <p:val>
                                            <p:strVal val="#ppt_y+.1"/>
                                          </p:val>
                                        </p:tav>
                                        <p:tav tm="100000">
                                          <p:val>
                                            <p:strVal val="#ppt_y"/>
                                          </p:val>
                                        </p:tav>
                                      </p:tavLst>
                                    </p:anim>
                                  </p:childTnLst>
                                </p:cTn>
                              </p:par>
                              <p:par>
                                <p:cTn id="40" presetID="2" presetClass="entr" presetSubtype="9" fill="hold" nodeType="withEffect">
                                  <p:stCondLst>
                                    <p:cond delay="400"/>
                                  </p:stCondLst>
                                  <p:childTnLst>
                                    <p:set>
                                      <p:cBhvr>
                                        <p:cTn id="41" dur="1" fill="hold">
                                          <p:stCondLst>
                                            <p:cond delay="0"/>
                                          </p:stCondLst>
                                        </p:cTn>
                                        <p:tgtEl>
                                          <p:spTgt spid="59"/>
                                        </p:tgtEl>
                                        <p:attrNameLst>
                                          <p:attrName>style.visibility</p:attrName>
                                        </p:attrNameLst>
                                      </p:cBhvr>
                                      <p:to>
                                        <p:strVal val="visible"/>
                                      </p:to>
                                    </p:set>
                                    <p:anim calcmode="lin" valueType="num">
                                      <p:cBhvr additive="base">
                                        <p:cTn id="42" dur="500" fill="hold"/>
                                        <p:tgtEl>
                                          <p:spTgt spid="59"/>
                                        </p:tgtEl>
                                        <p:attrNameLst>
                                          <p:attrName>ppt_x</p:attrName>
                                        </p:attrNameLst>
                                      </p:cBhvr>
                                      <p:tavLst>
                                        <p:tav tm="0">
                                          <p:val>
                                            <p:strVal val="0-#ppt_w/2"/>
                                          </p:val>
                                        </p:tav>
                                        <p:tav tm="100000">
                                          <p:val>
                                            <p:strVal val="#ppt_x"/>
                                          </p:val>
                                        </p:tav>
                                      </p:tavLst>
                                    </p:anim>
                                    <p:anim calcmode="lin" valueType="num">
                                      <p:cBhvr additive="base">
                                        <p:cTn id="43" dur="500" fill="hold"/>
                                        <p:tgtEl>
                                          <p:spTgt spid="59"/>
                                        </p:tgtEl>
                                        <p:attrNameLst>
                                          <p:attrName>ppt_y</p:attrName>
                                        </p:attrNameLst>
                                      </p:cBhvr>
                                      <p:tavLst>
                                        <p:tav tm="0">
                                          <p:val>
                                            <p:strVal val="0-#ppt_h/2"/>
                                          </p:val>
                                        </p:tav>
                                        <p:tav tm="100000">
                                          <p:val>
                                            <p:strVal val="#ppt_y"/>
                                          </p:val>
                                        </p:tav>
                                      </p:tavLst>
                                    </p:anim>
                                  </p:childTnLst>
                                </p:cTn>
                              </p:par>
                              <p:par>
                                <p:cTn id="44" presetID="2" presetClass="entr" presetSubtype="12" fill="hold" nodeType="withEffect">
                                  <p:stCondLst>
                                    <p:cond delay="200"/>
                                  </p:stCondLst>
                                  <p:childTnLst>
                                    <p:set>
                                      <p:cBhvr>
                                        <p:cTn id="45" dur="1" fill="hold">
                                          <p:stCondLst>
                                            <p:cond delay="0"/>
                                          </p:stCondLst>
                                        </p:cTn>
                                        <p:tgtEl>
                                          <p:spTgt spid="62"/>
                                        </p:tgtEl>
                                        <p:attrNameLst>
                                          <p:attrName>style.visibility</p:attrName>
                                        </p:attrNameLst>
                                      </p:cBhvr>
                                      <p:to>
                                        <p:strVal val="visible"/>
                                      </p:to>
                                    </p:set>
                                    <p:anim calcmode="lin" valueType="num">
                                      <p:cBhvr additive="base">
                                        <p:cTn id="46" dur="500" fill="hold"/>
                                        <p:tgtEl>
                                          <p:spTgt spid="62"/>
                                        </p:tgtEl>
                                        <p:attrNameLst>
                                          <p:attrName>ppt_x</p:attrName>
                                        </p:attrNameLst>
                                      </p:cBhvr>
                                      <p:tavLst>
                                        <p:tav tm="0">
                                          <p:val>
                                            <p:strVal val="0-#ppt_w/2"/>
                                          </p:val>
                                        </p:tav>
                                        <p:tav tm="100000">
                                          <p:val>
                                            <p:strVal val="#ppt_x"/>
                                          </p:val>
                                        </p:tav>
                                      </p:tavLst>
                                    </p:anim>
                                    <p:anim calcmode="lin" valueType="num">
                                      <p:cBhvr additive="base">
                                        <p:cTn id="47" dur="500" fill="hold"/>
                                        <p:tgtEl>
                                          <p:spTgt spid="62"/>
                                        </p:tgtEl>
                                        <p:attrNameLst>
                                          <p:attrName>ppt_y</p:attrName>
                                        </p:attrNameLst>
                                      </p:cBhvr>
                                      <p:tavLst>
                                        <p:tav tm="0">
                                          <p:val>
                                            <p:strVal val="1+#ppt_h/2"/>
                                          </p:val>
                                        </p:tav>
                                        <p:tav tm="100000">
                                          <p:val>
                                            <p:strVal val="#ppt_y"/>
                                          </p:val>
                                        </p:tav>
                                      </p:tavLst>
                                    </p:anim>
                                  </p:childTnLst>
                                </p:cTn>
                              </p:par>
                              <p:par>
                                <p:cTn id="48" presetID="2" presetClass="entr" presetSubtype="1" fill="hold" nodeType="withEffect">
                                  <p:stCondLst>
                                    <p:cond delay="400"/>
                                  </p:stCondLst>
                                  <p:childTnLst>
                                    <p:set>
                                      <p:cBhvr>
                                        <p:cTn id="49" dur="1" fill="hold">
                                          <p:stCondLst>
                                            <p:cond delay="0"/>
                                          </p:stCondLst>
                                        </p:cTn>
                                        <p:tgtEl>
                                          <p:spTgt spid="65"/>
                                        </p:tgtEl>
                                        <p:attrNameLst>
                                          <p:attrName>style.visibility</p:attrName>
                                        </p:attrNameLst>
                                      </p:cBhvr>
                                      <p:to>
                                        <p:strVal val="visible"/>
                                      </p:to>
                                    </p:set>
                                    <p:anim calcmode="lin" valueType="num">
                                      <p:cBhvr additive="base">
                                        <p:cTn id="50" dur="500" fill="hold"/>
                                        <p:tgtEl>
                                          <p:spTgt spid="65"/>
                                        </p:tgtEl>
                                        <p:attrNameLst>
                                          <p:attrName>ppt_x</p:attrName>
                                        </p:attrNameLst>
                                      </p:cBhvr>
                                      <p:tavLst>
                                        <p:tav tm="0">
                                          <p:val>
                                            <p:strVal val="#ppt_x"/>
                                          </p:val>
                                        </p:tav>
                                        <p:tav tm="100000">
                                          <p:val>
                                            <p:strVal val="#ppt_x"/>
                                          </p:val>
                                        </p:tav>
                                      </p:tavLst>
                                    </p:anim>
                                    <p:anim calcmode="lin" valueType="num">
                                      <p:cBhvr additive="base">
                                        <p:cTn id="51" dur="500" fill="hold"/>
                                        <p:tgtEl>
                                          <p:spTgt spid="65"/>
                                        </p:tgtEl>
                                        <p:attrNameLst>
                                          <p:attrName>ppt_y</p:attrName>
                                        </p:attrNameLst>
                                      </p:cBhvr>
                                      <p:tavLst>
                                        <p:tav tm="0">
                                          <p:val>
                                            <p:strVal val="0-#ppt_h/2"/>
                                          </p:val>
                                        </p:tav>
                                        <p:tav tm="100000">
                                          <p:val>
                                            <p:strVal val="#ppt_y"/>
                                          </p:val>
                                        </p:tav>
                                      </p:tavLst>
                                    </p:anim>
                                  </p:childTnLst>
                                </p:cTn>
                              </p:par>
                              <p:par>
                                <p:cTn id="52" presetID="2" presetClass="entr" presetSubtype="3" fill="hold" nodeType="withEffect">
                                  <p:stCondLst>
                                    <p:cond delay="100"/>
                                  </p:stCondLst>
                                  <p:childTnLst>
                                    <p:set>
                                      <p:cBhvr>
                                        <p:cTn id="53" dur="1" fill="hold">
                                          <p:stCondLst>
                                            <p:cond delay="0"/>
                                          </p:stCondLst>
                                        </p:cTn>
                                        <p:tgtEl>
                                          <p:spTgt spid="68"/>
                                        </p:tgtEl>
                                        <p:attrNameLst>
                                          <p:attrName>style.visibility</p:attrName>
                                        </p:attrNameLst>
                                      </p:cBhvr>
                                      <p:to>
                                        <p:strVal val="visible"/>
                                      </p:to>
                                    </p:set>
                                    <p:anim calcmode="lin" valueType="num">
                                      <p:cBhvr additive="base">
                                        <p:cTn id="54" dur="500" fill="hold"/>
                                        <p:tgtEl>
                                          <p:spTgt spid="68"/>
                                        </p:tgtEl>
                                        <p:attrNameLst>
                                          <p:attrName>ppt_x</p:attrName>
                                        </p:attrNameLst>
                                      </p:cBhvr>
                                      <p:tavLst>
                                        <p:tav tm="0">
                                          <p:val>
                                            <p:strVal val="1+#ppt_w/2"/>
                                          </p:val>
                                        </p:tav>
                                        <p:tav tm="100000">
                                          <p:val>
                                            <p:strVal val="#ppt_x"/>
                                          </p:val>
                                        </p:tav>
                                      </p:tavLst>
                                    </p:anim>
                                    <p:anim calcmode="lin" valueType="num">
                                      <p:cBhvr additive="base">
                                        <p:cTn id="55" dur="500" fill="hold"/>
                                        <p:tgtEl>
                                          <p:spTgt spid="68"/>
                                        </p:tgtEl>
                                        <p:attrNameLst>
                                          <p:attrName>ppt_y</p:attrName>
                                        </p:attrNameLst>
                                      </p:cBhvr>
                                      <p:tavLst>
                                        <p:tav tm="0">
                                          <p:val>
                                            <p:strVal val="0-#ppt_h/2"/>
                                          </p:val>
                                        </p:tav>
                                        <p:tav tm="100000">
                                          <p:val>
                                            <p:strVal val="#ppt_y"/>
                                          </p:val>
                                        </p:tav>
                                      </p:tavLst>
                                    </p:anim>
                                  </p:childTnLst>
                                </p:cTn>
                              </p:par>
                              <p:par>
                                <p:cTn id="56" presetID="2" presetClass="entr" presetSubtype="2" fill="hold" nodeType="withEffect">
                                  <p:stCondLst>
                                    <p:cond delay="300"/>
                                  </p:stCondLst>
                                  <p:childTnLst>
                                    <p:set>
                                      <p:cBhvr>
                                        <p:cTn id="57" dur="1" fill="hold">
                                          <p:stCondLst>
                                            <p:cond delay="0"/>
                                          </p:stCondLst>
                                        </p:cTn>
                                        <p:tgtEl>
                                          <p:spTgt spid="71"/>
                                        </p:tgtEl>
                                        <p:attrNameLst>
                                          <p:attrName>style.visibility</p:attrName>
                                        </p:attrNameLst>
                                      </p:cBhvr>
                                      <p:to>
                                        <p:strVal val="visible"/>
                                      </p:to>
                                    </p:set>
                                    <p:anim calcmode="lin" valueType="num">
                                      <p:cBhvr additive="base">
                                        <p:cTn id="58" dur="500" fill="hold"/>
                                        <p:tgtEl>
                                          <p:spTgt spid="71"/>
                                        </p:tgtEl>
                                        <p:attrNameLst>
                                          <p:attrName>ppt_x</p:attrName>
                                        </p:attrNameLst>
                                      </p:cBhvr>
                                      <p:tavLst>
                                        <p:tav tm="0">
                                          <p:val>
                                            <p:strVal val="1+#ppt_w/2"/>
                                          </p:val>
                                        </p:tav>
                                        <p:tav tm="100000">
                                          <p:val>
                                            <p:strVal val="#ppt_x"/>
                                          </p:val>
                                        </p:tav>
                                      </p:tavLst>
                                    </p:anim>
                                    <p:anim calcmode="lin" valueType="num">
                                      <p:cBhvr additive="base">
                                        <p:cTn id="59" dur="500" fill="hold"/>
                                        <p:tgtEl>
                                          <p:spTgt spid="71"/>
                                        </p:tgtEl>
                                        <p:attrNameLst>
                                          <p:attrName>ppt_y</p:attrName>
                                        </p:attrNameLst>
                                      </p:cBhvr>
                                      <p:tavLst>
                                        <p:tav tm="0">
                                          <p:val>
                                            <p:strVal val="#ppt_y"/>
                                          </p:val>
                                        </p:tav>
                                        <p:tav tm="100000">
                                          <p:val>
                                            <p:strVal val="#ppt_y"/>
                                          </p:val>
                                        </p:tav>
                                      </p:tavLst>
                                    </p:anim>
                                  </p:childTnLst>
                                </p:cTn>
                              </p:par>
                              <p:par>
                                <p:cTn id="60" presetID="2" presetClass="entr" presetSubtype="6" fill="hold" nodeType="withEffect">
                                  <p:stCondLst>
                                    <p:cond delay="400"/>
                                  </p:stCondLst>
                                  <p:childTnLst>
                                    <p:set>
                                      <p:cBhvr>
                                        <p:cTn id="61" dur="1" fill="hold">
                                          <p:stCondLst>
                                            <p:cond delay="0"/>
                                          </p:stCondLst>
                                        </p:cTn>
                                        <p:tgtEl>
                                          <p:spTgt spid="77"/>
                                        </p:tgtEl>
                                        <p:attrNameLst>
                                          <p:attrName>style.visibility</p:attrName>
                                        </p:attrNameLst>
                                      </p:cBhvr>
                                      <p:to>
                                        <p:strVal val="visible"/>
                                      </p:to>
                                    </p:set>
                                    <p:anim calcmode="lin" valueType="num">
                                      <p:cBhvr additive="base">
                                        <p:cTn id="62" dur="500" fill="hold"/>
                                        <p:tgtEl>
                                          <p:spTgt spid="77"/>
                                        </p:tgtEl>
                                        <p:attrNameLst>
                                          <p:attrName>ppt_x</p:attrName>
                                        </p:attrNameLst>
                                      </p:cBhvr>
                                      <p:tavLst>
                                        <p:tav tm="0">
                                          <p:val>
                                            <p:strVal val="1+#ppt_w/2"/>
                                          </p:val>
                                        </p:tav>
                                        <p:tav tm="100000">
                                          <p:val>
                                            <p:strVal val="#ppt_x"/>
                                          </p:val>
                                        </p:tav>
                                      </p:tavLst>
                                    </p:anim>
                                    <p:anim calcmode="lin" valueType="num">
                                      <p:cBhvr additive="base">
                                        <p:cTn id="63" dur="500" fill="hold"/>
                                        <p:tgtEl>
                                          <p:spTgt spid="77"/>
                                        </p:tgtEl>
                                        <p:attrNameLst>
                                          <p:attrName>ppt_y</p:attrName>
                                        </p:attrNameLst>
                                      </p:cBhvr>
                                      <p:tavLst>
                                        <p:tav tm="0">
                                          <p:val>
                                            <p:strVal val="1+#ppt_h/2"/>
                                          </p:val>
                                        </p:tav>
                                        <p:tav tm="100000">
                                          <p:val>
                                            <p:strVal val="#ppt_y"/>
                                          </p:val>
                                        </p:tav>
                                      </p:tavLst>
                                    </p:anim>
                                  </p:childTnLst>
                                </p:cTn>
                              </p:par>
                            </p:childTnLst>
                          </p:cTn>
                        </p:par>
                        <p:par>
                          <p:cTn id="64" fill="hold">
                            <p:stCondLst>
                              <p:cond delay="2500"/>
                            </p:stCondLst>
                            <p:childTnLst>
                              <p:par>
                                <p:cTn id="65" presetID="23" presetClass="entr" presetSubtype="528" fill="hold" grpId="0" nodeType="afterEffect">
                                  <p:stCondLst>
                                    <p:cond delay="0"/>
                                  </p:stCondLst>
                                  <p:iterate type="lt">
                                    <p:tmPct val="60000"/>
                                  </p:iterate>
                                  <p:childTnLst>
                                    <p:set>
                                      <p:cBhvr>
                                        <p:cTn id="66" dur="1" fill="hold">
                                          <p:stCondLst>
                                            <p:cond delay="0"/>
                                          </p:stCondLst>
                                        </p:cTn>
                                        <p:tgtEl>
                                          <p:spTgt spid="81"/>
                                        </p:tgtEl>
                                        <p:attrNameLst>
                                          <p:attrName>style.visibility</p:attrName>
                                        </p:attrNameLst>
                                      </p:cBhvr>
                                      <p:to>
                                        <p:strVal val="visible"/>
                                      </p:to>
                                    </p:set>
                                    <p:anim calcmode="lin" valueType="num">
                                      <p:cBhvr>
                                        <p:cTn id="67" dur="600" fill="hold"/>
                                        <p:tgtEl>
                                          <p:spTgt spid="81"/>
                                        </p:tgtEl>
                                        <p:attrNameLst>
                                          <p:attrName>ppt_w</p:attrName>
                                        </p:attrNameLst>
                                      </p:cBhvr>
                                      <p:tavLst>
                                        <p:tav tm="0">
                                          <p:val>
                                            <p:fltVal val="0"/>
                                          </p:val>
                                        </p:tav>
                                        <p:tav tm="100000">
                                          <p:val>
                                            <p:strVal val="#ppt_w"/>
                                          </p:val>
                                        </p:tav>
                                      </p:tavLst>
                                    </p:anim>
                                    <p:anim calcmode="lin" valueType="num">
                                      <p:cBhvr>
                                        <p:cTn id="68" dur="600" fill="hold"/>
                                        <p:tgtEl>
                                          <p:spTgt spid="81"/>
                                        </p:tgtEl>
                                        <p:attrNameLst>
                                          <p:attrName>ppt_h</p:attrName>
                                        </p:attrNameLst>
                                      </p:cBhvr>
                                      <p:tavLst>
                                        <p:tav tm="0">
                                          <p:val>
                                            <p:fltVal val="0"/>
                                          </p:val>
                                        </p:tav>
                                        <p:tav tm="100000">
                                          <p:val>
                                            <p:strVal val="#ppt_h"/>
                                          </p:val>
                                        </p:tav>
                                      </p:tavLst>
                                    </p:anim>
                                    <p:anim calcmode="lin" valueType="num">
                                      <p:cBhvr>
                                        <p:cTn id="69" dur="600" fill="hold"/>
                                        <p:tgtEl>
                                          <p:spTgt spid="81"/>
                                        </p:tgtEl>
                                        <p:attrNameLst>
                                          <p:attrName>ppt_x</p:attrName>
                                        </p:attrNameLst>
                                      </p:cBhvr>
                                      <p:tavLst>
                                        <p:tav tm="0">
                                          <p:val>
                                            <p:fltVal val="0.5"/>
                                          </p:val>
                                        </p:tav>
                                        <p:tav tm="100000">
                                          <p:val>
                                            <p:strVal val="#ppt_x"/>
                                          </p:val>
                                        </p:tav>
                                      </p:tavLst>
                                    </p:anim>
                                    <p:anim calcmode="lin" valueType="num">
                                      <p:cBhvr>
                                        <p:cTn id="70" dur="600" fill="hold"/>
                                        <p:tgtEl>
                                          <p:spTgt spid="81"/>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600"/>
                                  </p:stCondLst>
                                  <p:iterate type="lt">
                                    <p:tmPct val="60000"/>
                                  </p:iterate>
                                  <p:childTnLst>
                                    <p:set>
                                      <p:cBhvr>
                                        <p:cTn id="72" dur="1" fill="hold">
                                          <p:stCondLst>
                                            <p:cond delay="0"/>
                                          </p:stCondLst>
                                        </p:cTn>
                                        <p:tgtEl>
                                          <p:spTgt spid="82"/>
                                        </p:tgtEl>
                                        <p:attrNameLst>
                                          <p:attrName>style.visibility</p:attrName>
                                        </p:attrNameLst>
                                      </p:cBhvr>
                                      <p:to>
                                        <p:strVal val="visible"/>
                                      </p:to>
                                    </p:set>
                                    <p:anim calcmode="lin" valueType="num">
                                      <p:cBhvr>
                                        <p:cTn id="73" dur="500" fill="hold"/>
                                        <p:tgtEl>
                                          <p:spTgt spid="82"/>
                                        </p:tgtEl>
                                        <p:attrNameLst>
                                          <p:attrName>ppt_w</p:attrName>
                                        </p:attrNameLst>
                                      </p:cBhvr>
                                      <p:tavLst>
                                        <p:tav tm="0">
                                          <p:val>
                                            <p:fltVal val="0"/>
                                          </p:val>
                                        </p:tav>
                                        <p:tav tm="100000">
                                          <p:val>
                                            <p:strVal val="#ppt_w"/>
                                          </p:val>
                                        </p:tav>
                                      </p:tavLst>
                                    </p:anim>
                                    <p:anim calcmode="lin" valueType="num">
                                      <p:cBhvr>
                                        <p:cTn id="74" dur="500" fill="hold"/>
                                        <p:tgtEl>
                                          <p:spTgt spid="82"/>
                                        </p:tgtEl>
                                        <p:attrNameLst>
                                          <p:attrName>ppt_h</p:attrName>
                                        </p:attrNameLst>
                                      </p:cBhvr>
                                      <p:tavLst>
                                        <p:tav tm="0">
                                          <p:val>
                                            <p:fltVal val="0"/>
                                          </p:val>
                                        </p:tav>
                                        <p:tav tm="100000">
                                          <p:val>
                                            <p:strVal val="#ppt_h"/>
                                          </p:val>
                                        </p:tav>
                                      </p:tavLst>
                                    </p:anim>
                                    <p:anim calcmode="lin" valueType="num">
                                      <p:cBhvr>
                                        <p:cTn id="75" dur="500" fill="hold"/>
                                        <p:tgtEl>
                                          <p:spTgt spid="82"/>
                                        </p:tgtEl>
                                        <p:attrNameLst>
                                          <p:attrName>ppt_x</p:attrName>
                                        </p:attrNameLst>
                                      </p:cBhvr>
                                      <p:tavLst>
                                        <p:tav tm="0">
                                          <p:val>
                                            <p:fltVal val="0.5"/>
                                          </p:val>
                                        </p:tav>
                                        <p:tav tm="100000">
                                          <p:val>
                                            <p:strVal val="#ppt_x"/>
                                          </p:val>
                                        </p:tav>
                                      </p:tavLst>
                                    </p:anim>
                                    <p:anim calcmode="lin" valueType="num">
                                      <p:cBhvr>
                                        <p:cTn id="76" dur="500" fill="hold"/>
                                        <p:tgtEl>
                                          <p:spTgt spid="82"/>
                                        </p:tgtEl>
                                        <p:attrNameLst>
                                          <p:attrName>ppt_y</p:attrName>
                                        </p:attrNameLst>
                                      </p:cBhvr>
                                      <p:tavLst>
                                        <p:tav tm="0">
                                          <p:val>
                                            <p:fltVal val="0.5"/>
                                          </p:val>
                                        </p:tav>
                                        <p:tav tm="100000">
                                          <p:val>
                                            <p:strVal val="#ppt_y"/>
                                          </p:val>
                                        </p:tav>
                                      </p:tavLst>
                                    </p:anim>
                                  </p:childTnLst>
                                </p:cTn>
                              </p:par>
                              <p:par>
                                <p:cTn id="77" presetID="16" presetClass="entr" presetSubtype="21" fill="hold" grpId="0" nodeType="withEffect">
                                  <p:stCondLst>
                                    <p:cond delay="1900"/>
                                  </p:stCondLst>
                                  <p:childTnLst>
                                    <p:set>
                                      <p:cBhvr>
                                        <p:cTn id="78" dur="1" fill="hold">
                                          <p:stCondLst>
                                            <p:cond delay="0"/>
                                          </p:stCondLst>
                                        </p:cTn>
                                        <p:tgtEl>
                                          <p:spTgt spid="83"/>
                                        </p:tgtEl>
                                        <p:attrNameLst>
                                          <p:attrName>style.visibility</p:attrName>
                                        </p:attrNameLst>
                                      </p:cBhvr>
                                      <p:to>
                                        <p:strVal val="visible"/>
                                      </p:to>
                                    </p:set>
                                    <p:animEffect transition="in" filter="barn(inVertical)">
                                      <p:cBhvr>
                                        <p:cTn id="79" dur="500"/>
                                        <p:tgtEl>
                                          <p:spTgt spid="83"/>
                                        </p:tgtEl>
                                      </p:cBhvr>
                                    </p:animEffect>
                                  </p:childTnLst>
                                </p:cTn>
                              </p:par>
                            </p:childTnLst>
                          </p:cTn>
                        </p:par>
                        <p:par>
                          <p:cTn id="80" fill="hold">
                            <p:stCondLst>
                              <p:cond delay="4900"/>
                            </p:stCondLst>
                            <p:childTnLst>
                              <p:par>
                                <p:cTn id="81" presetID="53" presetClass="entr" presetSubtype="16" fill="hold" grpId="0" nodeType="afterEffect">
                                  <p:stCondLst>
                                    <p:cond delay="0"/>
                                  </p:stCondLst>
                                  <p:childTnLst>
                                    <p:set>
                                      <p:cBhvr>
                                        <p:cTn id="82" dur="1" fill="hold">
                                          <p:stCondLst>
                                            <p:cond delay="0"/>
                                          </p:stCondLst>
                                        </p:cTn>
                                        <p:tgtEl>
                                          <p:spTgt spid="76"/>
                                        </p:tgtEl>
                                        <p:attrNameLst>
                                          <p:attrName>style.visibility</p:attrName>
                                        </p:attrNameLst>
                                      </p:cBhvr>
                                      <p:to>
                                        <p:strVal val="visible"/>
                                      </p:to>
                                    </p:set>
                                    <p:anim calcmode="lin" valueType="num">
                                      <p:cBhvr>
                                        <p:cTn id="83" dur="500" fill="hold"/>
                                        <p:tgtEl>
                                          <p:spTgt spid="76"/>
                                        </p:tgtEl>
                                        <p:attrNameLst>
                                          <p:attrName>ppt_w</p:attrName>
                                        </p:attrNameLst>
                                      </p:cBhvr>
                                      <p:tavLst>
                                        <p:tav tm="0">
                                          <p:val>
                                            <p:fltVal val="0"/>
                                          </p:val>
                                        </p:tav>
                                        <p:tav tm="100000">
                                          <p:val>
                                            <p:strVal val="#ppt_w"/>
                                          </p:val>
                                        </p:tav>
                                      </p:tavLst>
                                    </p:anim>
                                    <p:anim calcmode="lin" valueType="num">
                                      <p:cBhvr>
                                        <p:cTn id="84" dur="500" fill="hold"/>
                                        <p:tgtEl>
                                          <p:spTgt spid="76"/>
                                        </p:tgtEl>
                                        <p:attrNameLst>
                                          <p:attrName>ppt_h</p:attrName>
                                        </p:attrNameLst>
                                      </p:cBhvr>
                                      <p:tavLst>
                                        <p:tav tm="0">
                                          <p:val>
                                            <p:fltVal val="0"/>
                                          </p:val>
                                        </p:tav>
                                        <p:tav tm="100000">
                                          <p:val>
                                            <p:strVal val="#ppt_h"/>
                                          </p:val>
                                        </p:tav>
                                      </p:tavLst>
                                    </p:anim>
                                    <p:animEffect transition="in" filter="fade">
                                      <p:cBhvr>
                                        <p:cTn id="85" dur="500"/>
                                        <p:tgtEl>
                                          <p:spTgt spid="76"/>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80"/>
                                        </p:tgtEl>
                                        <p:attrNameLst>
                                          <p:attrName>style.visibility</p:attrName>
                                        </p:attrNameLst>
                                      </p:cBhvr>
                                      <p:to>
                                        <p:strVal val="visible"/>
                                      </p:to>
                                    </p:set>
                                    <p:anim calcmode="lin" valueType="num">
                                      <p:cBhvr>
                                        <p:cTn id="88" dur="500" fill="hold"/>
                                        <p:tgtEl>
                                          <p:spTgt spid="80"/>
                                        </p:tgtEl>
                                        <p:attrNameLst>
                                          <p:attrName>ppt_w</p:attrName>
                                        </p:attrNameLst>
                                      </p:cBhvr>
                                      <p:tavLst>
                                        <p:tav tm="0">
                                          <p:val>
                                            <p:fltVal val="0"/>
                                          </p:val>
                                        </p:tav>
                                        <p:tav tm="100000">
                                          <p:val>
                                            <p:strVal val="#ppt_w"/>
                                          </p:val>
                                        </p:tav>
                                      </p:tavLst>
                                    </p:anim>
                                    <p:anim calcmode="lin" valueType="num">
                                      <p:cBhvr>
                                        <p:cTn id="89" dur="500" fill="hold"/>
                                        <p:tgtEl>
                                          <p:spTgt spid="80"/>
                                        </p:tgtEl>
                                        <p:attrNameLst>
                                          <p:attrName>ppt_h</p:attrName>
                                        </p:attrNameLst>
                                      </p:cBhvr>
                                      <p:tavLst>
                                        <p:tav tm="0">
                                          <p:val>
                                            <p:fltVal val="0"/>
                                          </p:val>
                                        </p:tav>
                                        <p:tav tm="100000">
                                          <p:val>
                                            <p:strVal val="#ppt_h"/>
                                          </p:val>
                                        </p:tav>
                                      </p:tavLst>
                                    </p:anim>
                                    <p:animEffect transition="in" filter="fade">
                                      <p:cBhvr>
                                        <p:cTn id="90" dur="500"/>
                                        <p:tgtEl>
                                          <p:spTgt spid="80"/>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75"/>
                                        </p:tgtEl>
                                        <p:attrNameLst>
                                          <p:attrName>style.visibility</p:attrName>
                                        </p:attrNameLst>
                                      </p:cBhvr>
                                      <p:to>
                                        <p:strVal val="visible"/>
                                      </p:to>
                                    </p:set>
                                    <p:anim calcmode="lin" valueType="num">
                                      <p:cBhvr>
                                        <p:cTn id="93" dur="500" fill="hold"/>
                                        <p:tgtEl>
                                          <p:spTgt spid="75"/>
                                        </p:tgtEl>
                                        <p:attrNameLst>
                                          <p:attrName>ppt_w</p:attrName>
                                        </p:attrNameLst>
                                      </p:cBhvr>
                                      <p:tavLst>
                                        <p:tav tm="0">
                                          <p:val>
                                            <p:fltVal val="0"/>
                                          </p:val>
                                        </p:tav>
                                        <p:tav tm="100000">
                                          <p:val>
                                            <p:strVal val="#ppt_w"/>
                                          </p:val>
                                        </p:tav>
                                      </p:tavLst>
                                    </p:anim>
                                    <p:anim calcmode="lin" valueType="num">
                                      <p:cBhvr>
                                        <p:cTn id="94" dur="500" fill="hold"/>
                                        <p:tgtEl>
                                          <p:spTgt spid="75"/>
                                        </p:tgtEl>
                                        <p:attrNameLst>
                                          <p:attrName>ppt_h</p:attrName>
                                        </p:attrNameLst>
                                      </p:cBhvr>
                                      <p:tavLst>
                                        <p:tav tm="0">
                                          <p:val>
                                            <p:fltVal val="0"/>
                                          </p:val>
                                        </p:tav>
                                        <p:tav tm="100000">
                                          <p:val>
                                            <p:strVal val="#ppt_h"/>
                                          </p:val>
                                        </p:tav>
                                      </p:tavLst>
                                    </p:anim>
                                    <p:animEffect transition="in" filter="fade">
                                      <p:cBhvr>
                                        <p:cTn id="95" dur="500"/>
                                        <p:tgtEl>
                                          <p:spTgt spid="75"/>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74"/>
                                        </p:tgtEl>
                                        <p:attrNameLst>
                                          <p:attrName>style.visibility</p:attrName>
                                        </p:attrNameLst>
                                      </p:cBhvr>
                                      <p:to>
                                        <p:strVal val="visible"/>
                                      </p:to>
                                    </p:set>
                                    <p:anim calcmode="lin" valueType="num">
                                      <p:cBhvr>
                                        <p:cTn id="98" dur="500" fill="hold"/>
                                        <p:tgtEl>
                                          <p:spTgt spid="74"/>
                                        </p:tgtEl>
                                        <p:attrNameLst>
                                          <p:attrName>ppt_w</p:attrName>
                                        </p:attrNameLst>
                                      </p:cBhvr>
                                      <p:tavLst>
                                        <p:tav tm="0">
                                          <p:val>
                                            <p:fltVal val="0"/>
                                          </p:val>
                                        </p:tav>
                                        <p:tav tm="100000">
                                          <p:val>
                                            <p:strVal val="#ppt_w"/>
                                          </p:val>
                                        </p:tav>
                                      </p:tavLst>
                                    </p:anim>
                                    <p:anim calcmode="lin" valueType="num">
                                      <p:cBhvr>
                                        <p:cTn id="99" dur="500" fill="hold"/>
                                        <p:tgtEl>
                                          <p:spTgt spid="74"/>
                                        </p:tgtEl>
                                        <p:attrNameLst>
                                          <p:attrName>ppt_h</p:attrName>
                                        </p:attrNameLst>
                                      </p:cBhvr>
                                      <p:tavLst>
                                        <p:tav tm="0">
                                          <p:val>
                                            <p:fltVal val="0"/>
                                          </p:val>
                                        </p:tav>
                                        <p:tav tm="100000">
                                          <p:val>
                                            <p:strVal val="#ppt_h"/>
                                          </p:val>
                                        </p:tav>
                                      </p:tavLst>
                                    </p:anim>
                                    <p:animEffect transition="in" filter="fade">
                                      <p:cBhvr>
                                        <p:cTn id="100" dur="500"/>
                                        <p:tgtEl>
                                          <p:spTgt spid="74"/>
                                        </p:tgtEl>
                                      </p:cBhvr>
                                    </p:animEffect>
                                  </p:childTnLst>
                                </p:cTn>
                              </p:par>
                            </p:childTnLst>
                          </p:cTn>
                        </p:par>
                        <p:par>
                          <p:cTn id="101" fill="hold">
                            <p:stCondLst>
                              <p:cond delay="5400"/>
                            </p:stCondLst>
                            <p:childTnLst>
                              <p:par>
                                <p:cTn id="102" presetID="12" presetClass="entr" presetSubtype="2" fill="hold" grpId="0" nodeType="afterEffect">
                                  <p:stCondLst>
                                    <p:cond delay="0"/>
                                  </p:stCondLst>
                                  <p:childTnLst>
                                    <p:set>
                                      <p:cBhvr>
                                        <p:cTn id="103" dur="1" fill="hold">
                                          <p:stCondLst>
                                            <p:cond delay="0"/>
                                          </p:stCondLst>
                                        </p:cTn>
                                        <p:tgtEl>
                                          <p:spTgt spid="84"/>
                                        </p:tgtEl>
                                        <p:attrNameLst>
                                          <p:attrName>style.visibility</p:attrName>
                                        </p:attrNameLst>
                                      </p:cBhvr>
                                      <p:to>
                                        <p:strVal val="visible"/>
                                      </p:to>
                                    </p:set>
                                    <p:anim calcmode="lin" valueType="num">
                                      <p:cBhvr additive="base">
                                        <p:cTn id="104" dur="500"/>
                                        <p:tgtEl>
                                          <p:spTgt spid="84"/>
                                        </p:tgtEl>
                                        <p:attrNameLst>
                                          <p:attrName>ppt_x</p:attrName>
                                        </p:attrNameLst>
                                      </p:cBhvr>
                                      <p:tavLst>
                                        <p:tav tm="0">
                                          <p:val>
                                            <p:strVal val="#ppt_x+#ppt_w*1.125000"/>
                                          </p:val>
                                        </p:tav>
                                        <p:tav tm="100000">
                                          <p:val>
                                            <p:strVal val="#ppt_x"/>
                                          </p:val>
                                        </p:tav>
                                      </p:tavLst>
                                    </p:anim>
                                    <p:animEffect transition="in" filter="wipe(left)">
                                      <p:cBhvr>
                                        <p:cTn id="105" dur="500"/>
                                        <p:tgtEl>
                                          <p:spTgt spid="84"/>
                                        </p:tgtEl>
                                      </p:cBhvr>
                                    </p:animEffect>
                                  </p:childTnLst>
                                </p:cTn>
                              </p:par>
                            </p:childTnLst>
                          </p:cTn>
                        </p:par>
                        <p:par>
                          <p:cTn id="106" fill="hold">
                            <p:stCondLst>
                              <p:cond delay="5900"/>
                            </p:stCondLst>
                            <p:childTnLst>
                              <p:par>
                                <p:cTn id="107" presetID="22" presetClass="entr" presetSubtype="1" fill="hold" grpId="0" nodeType="afterEffect">
                                  <p:stCondLst>
                                    <p:cond delay="0"/>
                                  </p:stCondLst>
                                  <p:childTnLst>
                                    <p:set>
                                      <p:cBhvr>
                                        <p:cTn id="108" dur="1" fill="hold">
                                          <p:stCondLst>
                                            <p:cond delay="0"/>
                                          </p:stCondLst>
                                        </p:cTn>
                                        <p:tgtEl>
                                          <p:spTgt spid="85"/>
                                        </p:tgtEl>
                                        <p:attrNameLst>
                                          <p:attrName>style.visibility</p:attrName>
                                        </p:attrNameLst>
                                      </p:cBhvr>
                                      <p:to>
                                        <p:strVal val="visible"/>
                                      </p:to>
                                    </p:set>
                                    <p:animEffect transition="in" filter="wipe(up)">
                                      <p:cBhvr>
                                        <p:cTn id="109" dur="500"/>
                                        <p:tgtEl>
                                          <p:spTgt spid="85"/>
                                        </p:tgtEl>
                                      </p:cBhvr>
                                    </p:animEffect>
                                  </p:childTnLst>
                                </p:cTn>
                              </p:par>
                              <p:par>
                                <p:cTn id="110" presetID="22" presetClass="entr" presetSubtype="1" fill="hold" grpId="0" nodeType="withEffect">
                                  <p:stCondLst>
                                    <p:cond delay="300"/>
                                  </p:stCondLst>
                                  <p:childTnLst>
                                    <p:set>
                                      <p:cBhvr>
                                        <p:cTn id="111" dur="1" fill="hold">
                                          <p:stCondLst>
                                            <p:cond delay="0"/>
                                          </p:stCondLst>
                                        </p:cTn>
                                        <p:tgtEl>
                                          <p:spTgt spid="86"/>
                                        </p:tgtEl>
                                        <p:attrNameLst>
                                          <p:attrName>style.visibility</p:attrName>
                                        </p:attrNameLst>
                                      </p:cBhvr>
                                      <p:to>
                                        <p:strVal val="visible"/>
                                      </p:to>
                                    </p:set>
                                    <p:animEffect transition="in" filter="wipe(up)">
                                      <p:cBhvr>
                                        <p:cTn id="112"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74" grpId="0"/>
      <p:bldP spid="75" grpId="0"/>
      <p:bldP spid="76" grpId="0"/>
      <p:bldP spid="80" grpId="0"/>
      <p:bldP spid="81" grpId="0"/>
      <p:bldP spid="82" grpId="0"/>
      <p:bldP spid="83" grpId="0"/>
      <p:bldP spid="84" grpId="0"/>
      <p:bldP spid="85" grpId="0"/>
      <p:bldP spid="86" grpId="0"/>
      <p:bldP spid="96" grpId="0"/>
      <p:bldP spid="9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4104043" y="1817998"/>
            <a:ext cx="1535551" cy="1383146"/>
            <a:chOff x="304800" y="673100"/>
            <a:chExt cx="4000500" cy="4000500"/>
          </a:xfrm>
          <a:effectLst>
            <a:outerShdw blurRad="444500" dist="254000" dir="8100000" algn="tr" rotWithShape="0">
              <a:prstClr val="black">
                <a:alpha val="50000"/>
              </a:prstClr>
            </a:outerShdw>
          </a:effectLst>
        </p:grpSpPr>
        <p:sp>
          <p:nvSpPr>
            <p:cNvPr id="41" name="同心圆 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2" name="椭圆 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3" name="组合 42"/>
          <p:cNvGrpSpPr/>
          <p:nvPr/>
        </p:nvGrpSpPr>
        <p:grpSpPr>
          <a:xfrm>
            <a:off x="3201194" y="2656198"/>
            <a:ext cx="1535551" cy="1383146"/>
            <a:chOff x="304800" y="673100"/>
            <a:chExt cx="4000500" cy="4000500"/>
          </a:xfrm>
          <a:effectLst>
            <a:outerShdw blurRad="444500" dist="254000" dir="8100000" algn="tr" rotWithShape="0">
              <a:prstClr val="black">
                <a:alpha val="50000"/>
              </a:prstClr>
            </a:outerShdw>
          </a:effectLst>
        </p:grpSpPr>
        <p:sp>
          <p:nvSpPr>
            <p:cNvPr id="44" name="同心圆 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5" name="椭圆 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6" name="组合 45"/>
          <p:cNvGrpSpPr/>
          <p:nvPr/>
        </p:nvGrpSpPr>
        <p:grpSpPr>
          <a:xfrm>
            <a:off x="2275243" y="1905744"/>
            <a:ext cx="1535551" cy="1383146"/>
            <a:chOff x="304800" y="673100"/>
            <a:chExt cx="4000500" cy="4000500"/>
          </a:xfrm>
          <a:effectLst>
            <a:outerShdw blurRad="444500" dist="254000" dir="8100000" algn="tr" rotWithShape="0">
              <a:prstClr val="black">
                <a:alpha val="50000"/>
              </a:prstClr>
            </a:outerShdw>
          </a:effectLst>
        </p:grpSpPr>
        <p:sp>
          <p:nvSpPr>
            <p:cNvPr id="47" name="同心圆 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8" name="椭圆 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49" name="组合 48"/>
          <p:cNvGrpSpPr/>
          <p:nvPr/>
        </p:nvGrpSpPr>
        <p:grpSpPr>
          <a:xfrm>
            <a:off x="5258594" y="2286744"/>
            <a:ext cx="1535551" cy="1383146"/>
            <a:chOff x="304800" y="673100"/>
            <a:chExt cx="4000500" cy="4000500"/>
          </a:xfrm>
          <a:effectLst>
            <a:outerShdw blurRad="444500" dist="254000" dir="8100000" algn="tr" rotWithShape="0">
              <a:prstClr val="black">
                <a:alpha val="50000"/>
              </a:prstClr>
            </a:outerShdw>
          </a:effectLst>
        </p:grpSpPr>
        <p:sp>
          <p:nvSpPr>
            <p:cNvPr id="50"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1"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sp>
        <p:nvSpPr>
          <p:cNvPr id="52" name="矩形 51"/>
          <p:cNvSpPr/>
          <p:nvPr/>
        </p:nvSpPr>
        <p:spPr>
          <a:xfrm>
            <a:off x="2585209" y="2107062"/>
            <a:ext cx="889987" cy="938719"/>
          </a:xfrm>
          <a:prstGeom prst="rect">
            <a:avLst/>
          </a:prstGeom>
        </p:spPr>
        <p:txBody>
          <a:bodyPr wrap="none">
            <a:spAutoFit/>
          </a:bodyPr>
          <a:lstStyle/>
          <a:p>
            <a:r>
              <a:rPr lang="zh-CN" altLang="en-US" sz="5500" b="0" dirty="0" smtClean="0">
                <a:solidFill>
                  <a:srgbClr val="00B0F0"/>
                </a:solidFill>
                <a:latin typeface="微软雅黑" panose="020B0503020204020204" pitchFamily="34" charset="-122"/>
                <a:ea typeface="微软雅黑" panose="020B0503020204020204" pitchFamily="34" charset="-122"/>
              </a:rPr>
              <a:t>谢</a:t>
            </a:r>
            <a:endParaRPr lang="zh-CN" altLang="en-US" sz="5500" b="0" dirty="0">
              <a:solidFill>
                <a:srgbClr val="00B0F0"/>
              </a:solidFill>
              <a:latin typeface="微软雅黑" panose="020B0503020204020204" pitchFamily="34" charset="-122"/>
              <a:ea typeface="微软雅黑" panose="020B0503020204020204" pitchFamily="34" charset="-122"/>
            </a:endParaRPr>
          </a:p>
        </p:txBody>
      </p:sp>
      <p:sp>
        <p:nvSpPr>
          <p:cNvPr id="53" name="矩形 52"/>
          <p:cNvSpPr/>
          <p:nvPr/>
        </p:nvSpPr>
        <p:spPr>
          <a:xfrm>
            <a:off x="3527863" y="2883571"/>
            <a:ext cx="889987" cy="938719"/>
          </a:xfrm>
          <a:prstGeom prst="rect">
            <a:avLst/>
          </a:prstGeom>
        </p:spPr>
        <p:txBody>
          <a:bodyPr wrap="none">
            <a:spAutoFit/>
          </a:bodyPr>
          <a:lstStyle/>
          <a:p>
            <a:r>
              <a:rPr lang="zh-CN" altLang="en-US" sz="5500" b="0" dirty="0" smtClean="0">
                <a:solidFill>
                  <a:srgbClr val="00B0F0"/>
                </a:solidFill>
                <a:latin typeface="微软雅黑" panose="020B0503020204020204" pitchFamily="34" charset="-122"/>
                <a:ea typeface="微软雅黑" panose="020B0503020204020204" pitchFamily="34" charset="-122"/>
              </a:rPr>
              <a:t>谢</a:t>
            </a:r>
            <a:endParaRPr lang="zh-CN" altLang="en-US" sz="5500" b="0" dirty="0">
              <a:solidFill>
                <a:srgbClr val="00B0F0"/>
              </a:solidFill>
              <a:latin typeface="微软雅黑" panose="020B0503020204020204" pitchFamily="34" charset="-122"/>
              <a:ea typeface="微软雅黑" panose="020B0503020204020204" pitchFamily="34" charset="-122"/>
            </a:endParaRPr>
          </a:p>
        </p:txBody>
      </p:sp>
      <p:sp>
        <p:nvSpPr>
          <p:cNvPr id="54" name="矩形 53"/>
          <p:cNvSpPr/>
          <p:nvPr/>
        </p:nvSpPr>
        <p:spPr>
          <a:xfrm>
            <a:off x="4422167" y="2045371"/>
            <a:ext cx="889987" cy="938719"/>
          </a:xfrm>
          <a:prstGeom prst="rect">
            <a:avLst/>
          </a:prstGeom>
        </p:spPr>
        <p:txBody>
          <a:bodyPr wrap="none">
            <a:spAutoFit/>
          </a:bodyPr>
          <a:lstStyle/>
          <a:p>
            <a:r>
              <a:rPr lang="zh-CN" altLang="en-US" sz="5500" b="0" dirty="0" smtClean="0">
                <a:solidFill>
                  <a:srgbClr val="00B0F0"/>
                </a:solidFill>
                <a:latin typeface="微软雅黑" panose="020B0503020204020204" pitchFamily="34" charset="-122"/>
                <a:ea typeface="微软雅黑" panose="020B0503020204020204" pitchFamily="34" charset="-122"/>
              </a:rPr>
              <a:t>观</a:t>
            </a:r>
            <a:endParaRPr lang="zh-CN" altLang="en-US" sz="5500" b="0" dirty="0">
              <a:solidFill>
                <a:srgbClr val="00B0F0"/>
              </a:solidFill>
              <a:latin typeface="微软雅黑" panose="020B0503020204020204" pitchFamily="34" charset="-122"/>
              <a:ea typeface="微软雅黑" panose="020B0503020204020204" pitchFamily="34" charset="-122"/>
            </a:endParaRPr>
          </a:p>
        </p:txBody>
      </p:sp>
      <p:sp>
        <p:nvSpPr>
          <p:cNvPr id="55" name="矩形 54"/>
          <p:cNvSpPr/>
          <p:nvPr/>
        </p:nvSpPr>
        <p:spPr>
          <a:xfrm>
            <a:off x="5587807" y="2516208"/>
            <a:ext cx="889987" cy="938719"/>
          </a:xfrm>
          <a:prstGeom prst="rect">
            <a:avLst/>
          </a:prstGeom>
        </p:spPr>
        <p:txBody>
          <a:bodyPr wrap="none">
            <a:spAutoFit/>
          </a:bodyPr>
          <a:lstStyle/>
          <a:p>
            <a:r>
              <a:rPr lang="zh-CN" altLang="en-US" sz="5500" b="0" dirty="0" smtClean="0">
                <a:solidFill>
                  <a:srgbClr val="00B0F0"/>
                </a:solidFill>
                <a:latin typeface="微软雅黑" panose="020B0503020204020204" pitchFamily="34" charset="-122"/>
                <a:ea typeface="微软雅黑" panose="020B0503020204020204" pitchFamily="34" charset="-122"/>
              </a:rPr>
              <a:t>看</a:t>
            </a:r>
            <a:endParaRPr lang="zh-CN" altLang="en-US" sz="5500" b="0" dirty="0">
              <a:solidFill>
                <a:srgbClr val="00B0F0"/>
              </a:solidFill>
              <a:latin typeface="微软雅黑" panose="020B0503020204020204" pitchFamily="34" charset="-122"/>
              <a:ea typeface="微软雅黑" panose="020B0503020204020204" pitchFamily="34" charset="-122"/>
            </a:endParaRPr>
          </a:p>
        </p:txBody>
      </p:sp>
      <p:sp>
        <p:nvSpPr>
          <p:cNvPr id="56" name="六边形 55"/>
          <p:cNvSpPr/>
          <p:nvPr/>
        </p:nvSpPr>
        <p:spPr>
          <a:xfrm>
            <a:off x="4724007" y="4256449"/>
            <a:ext cx="500908" cy="411703"/>
          </a:xfrm>
          <a:prstGeom prst="hexagon">
            <a:avLst/>
          </a:prstGeom>
          <a:solidFill>
            <a:srgbClr val="FFFFFF"/>
          </a:solidFill>
          <a:ln w="28575"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57" name="六边形 56"/>
          <p:cNvSpPr/>
          <p:nvPr/>
        </p:nvSpPr>
        <p:spPr>
          <a:xfrm>
            <a:off x="5866337" y="4480760"/>
            <a:ext cx="274777" cy="225843"/>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58" name="六边形 57"/>
          <p:cNvSpPr/>
          <p:nvPr/>
        </p:nvSpPr>
        <p:spPr>
          <a:xfrm>
            <a:off x="2701220" y="4481119"/>
            <a:ext cx="274777" cy="225843"/>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59" name="六边形 58"/>
          <p:cNvSpPr/>
          <p:nvPr/>
        </p:nvSpPr>
        <p:spPr>
          <a:xfrm>
            <a:off x="2404886" y="4599459"/>
            <a:ext cx="137389" cy="112922"/>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0" name="六边形 59"/>
          <p:cNvSpPr/>
          <p:nvPr/>
        </p:nvSpPr>
        <p:spPr>
          <a:xfrm>
            <a:off x="6324475" y="4485779"/>
            <a:ext cx="274777" cy="225843"/>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1" name="六边形 60"/>
          <p:cNvSpPr/>
          <p:nvPr/>
        </p:nvSpPr>
        <p:spPr>
          <a:xfrm>
            <a:off x="3211201" y="4478275"/>
            <a:ext cx="137389" cy="112922"/>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2" name="六边形 61"/>
          <p:cNvSpPr/>
          <p:nvPr/>
        </p:nvSpPr>
        <p:spPr>
          <a:xfrm>
            <a:off x="6702235" y="4609682"/>
            <a:ext cx="137389" cy="112922"/>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3" name="六边形 62"/>
          <p:cNvSpPr/>
          <p:nvPr/>
        </p:nvSpPr>
        <p:spPr>
          <a:xfrm>
            <a:off x="3999290" y="4512885"/>
            <a:ext cx="250454" cy="205852"/>
          </a:xfrm>
          <a:prstGeom prst="hexagon">
            <a:avLst/>
          </a:prstGeom>
          <a:solidFill>
            <a:srgbClr val="FFFFFF"/>
          </a:solidFill>
          <a:ln w="28575"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4" name="六边形 63"/>
          <p:cNvSpPr/>
          <p:nvPr/>
        </p:nvSpPr>
        <p:spPr>
          <a:xfrm>
            <a:off x="6875938" y="4479478"/>
            <a:ext cx="274777" cy="225843"/>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5" name="六边形 64"/>
          <p:cNvSpPr/>
          <p:nvPr/>
        </p:nvSpPr>
        <p:spPr>
          <a:xfrm>
            <a:off x="4300513" y="4487533"/>
            <a:ext cx="274777" cy="225843"/>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6" name="六边形 65"/>
          <p:cNvSpPr/>
          <p:nvPr/>
        </p:nvSpPr>
        <p:spPr>
          <a:xfrm>
            <a:off x="7508699" y="4536670"/>
            <a:ext cx="137389" cy="112922"/>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7" name="椭圆 66"/>
          <p:cNvSpPr/>
          <p:nvPr/>
        </p:nvSpPr>
        <p:spPr>
          <a:xfrm>
            <a:off x="6049698" y="4256449"/>
            <a:ext cx="274777" cy="266369"/>
          </a:xfrm>
          <a:prstGeom prst="ellipse">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8" name="六边形 67"/>
          <p:cNvSpPr/>
          <p:nvPr/>
        </p:nvSpPr>
        <p:spPr>
          <a:xfrm>
            <a:off x="2219316" y="4609966"/>
            <a:ext cx="137389" cy="112922"/>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69" name="六边形 68"/>
          <p:cNvSpPr/>
          <p:nvPr/>
        </p:nvSpPr>
        <p:spPr>
          <a:xfrm>
            <a:off x="4655312" y="4333073"/>
            <a:ext cx="137389" cy="112922"/>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70" name="六边形 69"/>
          <p:cNvSpPr/>
          <p:nvPr/>
        </p:nvSpPr>
        <p:spPr>
          <a:xfrm>
            <a:off x="3354988" y="4424920"/>
            <a:ext cx="322151" cy="264780"/>
          </a:xfrm>
          <a:prstGeom prst="hexagon">
            <a:avLst/>
          </a:prstGeom>
          <a:solidFill>
            <a:srgbClr val="FFFFFF"/>
          </a:solidFill>
          <a:ln w="28575"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71" name="六边形 70"/>
          <p:cNvSpPr/>
          <p:nvPr/>
        </p:nvSpPr>
        <p:spPr>
          <a:xfrm>
            <a:off x="5224915" y="4477656"/>
            <a:ext cx="274777" cy="225843"/>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72" name="六边形 71"/>
          <p:cNvSpPr/>
          <p:nvPr/>
        </p:nvSpPr>
        <p:spPr>
          <a:xfrm>
            <a:off x="1355824" y="4480989"/>
            <a:ext cx="274777" cy="225843"/>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73" name="六边形 72"/>
          <p:cNvSpPr/>
          <p:nvPr/>
        </p:nvSpPr>
        <p:spPr>
          <a:xfrm>
            <a:off x="1070614" y="4612222"/>
            <a:ext cx="137389" cy="112922"/>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74" name="六边形 73"/>
          <p:cNvSpPr/>
          <p:nvPr/>
        </p:nvSpPr>
        <p:spPr>
          <a:xfrm>
            <a:off x="2921306" y="4297718"/>
            <a:ext cx="274777" cy="225843"/>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75" name="六边形 74"/>
          <p:cNvSpPr/>
          <p:nvPr/>
        </p:nvSpPr>
        <p:spPr>
          <a:xfrm>
            <a:off x="1839601" y="4534053"/>
            <a:ext cx="137389" cy="112922"/>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76" name="六边形 75"/>
          <p:cNvSpPr/>
          <p:nvPr/>
        </p:nvSpPr>
        <p:spPr>
          <a:xfrm>
            <a:off x="6342447" y="4340268"/>
            <a:ext cx="137389" cy="112922"/>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77" name="六边形 76"/>
          <p:cNvSpPr/>
          <p:nvPr/>
        </p:nvSpPr>
        <p:spPr>
          <a:xfrm>
            <a:off x="7879417" y="4471695"/>
            <a:ext cx="274777" cy="225843"/>
          </a:xfrm>
          <a:prstGeom prst="hexagon">
            <a:avLst/>
          </a:prstGeom>
          <a:solidFill>
            <a:srgbClr val="FFFFFF"/>
          </a:solidFill>
          <a:ln w="28575"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Tree>
    <p:extLst>
      <p:ext uri="{BB962C8B-B14F-4D97-AF65-F5344CB8AC3E}">
        <p14:creationId xmlns:p14="http://schemas.microsoft.com/office/powerpoint/2010/main" val="135260294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74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74000">
                                          <p:cBhvr additive="base">
                                            <p:cTn id="7" dur="500" fill="hold"/>
                                            <p:tgtEl>
                                              <p:spTgt spid="46"/>
                                            </p:tgtEl>
                                            <p:attrNameLst>
                                              <p:attrName>ppt_x</p:attrName>
                                            </p:attrNameLst>
                                          </p:cBhvr>
                                          <p:tavLst>
                                            <p:tav tm="0">
                                              <p:val>
                                                <p:strVal val="0-#ppt_w/2"/>
                                              </p:val>
                                            </p:tav>
                                            <p:tav tm="100000">
                                              <p:val>
                                                <p:strVal val="#ppt_x"/>
                                              </p:val>
                                            </p:tav>
                                          </p:tavLst>
                                        </p:anim>
                                        <p:anim calcmode="lin" valueType="num" p14:bounceEnd="74000">
                                          <p:cBhvr additive="base">
                                            <p:cTn id="8" dur="5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14:presetBounceEnd="74000">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14:bounceEnd="74000">
                                          <p:cBhvr additive="base">
                                            <p:cTn id="11" dur="500" fill="hold"/>
                                            <p:tgtEl>
                                              <p:spTgt spid="43"/>
                                            </p:tgtEl>
                                            <p:attrNameLst>
                                              <p:attrName>ppt_x</p:attrName>
                                            </p:attrNameLst>
                                          </p:cBhvr>
                                          <p:tavLst>
                                            <p:tav tm="0">
                                              <p:val>
                                                <p:strVal val="0-#ppt_w/2"/>
                                              </p:val>
                                            </p:tav>
                                            <p:tav tm="100000">
                                              <p:val>
                                                <p:strVal val="#ppt_x"/>
                                              </p:val>
                                            </p:tav>
                                          </p:tavLst>
                                        </p:anim>
                                        <p:anim calcmode="lin" valueType="num" p14:bounceEnd="74000">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14:presetBounceEnd="74000">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14:bounceEnd="74000">
                                          <p:cBhvr additive="base">
                                            <p:cTn id="15" dur="500" fill="hold"/>
                                            <p:tgtEl>
                                              <p:spTgt spid="40"/>
                                            </p:tgtEl>
                                            <p:attrNameLst>
                                              <p:attrName>ppt_x</p:attrName>
                                            </p:attrNameLst>
                                          </p:cBhvr>
                                          <p:tavLst>
                                            <p:tav tm="0">
                                              <p:val>
                                                <p:strVal val="1+#ppt_w/2"/>
                                              </p:val>
                                            </p:tav>
                                            <p:tav tm="100000">
                                              <p:val>
                                                <p:strVal val="#ppt_x"/>
                                              </p:val>
                                            </p:tav>
                                          </p:tavLst>
                                        </p:anim>
                                        <p:anim calcmode="lin" valueType="num" p14:bounceEnd="74000">
                                          <p:cBhvr additive="base">
                                            <p:cTn id="16" dur="5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74000">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14:bounceEnd="74000">
                                          <p:cBhvr additive="base">
                                            <p:cTn id="19" dur="500" fill="hold"/>
                                            <p:tgtEl>
                                              <p:spTgt spid="49"/>
                                            </p:tgtEl>
                                            <p:attrNameLst>
                                              <p:attrName>ppt_x</p:attrName>
                                            </p:attrNameLst>
                                          </p:cBhvr>
                                          <p:tavLst>
                                            <p:tav tm="0">
                                              <p:val>
                                                <p:strVal val="1+#ppt_w/2"/>
                                              </p:val>
                                            </p:tav>
                                            <p:tav tm="100000">
                                              <p:val>
                                                <p:strVal val="#ppt_x"/>
                                              </p:val>
                                            </p:tav>
                                          </p:tavLst>
                                        </p:anim>
                                        <p:anim calcmode="lin" valueType="num" p14:bounceEnd="74000">
                                          <p:cBhvr additive="base">
                                            <p:cTn id="20" dur="500" fill="hold"/>
                                            <p:tgtEl>
                                              <p:spTgt spid="4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1" presetClass="entr" presetSubtype="1"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heel(1)">
                                          <p:cBhvr>
                                            <p:cTn id="24" dur="1000"/>
                                            <p:tgtEl>
                                              <p:spTgt spid="52"/>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53"/>
                                            </p:tgtEl>
                                            <p:attrNameLst>
                                              <p:attrName>style.visibility</p:attrName>
                                            </p:attrNameLst>
                                          </p:cBhvr>
                                          <p:to>
                                            <p:strVal val="visible"/>
                                          </p:to>
                                        </p:set>
                                        <p:animEffect transition="in" filter="wheel(1)">
                                          <p:cBhvr>
                                            <p:cTn id="27" dur="1000"/>
                                            <p:tgtEl>
                                              <p:spTgt spid="53"/>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54"/>
                                            </p:tgtEl>
                                            <p:attrNameLst>
                                              <p:attrName>style.visibility</p:attrName>
                                            </p:attrNameLst>
                                          </p:cBhvr>
                                          <p:to>
                                            <p:strVal val="visible"/>
                                          </p:to>
                                        </p:set>
                                        <p:animEffect transition="in" filter="wheel(1)">
                                          <p:cBhvr>
                                            <p:cTn id="30" dur="1000"/>
                                            <p:tgtEl>
                                              <p:spTgt spid="54"/>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55"/>
                                            </p:tgtEl>
                                            <p:attrNameLst>
                                              <p:attrName>style.visibility</p:attrName>
                                            </p:attrNameLst>
                                          </p:cBhvr>
                                          <p:to>
                                            <p:strVal val="visible"/>
                                          </p:to>
                                        </p:set>
                                        <p:animEffect transition="in" filter="wheel(1)">
                                          <p:cBhvr>
                                            <p:cTn id="33" dur="1000"/>
                                            <p:tgtEl>
                                              <p:spTgt spid="55"/>
                                            </p:tgtEl>
                                          </p:cBhvr>
                                        </p:animEffect>
                                      </p:childTnLst>
                                    </p:cTn>
                                  </p:par>
                                </p:childTnLst>
                              </p:cTn>
                            </p:par>
                            <p:par>
                              <p:cTn id="34" fill="hold">
                                <p:stCondLst>
                                  <p:cond delay="2600"/>
                                </p:stCondLst>
                                <p:childTnLst>
                                  <p:par>
                                    <p:cTn id="35" presetID="53" presetClass="entr" presetSubtype="16"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animEffect transition="in" filter="fade">
                                          <p:cBhvr>
                                            <p:cTn id="39" dur="500"/>
                                            <p:tgtEl>
                                              <p:spTgt spid="56"/>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57"/>
                                            </p:tgtEl>
                                            <p:attrNameLst>
                                              <p:attrName>style.visibility</p:attrName>
                                            </p:attrNameLst>
                                          </p:cBhvr>
                                          <p:to>
                                            <p:strVal val="visible"/>
                                          </p:to>
                                        </p:set>
                                        <p:anim calcmode="lin" valueType="num">
                                          <p:cBhvr>
                                            <p:cTn id="42" dur="500" fill="hold"/>
                                            <p:tgtEl>
                                              <p:spTgt spid="57"/>
                                            </p:tgtEl>
                                            <p:attrNameLst>
                                              <p:attrName>ppt_w</p:attrName>
                                            </p:attrNameLst>
                                          </p:cBhvr>
                                          <p:tavLst>
                                            <p:tav tm="0">
                                              <p:val>
                                                <p:fltVal val="0"/>
                                              </p:val>
                                            </p:tav>
                                            <p:tav tm="100000">
                                              <p:val>
                                                <p:strVal val="#ppt_w"/>
                                              </p:val>
                                            </p:tav>
                                          </p:tavLst>
                                        </p:anim>
                                        <p:anim calcmode="lin" valueType="num">
                                          <p:cBhvr>
                                            <p:cTn id="43" dur="500" fill="hold"/>
                                            <p:tgtEl>
                                              <p:spTgt spid="57"/>
                                            </p:tgtEl>
                                            <p:attrNameLst>
                                              <p:attrName>ppt_h</p:attrName>
                                            </p:attrNameLst>
                                          </p:cBhvr>
                                          <p:tavLst>
                                            <p:tav tm="0">
                                              <p:val>
                                                <p:fltVal val="0"/>
                                              </p:val>
                                            </p:tav>
                                            <p:tav tm="100000">
                                              <p:val>
                                                <p:strVal val="#ppt_h"/>
                                              </p:val>
                                            </p:tav>
                                          </p:tavLst>
                                        </p:anim>
                                        <p:animEffect transition="in" filter="fade">
                                          <p:cBhvr>
                                            <p:cTn id="44" dur="500"/>
                                            <p:tgtEl>
                                              <p:spTgt spid="57"/>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58"/>
                                            </p:tgtEl>
                                            <p:attrNameLst>
                                              <p:attrName>style.visibility</p:attrName>
                                            </p:attrNameLst>
                                          </p:cBhvr>
                                          <p:to>
                                            <p:strVal val="visible"/>
                                          </p:to>
                                        </p:set>
                                        <p:anim calcmode="lin" valueType="num">
                                          <p:cBhvr>
                                            <p:cTn id="47" dur="500" fill="hold"/>
                                            <p:tgtEl>
                                              <p:spTgt spid="58"/>
                                            </p:tgtEl>
                                            <p:attrNameLst>
                                              <p:attrName>ppt_w</p:attrName>
                                            </p:attrNameLst>
                                          </p:cBhvr>
                                          <p:tavLst>
                                            <p:tav tm="0">
                                              <p:val>
                                                <p:fltVal val="0"/>
                                              </p:val>
                                            </p:tav>
                                            <p:tav tm="100000">
                                              <p:val>
                                                <p:strVal val="#ppt_w"/>
                                              </p:val>
                                            </p:tav>
                                          </p:tavLst>
                                        </p:anim>
                                        <p:anim calcmode="lin" valueType="num">
                                          <p:cBhvr>
                                            <p:cTn id="48" dur="500" fill="hold"/>
                                            <p:tgtEl>
                                              <p:spTgt spid="58"/>
                                            </p:tgtEl>
                                            <p:attrNameLst>
                                              <p:attrName>ppt_h</p:attrName>
                                            </p:attrNameLst>
                                          </p:cBhvr>
                                          <p:tavLst>
                                            <p:tav tm="0">
                                              <p:val>
                                                <p:fltVal val="0"/>
                                              </p:val>
                                            </p:tav>
                                            <p:tav tm="100000">
                                              <p:val>
                                                <p:strVal val="#ppt_h"/>
                                              </p:val>
                                            </p:tav>
                                          </p:tavLst>
                                        </p:anim>
                                        <p:animEffect transition="in" filter="fade">
                                          <p:cBhvr>
                                            <p:cTn id="49" dur="500"/>
                                            <p:tgtEl>
                                              <p:spTgt spid="5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Effect transition="in" filter="fade">
                                          <p:cBhvr>
                                            <p:cTn id="54" dur="500"/>
                                            <p:tgtEl>
                                              <p:spTgt spid="59"/>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60"/>
                                            </p:tgtEl>
                                            <p:attrNameLst>
                                              <p:attrName>style.visibility</p:attrName>
                                            </p:attrNameLst>
                                          </p:cBhvr>
                                          <p:to>
                                            <p:strVal val="visible"/>
                                          </p:to>
                                        </p:set>
                                        <p:anim calcmode="lin" valueType="num">
                                          <p:cBhvr>
                                            <p:cTn id="57" dur="500" fill="hold"/>
                                            <p:tgtEl>
                                              <p:spTgt spid="60"/>
                                            </p:tgtEl>
                                            <p:attrNameLst>
                                              <p:attrName>ppt_w</p:attrName>
                                            </p:attrNameLst>
                                          </p:cBhvr>
                                          <p:tavLst>
                                            <p:tav tm="0">
                                              <p:val>
                                                <p:fltVal val="0"/>
                                              </p:val>
                                            </p:tav>
                                            <p:tav tm="100000">
                                              <p:val>
                                                <p:strVal val="#ppt_w"/>
                                              </p:val>
                                            </p:tav>
                                          </p:tavLst>
                                        </p:anim>
                                        <p:anim calcmode="lin" valueType="num">
                                          <p:cBhvr>
                                            <p:cTn id="58" dur="500" fill="hold"/>
                                            <p:tgtEl>
                                              <p:spTgt spid="60"/>
                                            </p:tgtEl>
                                            <p:attrNameLst>
                                              <p:attrName>ppt_h</p:attrName>
                                            </p:attrNameLst>
                                          </p:cBhvr>
                                          <p:tavLst>
                                            <p:tav tm="0">
                                              <p:val>
                                                <p:fltVal val="0"/>
                                              </p:val>
                                            </p:tav>
                                            <p:tav tm="100000">
                                              <p:val>
                                                <p:strVal val="#ppt_h"/>
                                              </p:val>
                                            </p:tav>
                                          </p:tavLst>
                                        </p:anim>
                                        <p:animEffect transition="in" filter="fade">
                                          <p:cBhvr>
                                            <p:cTn id="59" dur="500"/>
                                            <p:tgtEl>
                                              <p:spTgt spid="60"/>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61"/>
                                            </p:tgtEl>
                                            <p:attrNameLst>
                                              <p:attrName>style.visibility</p:attrName>
                                            </p:attrNameLst>
                                          </p:cBhvr>
                                          <p:to>
                                            <p:strVal val="visible"/>
                                          </p:to>
                                        </p:set>
                                        <p:anim calcmode="lin" valueType="num">
                                          <p:cBhvr>
                                            <p:cTn id="62" dur="500" fill="hold"/>
                                            <p:tgtEl>
                                              <p:spTgt spid="61"/>
                                            </p:tgtEl>
                                            <p:attrNameLst>
                                              <p:attrName>ppt_w</p:attrName>
                                            </p:attrNameLst>
                                          </p:cBhvr>
                                          <p:tavLst>
                                            <p:tav tm="0">
                                              <p:val>
                                                <p:fltVal val="0"/>
                                              </p:val>
                                            </p:tav>
                                            <p:tav tm="100000">
                                              <p:val>
                                                <p:strVal val="#ppt_w"/>
                                              </p:val>
                                            </p:tav>
                                          </p:tavLst>
                                        </p:anim>
                                        <p:anim calcmode="lin" valueType="num">
                                          <p:cBhvr>
                                            <p:cTn id="63" dur="500" fill="hold"/>
                                            <p:tgtEl>
                                              <p:spTgt spid="61"/>
                                            </p:tgtEl>
                                            <p:attrNameLst>
                                              <p:attrName>ppt_h</p:attrName>
                                            </p:attrNameLst>
                                          </p:cBhvr>
                                          <p:tavLst>
                                            <p:tav tm="0">
                                              <p:val>
                                                <p:fltVal val="0"/>
                                              </p:val>
                                            </p:tav>
                                            <p:tav tm="100000">
                                              <p:val>
                                                <p:strVal val="#ppt_h"/>
                                              </p:val>
                                            </p:tav>
                                          </p:tavLst>
                                        </p:anim>
                                        <p:animEffect transition="in" filter="fade">
                                          <p:cBhvr>
                                            <p:cTn id="64" dur="500"/>
                                            <p:tgtEl>
                                              <p:spTgt spid="61"/>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ppt_w</p:attrName>
                                            </p:attrNameLst>
                                          </p:cBhvr>
                                          <p:tavLst>
                                            <p:tav tm="0">
                                              <p:val>
                                                <p:fltVal val="0"/>
                                              </p:val>
                                            </p:tav>
                                            <p:tav tm="100000">
                                              <p:val>
                                                <p:strVal val="#ppt_w"/>
                                              </p:val>
                                            </p:tav>
                                          </p:tavLst>
                                        </p:anim>
                                        <p:anim calcmode="lin" valueType="num">
                                          <p:cBhvr>
                                            <p:cTn id="68" dur="500" fill="hold"/>
                                            <p:tgtEl>
                                              <p:spTgt spid="62"/>
                                            </p:tgtEl>
                                            <p:attrNameLst>
                                              <p:attrName>ppt_h</p:attrName>
                                            </p:attrNameLst>
                                          </p:cBhvr>
                                          <p:tavLst>
                                            <p:tav tm="0">
                                              <p:val>
                                                <p:fltVal val="0"/>
                                              </p:val>
                                            </p:tav>
                                            <p:tav tm="100000">
                                              <p:val>
                                                <p:strVal val="#ppt_h"/>
                                              </p:val>
                                            </p:tav>
                                          </p:tavLst>
                                        </p:anim>
                                        <p:animEffect transition="in" filter="fade">
                                          <p:cBhvr>
                                            <p:cTn id="69" dur="500"/>
                                            <p:tgtEl>
                                              <p:spTgt spid="6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63"/>
                                            </p:tgtEl>
                                            <p:attrNameLst>
                                              <p:attrName>style.visibility</p:attrName>
                                            </p:attrNameLst>
                                          </p:cBhvr>
                                          <p:to>
                                            <p:strVal val="visible"/>
                                          </p:to>
                                        </p:set>
                                        <p:anim calcmode="lin" valueType="num">
                                          <p:cBhvr>
                                            <p:cTn id="72" dur="500" fill="hold"/>
                                            <p:tgtEl>
                                              <p:spTgt spid="63"/>
                                            </p:tgtEl>
                                            <p:attrNameLst>
                                              <p:attrName>ppt_w</p:attrName>
                                            </p:attrNameLst>
                                          </p:cBhvr>
                                          <p:tavLst>
                                            <p:tav tm="0">
                                              <p:val>
                                                <p:fltVal val="0"/>
                                              </p:val>
                                            </p:tav>
                                            <p:tav tm="100000">
                                              <p:val>
                                                <p:strVal val="#ppt_w"/>
                                              </p:val>
                                            </p:tav>
                                          </p:tavLst>
                                        </p:anim>
                                        <p:anim calcmode="lin" valueType="num">
                                          <p:cBhvr>
                                            <p:cTn id="73" dur="500" fill="hold"/>
                                            <p:tgtEl>
                                              <p:spTgt spid="63"/>
                                            </p:tgtEl>
                                            <p:attrNameLst>
                                              <p:attrName>ppt_h</p:attrName>
                                            </p:attrNameLst>
                                          </p:cBhvr>
                                          <p:tavLst>
                                            <p:tav tm="0">
                                              <p:val>
                                                <p:fltVal val="0"/>
                                              </p:val>
                                            </p:tav>
                                            <p:tav tm="100000">
                                              <p:val>
                                                <p:strVal val="#ppt_h"/>
                                              </p:val>
                                            </p:tav>
                                          </p:tavLst>
                                        </p:anim>
                                        <p:animEffect transition="in" filter="fade">
                                          <p:cBhvr>
                                            <p:cTn id="74" dur="500"/>
                                            <p:tgtEl>
                                              <p:spTgt spid="63"/>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64"/>
                                            </p:tgtEl>
                                            <p:attrNameLst>
                                              <p:attrName>style.visibility</p:attrName>
                                            </p:attrNameLst>
                                          </p:cBhvr>
                                          <p:to>
                                            <p:strVal val="visible"/>
                                          </p:to>
                                        </p:set>
                                        <p:anim calcmode="lin" valueType="num">
                                          <p:cBhvr>
                                            <p:cTn id="77" dur="500" fill="hold"/>
                                            <p:tgtEl>
                                              <p:spTgt spid="64"/>
                                            </p:tgtEl>
                                            <p:attrNameLst>
                                              <p:attrName>ppt_w</p:attrName>
                                            </p:attrNameLst>
                                          </p:cBhvr>
                                          <p:tavLst>
                                            <p:tav tm="0">
                                              <p:val>
                                                <p:fltVal val="0"/>
                                              </p:val>
                                            </p:tav>
                                            <p:tav tm="100000">
                                              <p:val>
                                                <p:strVal val="#ppt_w"/>
                                              </p:val>
                                            </p:tav>
                                          </p:tavLst>
                                        </p:anim>
                                        <p:anim calcmode="lin" valueType="num">
                                          <p:cBhvr>
                                            <p:cTn id="78" dur="500" fill="hold"/>
                                            <p:tgtEl>
                                              <p:spTgt spid="64"/>
                                            </p:tgtEl>
                                            <p:attrNameLst>
                                              <p:attrName>ppt_h</p:attrName>
                                            </p:attrNameLst>
                                          </p:cBhvr>
                                          <p:tavLst>
                                            <p:tav tm="0">
                                              <p:val>
                                                <p:fltVal val="0"/>
                                              </p:val>
                                            </p:tav>
                                            <p:tav tm="100000">
                                              <p:val>
                                                <p:strVal val="#ppt_h"/>
                                              </p:val>
                                            </p:tav>
                                          </p:tavLst>
                                        </p:anim>
                                        <p:animEffect transition="in" filter="fade">
                                          <p:cBhvr>
                                            <p:cTn id="79" dur="500"/>
                                            <p:tgtEl>
                                              <p:spTgt spid="64"/>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65"/>
                                            </p:tgtEl>
                                            <p:attrNameLst>
                                              <p:attrName>style.visibility</p:attrName>
                                            </p:attrNameLst>
                                          </p:cBhvr>
                                          <p:to>
                                            <p:strVal val="visible"/>
                                          </p:to>
                                        </p:set>
                                        <p:anim calcmode="lin" valueType="num">
                                          <p:cBhvr>
                                            <p:cTn id="82" dur="500" fill="hold"/>
                                            <p:tgtEl>
                                              <p:spTgt spid="65"/>
                                            </p:tgtEl>
                                            <p:attrNameLst>
                                              <p:attrName>ppt_w</p:attrName>
                                            </p:attrNameLst>
                                          </p:cBhvr>
                                          <p:tavLst>
                                            <p:tav tm="0">
                                              <p:val>
                                                <p:fltVal val="0"/>
                                              </p:val>
                                            </p:tav>
                                            <p:tav tm="100000">
                                              <p:val>
                                                <p:strVal val="#ppt_w"/>
                                              </p:val>
                                            </p:tav>
                                          </p:tavLst>
                                        </p:anim>
                                        <p:anim calcmode="lin" valueType="num">
                                          <p:cBhvr>
                                            <p:cTn id="83" dur="500" fill="hold"/>
                                            <p:tgtEl>
                                              <p:spTgt spid="65"/>
                                            </p:tgtEl>
                                            <p:attrNameLst>
                                              <p:attrName>ppt_h</p:attrName>
                                            </p:attrNameLst>
                                          </p:cBhvr>
                                          <p:tavLst>
                                            <p:tav tm="0">
                                              <p:val>
                                                <p:fltVal val="0"/>
                                              </p:val>
                                            </p:tav>
                                            <p:tav tm="100000">
                                              <p:val>
                                                <p:strVal val="#ppt_h"/>
                                              </p:val>
                                            </p:tav>
                                          </p:tavLst>
                                        </p:anim>
                                        <p:animEffect transition="in" filter="fade">
                                          <p:cBhvr>
                                            <p:cTn id="84" dur="500"/>
                                            <p:tgtEl>
                                              <p:spTgt spid="65"/>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fill="hold"/>
                                            <p:tgtEl>
                                              <p:spTgt spid="66"/>
                                            </p:tgtEl>
                                            <p:attrNameLst>
                                              <p:attrName>ppt_w</p:attrName>
                                            </p:attrNameLst>
                                          </p:cBhvr>
                                          <p:tavLst>
                                            <p:tav tm="0">
                                              <p:val>
                                                <p:fltVal val="0"/>
                                              </p:val>
                                            </p:tav>
                                            <p:tav tm="100000">
                                              <p:val>
                                                <p:strVal val="#ppt_w"/>
                                              </p:val>
                                            </p:tav>
                                          </p:tavLst>
                                        </p:anim>
                                        <p:anim calcmode="lin" valueType="num">
                                          <p:cBhvr>
                                            <p:cTn id="88" dur="500" fill="hold"/>
                                            <p:tgtEl>
                                              <p:spTgt spid="66"/>
                                            </p:tgtEl>
                                            <p:attrNameLst>
                                              <p:attrName>ppt_h</p:attrName>
                                            </p:attrNameLst>
                                          </p:cBhvr>
                                          <p:tavLst>
                                            <p:tav tm="0">
                                              <p:val>
                                                <p:fltVal val="0"/>
                                              </p:val>
                                            </p:tav>
                                            <p:tav tm="100000">
                                              <p:val>
                                                <p:strVal val="#ppt_h"/>
                                              </p:val>
                                            </p:tav>
                                          </p:tavLst>
                                        </p:anim>
                                        <p:animEffect transition="in" filter="fade">
                                          <p:cBhvr>
                                            <p:cTn id="89" dur="500"/>
                                            <p:tgtEl>
                                              <p:spTgt spid="66"/>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67"/>
                                            </p:tgtEl>
                                            <p:attrNameLst>
                                              <p:attrName>style.visibility</p:attrName>
                                            </p:attrNameLst>
                                          </p:cBhvr>
                                          <p:to>
                                            <p:strVal val="visible"/>
                                          </p:to>
                                        </p:set>
                                        <p:anim calcmode="lin" valueType="num">
                                          <p:cBhvr>
                                            <p:cTn id="92" dur="500" fill="hold"/>
                                            <p:tgtEl>
                                              <p:spTgt spid="67"/>
                                            </p:tgtEl>
                                            <p:attrNameLst>
                                              <p:attrName>ppt_w</p:attrName>
                                            </p:attrNameLst>
                                          </p:cBhvr>
                                          <p:tavLst>
                                            <p:tav tm="0">
                                              <p:val>
                                                <p:fltVal val="0"/>
                                              </p:val>
                                            </p:tav>
                                            <p:tav tm="100000">
                                              <p:val>
                                                <p:strVal val="#ppt_w"/>
                                              </p:val>
                                            </p:tav>
                                          </p:tavLst>
                                        </p:anim>
                                        <p:anim calcmode="lin" valueType="num">
                                          <p:cBhvr>
                                            <p:cTn id="93" dur="500" fill="hold"/>
                                            <p:tgtEl>
                                              <p:spTgt spid="67"/>
                                            </p:tgtEl>
                                            <p:attrNameLst>
                                              <p:attrName>ppt_h</p:attrName>
                                            </p:attrNameLst>
                                          </p:cBhvr>
                                          <p:tavLst>
                                            <p:tav tm="0">
                                              <p:val>
                                                <p:fltVal val="0"/>
                                              </p:val>
                                            </p:tav>
                                            <p:tav tm="100000">
                                              <p:val>
                                                <p:strVal val="#ppt_h"/>
                                              </p:val>
                                            </p:tav>
                                          </p:tavLst>
                                        </p:anim>
                                        <p:animEffect transition="in" filter="fade">
                                          <p:cBhvr>
                                            <p:cTn id="94" dur="500"/>
                                            <p:tgtEl>
                                              <p:spTgt spid="67"/>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68"/>
                                            </p:tgtEl>
                                            <p:attrNameLst>
                                              <p:attrName>style.visibility</p:attrName>
                                            </p:attrNameLst>
                                          </p:cBhvr>
                                          <p:to>
                                            <p:strVal val="visible"/>
                                          </p:to>
                                        </p:set>
                                        <p:anim calcmode="lin" valueType="num">
                                          <p:cBhvr>
                                            <p:cTn id="97" dur="500" fill="hold"/>
                                            <p:tgtEl>
                                              <p:spTgt spid="68"/>
                                            </p:tgtEl>
                                            <p:attrNameLst>
                                              <p:attrName>ppt_w</p:attrName>
                                            </p:attrNameLst>
                                          </p:cBhvr>
                                          <p:tavLst>
                                            <p:tav tm="0">
                                              <p:val>
                                                <p:fltVal val="0"/>
                                              </p:val>
                                            </p:tav>
                                            <p:tav tm="100000">
                                              <p:val>
                                                <p:strVal val="#ppt_w"/>
                                              </p:val>
                                            </p:tav>
                                          </p:tavLst>
                                        </p:anim>
                                        <p:anim calcmode="lin" valueType="num">
                                          <p:cBhvr>
                                            <p:cTn id="98" dur="500" fill="hold"/>
                                            <p:tgtEl>
                                              <p:spTgt spid="68"/>
                                            </p:tgtEl>
                                            <p:attrNameLst>
                                              <p:attrName>ppt_h</p:attrName>
                                            </p:attrNameLst>
                                          </p:cBhvr>
                                          <p:tavLst>
                                            <p:tav tm="0">
                                              <p:val>
                                                <p:fltVal val="0"/>
                                              </p:val>
                                            </p:tav>
                                            <p:tav tm="100000">
                                              <p:val>
                                                <p:strVal val="#ppt_h"/>
                                              </p:val>
                                            </p:tav>
                                          </p:tavLst>
                                        </p:anim>
                                        <p:animEffect transition="in" filter="fade">
                                          <p:cBhvr>
                                            <p:cTn id="99" dur="500"/>
                                            <p:tgtEl>
                                              <p:spTgt spid="68"/>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69"/>
                                            </p:tgtEl>
                                            <p:attrNameLst>
                                              <p:attrName>style.visibility</p:attrName>
                                            </p:attrNameLst>
                                          </p:cBhvr>
                                          <p:to>
                                            <p:strVal val="visible"/>
                                          </p:to>
                                        </p:set>
                                        <p:anim calcmode="lin" valueType="num">
                                          <p:cBhvr>
                                            <p:cTn id="102" dur="500" fill="hold"/>
                                            <p:tgtEl>
                                              <p:spTgt spid="69"/>
                                            </p:tgtEl>
                                            <p:attrNameLst>
                                              <p:attrName>ppt_w</p:attrName>
                                            </p:attrNameLst>
                                          </p:cBhvr>
                                          <p:tavLst>
                                            <p:tav tm="0">
                                              <p:val>
                                                <p:fltVal val="0"/>
                                              </p:val>
                                            </p:tav>
                                            <p:tav tm="100000">
                                              <p:val>
                                                <p:strVal val="#ppt_w"/>
                                              </p:val>
                                            </p:tav>
                                          </p:tavLst>
                                        </p:anim>
                                        <p:anim calcmode="lin" valueType="num">
                                          <p:cBhvr>
                                            <p:cTn id="103" dur="500" fill="hold"/>
                                            <p:tgtEl>
                                              <p:spTgt spid="69"/>
                                            </p:tgtEl>
                                            <p:attrNameLst>
                                              <p:attrName>ppt_h</p:attrName>
                                            </p:attrNameLst>
                                          </p:cBhvr>
                                          <p:tavLst>
                                            <p:tav tm="0">
                                              <p:val>
                                                <p:fltVal val="0"/>
                                              </p:val>
                                            </p:tav>
                                            <p:tav tm="100000">
                                              <p:val>
                                                <p:strVal val="#ppt_h"/>
                                              </p:val>
                                            </p:tav>
                                          </p:tavLst>
                                        </p:anim>
                                        <p:animEffect transition="in" filter="fade">
                                          <p:cBhvr>
                                            <p:cTn id="104" dur="500"/>
                                            <p:tgtEl>
                                              <p:spTgt spid="6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70"/>
                                            </p:tgtEl>
                                            <p:attrNameLst>
                                              <p:attrName>style.visibility</p:attrName>
                                            </p:attrNameLst>
                                          </p:cBhvr>
                                          <p:to>
                                            <p:strVal val="visible"/>
                                          </p:to>
                                        </p:set>
                                        <p:anim calcmode="lin" valueType="num">
                                          <p:cBhvr>
                                            <p:cTn id="107" dur="500" fill="hold"/>
                                            <p:tgtEl>
                                              <p:spTgt spid="70"/>
                                            </p:tgtEl>
                                            <p:attrNameLst>
                                              <p:attrName>ppt_w</p:attrName>
                                            </p:attrNameLst>
                                          </p:cBhvr>
                                          <p:tavLst>
                                            <p:tav tm="0">
                                              <p:val>
                                                <p:fltVal val="0"/>
                                              </p:val>
                                            </p:tav>
                                            <p:tav tm="100000">
                                              <p:val>
                                                <p:strVal val="#ppt_w"/>
                                              </p:val>
                                            </p:tav>
                                          </p:tavLst>
                                        </p:anim>
                                        <p:anim calcmode="lin" valueType="num">
                                          <p:cBhvr>
                                            <p:cTn id="108" dur="500" fill="hold"/>
                                            <p:tgtEl>
                                              <p:spTgt spid="70"/>
                                            </p:tgtEl>
                                            <p:attrNameLst>
                                              <p:attrName>ppt_h</p:attrName>
                                            </p:attrNameLst>
                                          </p:cBhvr>
                                          <p:tavLst>
                                            <p:tav tm="0">
                                              <p:val>
                                                <p:fltVal val="0"/>
                                              </p:val>
                                            </p:tav>
                                            <p:tav tm="100000">
                                              <p:val>
                                                <p:strVal val="#ppt_h"/>
                                              </p:val>
                                            </p:tav>
                                          </p:tavLst>
                                        </p:anim>
                                        <p:animEffect transition="in" filter="fade">
                                          <p:cBhvr>
                                            <p:cTn id="109" dur="500"/>
                                            <p:tgtEl>
                                              <p:spTgt spid="70"/>
                                            </p:tgtEl>
                                          </p:cBhvr>
                                        </p:animEffect>
                                      </p:childTnLst>
                                    </p:cTn>
                                  </p:par>
                                  <p:par>
                                    <p:cTn id="110" presetID="53" presetClass="entr" presetSubtype="16" fill="hold" grpId="0" nodeType="withEffect">
                                      <p:stCondLst>
                                        <p:cond delay="400"/>
                                      </p:stCondLst>
                                      <p:childTnLst>
                                        <p:set>
                                          <p:cBhvr>
                                            <p:cTn id="111" dur="1" fill="hold">
                                              <p:stCondLst>
                                                <p:cond delay="0"/>
                                              </p:stCondLst>
                                            </p:cTn>
                                            <p:tgtEl>
                                              <p:spTgt spid="71"/>
                                            </p:tgtEl>
                                            <p:attrNameLst>
                                              <p:attrName>style.visibility</p:attrName>
                                            </p:attrNameLst>
                                          </p:cBhvr>
                                          <p:to>
                                            <p:strVal val="visible"/>
                                          </p:to>
                                        </p:set>
                                        <p:anim calcmode="lin" valueType="num">
                                          <p:cBhvr>
                                            <p:cTn id="112" dur="500" fill="hold"/>
                                            <p:tgtEl>
                                              <p:spTgt spid="71"/>
                                            </p:tgtEl>
                                            <p:attrNameLst>
                                              <p:attrName>ppt_w</p:attrName>
                                            </p:attrNameLst>
                                          </p:cBhvr>
                                          <p:tavLst>
                                            <p:tav tm="0">
                                              <p:val>
                                                <p:fltVal val="0"/>
                                              </p:val>
                                            </p:tav>
                                            <p:tav tm="100000">
                                              <p:val>
                                                <p:strVal val="#ppt_w"/>
                                              </p:val>
                                            </p:tav>
                                          </p:tavLst>
                                        </p:anim>
                                        <p:anim calcmode="lin" valueType="num">
                                          <p:cBhvr>
                                            <p:cTn id="113" dur="500" fill="hold"/>
                                            <p:tgtEl>
                                              <p:spTgt spid="71"/>
                                            </p:tgtEl>
                                            <p:attrNameLst>
                                              <p:attrName>ppt_h</p:attrName>
                                            </p:attrNameLst>
                                          </p:cBhvr>
                                          <p:tavLst>
                                            <p:tav tm="0">
                                              <p:val>
                                                <p:fltVal val="0"/>
                                              </p:val>
                                            </p:tav>
                                            <p:tav tm="100000">
                                              <p:val>
                                                <p:strVal val="#ppt_h"/>
                                              </p:val>
                                            </p:tav>
                                          </p:tavLst>
                                        </p:anim>
                                        <p:animEffect transition="in" filter="fade">
                                          <p:cBhvr>
                                            <p:cTn id="114" dur="500"/>
                                            <p:tgtEl>
                                              <p:spTgt spid="71"/>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72"/>
                                            </p:tgtEl>
                                            <p:attrNameLst>
                                              <p:attrName>style.visibility</p:attrName>
                                            </p:attrNameLst>
                                          </p:cBhvr>
                                          <p:to>
                                            <p:strVal val="visible"/>
                                          </p:to>
                                        </p:set>
                                        <p:anim calcmode="lin" valueType="num">
                                          <p:cBhvr>
                                            <p:cTn id="117" dur="500" fill="hold"/>
                                            <p:tgtEl>
                                              <p:spTgt spid="72"/>
                                            </p:tgtEl>
                                            <p:attrNameLst>
                                              <p:attrName>ppt_w</p:attrName>
                                            </p:attrNameLst>
                                          </p:cBhvr>
                                          <p:tavLst>
                                            <p:tav tm="0">
                                              <p:val>
                                                <p:fltVal val="0"/>
                                              </p:val>
                                            </p:tav>
                                            <p:tav tm="100000">
                                              <p:val>
                                                <p:strVal val="#ppt_w"/>
                                              </p:val>
                                            </p:tav>
                                          </p:tavLst>
                                        </p:anim>
                                        <p:anim calcmode="lin" valueType="num">
                                          <p:cBhvr>
                                            <p:cTn id="118" dur="500" fill="hold"/>
                                            <p:tgtEl>
                                              <p:spTgt spid="72"/>
                                            </p:tgtEl>
                                            <p:attrNameLst>
                                              <p:attrName>ppt_h</p:attrName>
                                            </p:attrNameLst>
                                          </p:cBhvr>
                                          <p:tavLst>
                                            <p:tav tm="0">
                                              <p:val>
                                                <p:fltVal val="0"/>
                                              </p:val>
                                            </p:tav>
                                            <p:tav tm="100000">
                                              <p:val>
                                                <p:strVal val="#ppt_h"/>
                                              </p:val>
                                            </p:tav>
                                          </p:tavLst>
                                        </p:anim>
                                        <p:animEffect transition="in" filter="fade">
                                          <p:cBhvr>
                                            <p:cTn id="119" dur="500"/>
                                            <p:tgtEl>
                                              <p:spTgt spid="72"/>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73"/>
                                            </p:tgtEl>
                                            <p:attrNameLst>
                                              <p:attrName>style.visibility</p:attrName>
                                            </p:attrNameLst>
                                          </p:cBhvr>
                                          <p:to>
                                            <p:strVal val="visible"/>
                                          </p:to>
                                        </p:set>
                                        <p:anim calcmode="lin" valueType="num">
                                          <p:cBhvr>
                                            <p:cTn id="122" dur="500" fill="hold"/>
                                            <p:tgtEl>
                                              <p:spTgt spid="73"/>
                                            </p:tgtEl>
                                            <p:attrNameLst>
                                              <p:attrName>ppt_w</p:attrName>
                                            </p:attrNameLst>
                                          </p:cBhvr>
                                          <p:tavLst>
                                            <p:tav tm="0">
                                              <p:val>
                                                <p:fltVal val="0"/>
                                              </p:val>
                                            </p:tav>
                                            <p:tav tm="100000">
                                              <p:val>
                                                <p:strVal val="#ppt_w"/>
                                              </p:val>
                                            </p:tav>
                                          </p:tavLst>
                                        </p:anim>
                                        <p:anim calcmode="lin" valueType="num">
                                          <p:cBhvr>
                                            <p:cTn id="123" dur="500" fill="hold"/>
                                            <p:tgtEl>
                                              <p:spTgt spid="73"/>
                                            </p:tgtEl>
                                            <p:attrNameLst>
                                              <p:attrName>ppt_h</p:attrName>
                                            </p:attrNameLst>
                                          </p:cBhvr>
                                          <p:tavLst>
                                            <p:tav tm="0">
                                              <p:val>
                                                <p:fltVal val="0"/>
                                              </p:val>
                                            </p:tav>
                                            <p:tav tm="100000">
                                              <p:val>
                                                <p:strVal val="#ppt_h"/>
                                              </p:val>
                                            </p:tav>
                                          </p:tavLst>
                                        </p:anim>
                                        <p:animEffect transition="in" filter="fade">
                                          <p:cBhvr>
                                            <p:cTn id="124" dur="500"/>
                                            <p:tgtEl>
                                              <p:spTgt spid="73"/>
                                            </p:tgtEl>
                                          </p:cBhvr>
                                        </p:animEffect>
                                      </p:childTnLst>
                                    </p:cTn>
                                  </p:par>
                                  <p:par>
                                    <p:cTn id="125" presetID="53" presetClass="entr" presetSubtype="16" fill="hold" grpId="0" nodeType="withEffect">
                                      <p:stCondLst>
                                        <p:cond delay="400"/>
                                      </p:stCondLst>
                                      <p:childTnLst>
                                        <p:set>
                                          <p:cBhvr>
                                            <p:cTn id="126" dur="1" fill="hold">
                                              <p:stCondLst>
                                                <p:cond delay="0"/>
                                              </p:stCondLst>
                                            </p:cTn>
                                            <p:tgtEl>
                                              <p:spTgt spid="74"/>
                                            </p:tgtEl>
                                            <p:attrNameLst>
                                              <p:attrName>style.visibility</p:attrName>
                                            </p:attrNameLst>
                                          </p:cBhvr>
                                          <p:to>
                                            <p:strVal val="visible"/>
                                          </p:to>
                                        </p:set>
                                        <p:anim calcmode="lin" valueType="num">
                                          <p:cBhvr>
                                            <p:cTn id="127" dur="500" fill="hold"/>
                                            <p:tgtEl>
                                              <p:spTgt spid="74"/>
                                            </p:tgtEl>
                                            <p:attrNameLst>
                                              <p:attrName>ppt_w</p:attrName>
                                            </p:attrNameLst>
                                          </p:cBhvr>
                                          <p:tavLst>
                                            <p:tav tm="0">
                                              <p:val>
                                                <p:fltVal val="0"/>
                                              </p:val>
                                            </p:tav>
                                            <p:tav tm="100000">
                                              <p:val>
                                                <p:strVal val="#ppt_w"/>
                                              </p:val>
                                            </p:tav>
                                          </p:tavLst>
                                        </p:anim>
                                        <p:anim calcmode="lin" valueType="num">
                                          <p:cBhvr>
                                            <p:cTn id="128" dur="500" fill="hold"/>
                                            <p:tgtEl>
                                              <p:spTgt spid="74"/>
                                            </p:tgtEl>
                                            <p:attrNameLst>
                                              <p:attrName>ppt_h</p:attrName>
                                            </p:attrNameLst>
                                          </p:cBhvr>
                                          <p:tavLst>
                                            <p:tav tm="0">
                                              <p:val>
                                                <p:fltVal val="0"/>
                                              </p:val>
                                            </p:tav>
                                            <p:tav tm="100000">
                                              <p:val>
                                                <p:strVal val="#ppt_h"/>
                                              </p:val>
                                            </p:tav>
                                          </p:tavLst>
                                        </p:anim>
                                        <p:animEffect transition="in" filter="fade">
                                          <p:cBhvr>
                                            <p:cTn id="129" dur="500"/>
                                            <p:tgtEl>
                                              <p:spTgt spid="74"/>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75"/>
                                            </p:tgtEl>
                                            <p:attrNameLst>
                                              <p:attrName>style.visibility</p:attrName>
                                            </p:attrNameLst>
                                          </p:cBhvr>
                                          <p:to>
                                            <p:strVal val="visible"/>
                                          </p:to>
                                        </p:set>
                                        <p:anim calcmode="lin" valueType="num">
                                          <p:cBhvr>
                                            <p:cTn id="132" dur="500" fill="hold"/>
                                            <p:tgtEl>
                                              <p:spTgt spid="75"/>
                                            </p:tgtEl>
                                            <p:attrNameLst>
                                              <p:attrName>ppt_w</p:attrName>
                                            </p:attrNameLst>
                                          </p:cBhvr>
                                          <p:tavLst>
                                            <p:tav tm="0">
                                              <p:val>
                                                <p:fltVal val="0"/>
                                              </p:val>
                                            </p:tav>
                                            <p:tav tm="100000">
                                              <p:val>
                                                <p:strVal val="#ppt_w"/>
                                              </p:val>
                                            </p:tav>
                                          </p:tavLst>
                                        </p:anim>
                                        <p:anim calcmode="lin" valueType="num">
                                          <p:cBhvr>
                                            <p:cTn id="133" dur="500" fill="hold"/>
                                            <p:tgtEl>
                                              <p:spTgt spid="75"/>
                                            </p:tgtEl>
                                            <p:attrNameLst>
                                              <p:attrName>ppt_h</p:attrName>
                                            </p:attrNameLst>
                                          </p:cBhvr>
                                          <p:tavLst>
                                            <p:tav tm="0">
                                              <p:val>
                                                <p:fltVal val="0"/>
                                              </p:val>
                                            </p:tav>
                                            <p:tav tm="100000">
                                              <p:val>
                                                <p:strVal val="#ppt_h"/>
                                              </p:val>
                                            </p:tav>
                                          </p:tavLst>
                                        </p:anim>
                                        <p:animEffect transition="in" filter="fade">
                                          <p:cBhvr>
                                            <p:cTn id="134" dur="500"/>
                                            <p:tgtEl>
                                              <p:spTgt spid="75"/>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76"/>
                                            </p:tgtEl>
                                            <p:attrNameLst>
                                              <p:attrName>style.visibility</p:attrName>
                                            </p:attrNameLst>
                                          </p:cBhvr>
                                          <p:to>
                                            <p:strVal val="visible"/>
                                          </p:to>
                                        </p:set>
                                        <p:anim calcmode="lin" valueType="num">
                                          <p:cBhvr>
                                            <p:cTn id="137" dur="500" fill="hold"/>
                                            <p:tgtEl>
                                              <p:spTgt spid="76"/>
                                            </p:tgtEl>
                                            <p:attrNameLst>
                                              <p:attrName>ppt_w</p:attrName>
                                            </p:attrNameLst>
                                          </p:cBhvr>
                                          <p:tavLst>
                                            <p:tav tm="0">
                                              <p:val>
                                                <p:fltVal val="0"/>
                                              </p:val>
                                            </p:tav>
                                            <p:tav tm="100000">
                                              <p:val>
                                                <p:strVal val="#ppt_w"/>
                                              </p:val>
                                            </p:tav>
                                          </p:tavLst>
                                        </p:anim>
                                        <p:anim calcmode="lin" valueType="num">
                                          <p:cBhvr>
                                            <p:cTn id="138" dur="500" fill="hold"/>
                                            <p:tgtEl>
                                              <p:spTgt spid="76"/>
                                            </p:tgtEl>
                                            <p:attrNameLst>
                                              <p:attrName>ppt_h</p:attrName>
                                            </p:attrNameLst>
                                          </p:cBhvr>
                                          <p:tavLst>
                                            <p:tav tm="0">
                                              <p:val>
                                                <p:fltVal val="0"/>
                                              </p:val>
                                            </p:tav>
                                            <p:tav tm="100000">
                                              <p:val>
                                                <p:strVal val="#ppt_h"/>
                                              </p:val>
                                            </p:tav>
                                          </p:tavLst>
                                        </p:anim>
                                        <p:animEffect transition="in" filter="fade">
                                          <p:cBhvr>
                                            <p:cTn id="139" dur="500"/>
                                            <p:tgtEl>
                                              <p:spTgt spid="76"/>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77"/>
                                            </p:tgtEl>
                                            <p:attrNameLst>
                                              <p:attrName>style.visibility</p:attrName>
                                            </p:attrNameLst>
                                          </p:cBhvr>
                                          <p:to>
                                            <p:strVal val="visible"/>
                                          </p:to>
                                        </p:set>
                                        <p:anim calcmode="lin" valueType="num">
                                          <p:cBhvr>
                                            <p:cTn id="142" dur="500" fill="hold"/>
                                            <p:tgtEl>
                                              <p:spTgt spid="77"/>
                                            </p:tgtEl>
                                            <p:attrNameLst>
                                              <p:attrName>ppt_w</p:attrName>
                                            </p:attrNameLst>
                                          </p:cBhvr>
                                          <p:tavLst>
                                            <p:tav tm="0">
                                              <p:val>
                                                <p:fltVal val="0"/>
                                              </p:val>
                                            </p:tav>
                                            <p:tav tm="100000">
                                              <p:val>
                                                <p:strVal val="#ppt_w"/>
                                              </p:val>
                                            </p:tav>
                                          </p:tavLst>
                                        </p:anim>
                                        <p:anim calcmode="lin" valueType="num">
                                          <p:cBhvr>
                                            <p:cTn id="143" dur="500" fill="hold"/>
                                            <p:tgtEl>
                                              <p:spTgt spid="77"/>
                                            </p:tgtEl>
                                            <p:attrNameLst>
                                              <p:attrName>ppt_h</p:attrName>
                                            </p:attrNameLst>
                                          </p:cBhvr>
                                          <p:tavLst>
                                            <p:tav tm="0">
                                              <p:val>
                                                <p:fltVal val="0"/>
                                              </p:val>
                                            </p:tav>
                                            <p:tav tm="100000">
                                              <p:val>
                                                <p:strVal val="#ppt_h"/>
                                              </p:val>
                                            </p:tav>
                                          </p:tavLst>
                                        </p:anim>
                                        <p:animEffect transition="in" filter="fade">
                                          <p:cBhvr>
                                            <p:cTn id="144"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0-#ppt_w/2"/>
                                              </p:val>
                                            </p:tav>
                                            <p:tav tm="100000">
                                              <p:val>
                                                <p:strVal val="#ppt_x"/>
                                              </p:val>
                                            </p:tav>
                                          </p:tavLst>
                                        </p:anim>
                                        <p:anim calcmode="lin" valueType="num">
                                          <p:cBhvr additive="base">
                                            <p:cTn id="8" dur="500" fill="hold"/>
                                            <p:tgtEl>
                                              <p:spTgt spid="46"/>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0-#ppt_w/2"/>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1+#ppt_w/2"/>
                                              </p:val>
                                            </p:tav>
                                            <p:tav tm="100000">
                                              <p:val>
                                                <p:strVal val="#ppt_x"/>
                                              </p:val>
                                            </p:tav>
                                          </p:tavLst>
                                        </p:anim>
                                        <p:anim calcmode="lin" valueType="num">
                                          <p:cBhvr additive="base">
                                            <p:cTn id="16" dur="500" fill="hold"/>
                                            <p:tgtEl>
                                              <p:spTgt spid="40"/>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1+#ppt_w/2"/>
                                              </p:val>
                                            </p:tav>
                                            <p:tav tm="100000">
                                              <p:val>
                                                <p:strVal val="#ppt_x"/>
                                              </p:val>
                                            </p:tav>
                                          </p:tavLst>
                                        </p:anim>
                                        <p:anim calcmode="lin" valueType="num">
                                          <p:cBhvr additive="base">
                                            <p:cTn id="20" dur="500" fill="hold"/>
                                            <p:tgtEl>
                                              <p:spTgt spid="4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1" presetClass="entr" presetSubtype="1"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wheel(1)">
                                          <p:cBhvr>
                                            <p:cTn id="24" dur="1000"/>
                                            <p:tgtEl>
                                              <p:spTgt spid="52"/>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53"/>
                                            </p:tgtEl>
                                            <p:attrNameLst>
                                              <p:attrName>style.visibility</p:attrName>
                                            </p:attrNameLst>
                                          </p:cBhvr>
                                          <p:to>
                                            <p:strVal val="visible"/>
                                          </p:to>
                                        </p:set>
                                        <p:animEffect transition="in" filter="wheel(1)">
                                          <p:cBhvr>
                                            <p:cTn id="27" dur="1000"/>
                                            <p:tgtEl>
                                              <p:spTgt spid="53"/>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54"/>
                                            </p:tgtEl>
                                            <p:attrNameLst>
                                              <p:attrName>style.visibility</p:attrName>
                                            </p:attrNameLst>
                                          </p:cBhvr>
                                          <p:to>
                                            <p:strVal val="visible"/>
                                          </p:to>
                                        </p:set>
                                        <p:animEffect transition="in" filter="wheel(1)">
                                          <p:cBhvr>
                                            <p:cTn id="30" dur="1000"/>
                                            <p:tgtEl>
                                              <p:spTgt spid="54"/>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55"/>
                                            </p:tgtEl>
                                            <p:attrNameLst>
                                              <p:attrName>style.visibility</p:attrName>
                                            </p:attrNameLst>
                                          </p:cBhvr>
                                          <p:to>
                                            <p:strVal val="visible"/>
                                          </p:to>
                                        </p:set>
                                        <p:animEffect transition="in" filter="wheel(1)">
                                          <p:cBhvr>
                                            <p:cTn id="33" dur="1000"/>
                                            <p:tgtEl>
                                              <p:spTgt spid="55"/>
                                            </p:tgtEl>
                                          </p:cBhvr>
                                        </p:animEffect>
                                      </p:childTnLst>
                                    </p:cTn>
                                  </p:par>
                                </p:childTnLst>
                              </p:cTn>
                            </p:par>
                            <p:par>
                              <p:cTn id="34" fill="hold">
                                <p:stCondLst>
                                  <p:cond delay="2600"/>
                                </p:stCondLst>
                                <p:childTnLst>
                                  <p:par>
                                    <p:cTn id="35" presetID="53" presetClass="entr" presetSubtype="16"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 calcmode="lin" valueType="num">
                                          <p:cBhvr>
                                            <p:cTn id="37" dur="500" fill="hold"/>
                                            <p:tgtEl>
                                              <p:spTgt spid="56"/>
                                            </p:tgtEl>
                                            <p:attrNameLst>
                                              <p:attrName>ppt_w</p:attrName>
                                            </p:attrNameLst>
                                          </p:cBhvr>
                                          <p:tavLst>
                                            <p:tav tm="0">
                                              <p:val>
                                                <p:fltVal val="0"/>
                                              </p:val>
                                            </p:tav>
                                            <p:tav tm="100000">
                                              <p:val>
                                                <p:strVal val="#ppt_w"/>
                                              </p:val>
                                            </p:tav>
                                          </p:tavLst>
                                        </p:anim>
                                        <p:anim calcmode="lin" valueType="num">
                                          <p:cBhvr>
                                            <p:cTn id="38" dur="500" fill="hold"/>
                                            <p:tgtEl>
                                              <p:spTgt spid="56"/>
                                            </p:tgtEl>
                                            <p:attrNameLst>
                                              <p:attrName>ppt_h</p:attrName>
                                            </p:attrNameLst>
                                          </p:cBhvr>
                                          <p:tavLst>
                                            <p:tav tm="0">
                                              <p:val>
                                                <p:fltVal val="0"/>
                                              </p:val>
                                            </p:tav>
                                            <p:tav tm="100000">
                                              <p:val>
                                                <p:strVal val="#ppt_h"/>
                                              </p:val>
                                            </p:tav>
                                          </p:tavLst>
                                        </p:anim>
                                        <p:animEffect transition="in" filter="fade">
                                          <p:cBhvr>
                                            <p:cTn id="39" dur="500"/>
                                            <p:tgtEl>
                                              <p:spTgt spid="56"/>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57"/>
                                            </p:tgtEl>
                                            <p:attrNameLst>
                                              <p:attrName>style.visibility</p:attrName>
                                            </p:attrNameLst>
                                          </p:cBhvr>
                                          <p:to>
                                            <p:strVal val="visible"/>
                                          </p:to>
                                        </p:set>
                                        <p:anim calcmode="lin" valueType="num">
                                          <p:cBhvr>
                                            <p:cTn id="42" dur="500" fill="hold"/>
                                            <p:tgtEl>
                                              <p:spTgt spid="57"/>
                                            </p:tgtEl>
                                            <p:attrNameLst>
                                              <p:attrName>ppt_w</p:attrName>
                                            </p:attrNameLst>
                                          </p:cBhvr>
                                          <p:tavLst>
                                            <p:tav tm="0">
                                              <p:val>
                                                <p:fltVal val="0"/>
                                              </p:val>
                                            </p:tav>
                                            <p:tav tm="100000">
                                              <p:val>
                                                <p:strVal val="#ppt_w"/>
                                              </p:val>
                                            </p:tav>
                                          </p:tavLst>
                                        </p:anim>
                                        <p:anim calcmode="lin" valueType="num">
                                          <p:cBhvr>
                                            <p:cTn id="43" dur="500" fill="hold"/>
                                            <p:tgtEl>
                                              <p:spTgt spid="57"/>
                                            </p:tgtEl>
                                            <p:attrNameLst>
                                              <p:attrName>ppt_h</p:attrName>
                                            </p:attrNameLst>
                                          </p:cBhvr>
                                          <p:tavLst>
                                            <p:tav tm="0">
                                              <p:val>
                                                <p:fltVal val="0"/>
                                              </p:val>
                                            </p:tav>
                                            <p:tav tm="100000">
                                              <p:val>
                                                <p:strVal val="#ppt_h"/>
                                              </p:val>
                                            </p:tav>
                                          </p:tavLst>
                                        </p:anim>
                                        <p:animEffect transition="in" filter="fade">
                                          <p:cBhvr>
                                            <p:cTn id="44" dur="500"/>
                                            <p:tgtEl>
                                              <p:spTgt spid="57"/>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58"/>
                                            </p:tgtEl>
                                            <p:attrNameLst>
                                              <p:attrName>style.visibility</p:attrName>
                                            </p:attrNameLst>
                                          </p:cBhvr>
                                          <p:to>
                                            <p:strVal val="visible"/>
                                          </p:to>
                                        </p:set>
                                        <p:anim calcmode="lin" valueType="num">
                                          <p:cBhvr>
                                            <p:cTn id="47" dur="500" fill="hold"/>
                                            <p:tgtEl>
                                              <p:spTgt spid="58"/>
                                            </p:tgtEl>
                                            <p:attrNameLst>
                                              <p:attrName>ppt_w</p:attrName>
                                            </p:attrNameLst>
                                          </p:cBhvr>
                                          <p:tavLst>
                                            <p:tav tm="0">
                                              <p:val>
                                                <p:fltVal val="0"/>
                                              </p:val>
                                            </p:tav>
                                            <p:tav tm="100000">
                                              <p:val>
                                                <p:strVal val="#ppt_w"/>
                                              </p:val>
                                            </p:tav>
                                          </p:tavLst>
                                        </p:anim>
                                        <p:anim calcmode="lin" valueType="num">
                                          <p:cBhvr>
                                            <p:cTn id="48" dur="500" fill="hold"/>
                                            <p:tgtEl>
                                              <p:spTgt spid="58"/>
                                            </p:tgtEl>
                                            <p:attrNameLst>
                                              <p:attrName>ppt_h</p:attrName>
                                            </p:attrNameLst>
                                          </p:cBhvr>
                                          <p:tavLst>
                                            <p:tav tm="0">
                                              <p:val>
                                                <p:fltVal val="0"/>
                                              </p:val>
                                            </p:tav>
                                            <p:tav tm="100000">
                                              <p:val>
                                                <p:strVal val="#ppt_h"/>
                                              </p:val>
                                            </p:tav>
                                          </p:tavLst>
                                        </p:anim>
                                        <p:animEffect transition="in" filter="fade">
                                          <p:cBhvr>
                                            <p:cTn id="49" dur="500"/>
                                            <p:tgtEl>
                                              <p:spTgt spid="5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9"/>
                                            </p:tgtEl>
                                            <p:attrNameLst>
                                              <p:attrName>style.visibility</p:attrName>
                                            </p:attrNameLst>
                                          </p:cBhvr>
                                          <p:to>
                                            <p:strVal val="visible"/>
                                          </p:to>
                                        </p:set>
                                        <p:anim calcmode="lin" valueType="num">
                                          <p:cBhvr>
                                            <p:cTn id="52" dur="500" fill="hold"/>
                                            <p:tgtEl>
                                              <p:spTgt spid="59"/>
                                            </p:tgtEl>
                                            <p:attrNameLst>
                                              <p:attrName>ppt_w</p:attrName>
                                            </p:attrNameLst>
                                          </p:cBhvr>
                                          <p:tavLst>
                                            <p:tav tm="0">
                                              <p:val>
                                                <p:fltVal val="0"/>
                                              </p:val>
                                            </p:tav>
                                            <p:tav tm="100000">
                                              <p:val>
                                                <p:strVal val="#ppt_w"/>
                                              </p:val>
                                            </p:tav>
                                          </p:tavLst>
                                        </p:anim>
                                        <p:anim calcmode="lin" valueType="num">
                                          <p:cBhvr>
                                            <p:cTn id="53" dur="500" fill="hold"/>
                                            <p:tgtEl>
                                              <p:spTgt spid="59"/>
                                            </p:tgtEl>
                                            <p:attrNameLst>
                                              <p:attrName>ppt_h</p:attrName>
                                            </p:attrNameLst>
                                          </p:cBhvr>
                                          <p:tavLst>
                                            <p:tav tm="0">
                                              <p:val>
                                                <p:fltVal val="0"/>
                                              </p:val>
                                            </p:tav>
                                            <p:tav tm="100000">
                                              <p:val>
                                                <p:strVal val="#ppt_h"/>
                                              </p:val>
                                            </p:tav>
                                          </p:tavLst>
                                        </p:anim>
                                        <p:animEffect transition="in" filter="fade">
                                          <p:cBhvr>
                                            <p:cTn id="54" dur="500"/>
                                            <p:tgtEl>
                                              <p:spTgt spid="59"/>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60"/>
                                            </p:tgtEl>
                                            <p:attrNameLst>
                                              <p:attrName>style.visibility</p:attrName>
                                            </p:attrNameLst>
                                          </p:cBhvr>
                                          <p:to>
                                            <p:strVal val="visible"/>
                                          </p:to>
                                        </p:set>
                                        <p:anim calcmode="lin" valueType="num">
                                          <p:cBhvr>
                                            <p:cTn id="57" dur="500" fill="hold"/>
                                            <p:tgtEl>
                                              <p:spTgt spid="60"/>
                                            </p:tgtEl>
                                            <p:attrNameLst>
                                              <p:attrName>ppt_w</p:attrName>
                                            </p:attrNameLst>
                                          </p:cBhvr>
                                          <p:tavLst>
                                            <p:tav tm="0">
                                              <p:val>
                                                <p:fltVal val="0"/>
                                              </p:val>
                                            </p:tav>
                                            <p:tav tm="100000">
                                              <p:val>
                                                <p:strVal val="#ppt_w"/>
                                              </p:val>
                                            </p:tav>
                                          </p:tavLst>
                                        </p:anim>
                                        <p:anim calcmode="lin" valueType="num">
                                          <p:cBhvr>
                                            <p:cTn id="58" dur="500" fill="hold"/>
                                            <p:tgtEl>
                                              <p:spTgt spid="60"/>
                                            </p:tgtEl>
                                            <p:attrNameLst>
                                              <p:attrName>ppt_h</p:attrName>
                                            </p:attrNameLst>
                                          </p:cBhvr>
                                          <p:tavLst>
                                            <p:tav tm="0">
                                              <p:val>
                                                <p:fltVal val="0"/>
                                              </p:val>
                                            </p:tav>
                                            <p:tav tm="100000">
                                              <p:val>
                                                <p:strVal val="#ppt_h"/>
                                              </p:val>
                                            </p:tav>
                                          </p:tavLst>
                                        </p:anim>
                                        <p:animEffect transition="in" filter="fade">
                                          <p:cBhvr>
                                            <p:cTn id="59" dur="500"/>
                                            <p:tgtEl>
                                              <p:spTgt spid="60"/>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61"/>
                                            </p:tgtEl>
                                            <p:attrNameLst>
                                              <p:attrName>style.visibility</p:attrName>
                                            </p:attrNameLst>
                                          </p:cBhvr>
                                          <p:to>
                                            <p:strVal val="visible"/>
                                          </p:to>
                                        </p:set>
                                        <p:anim calcmode="lin" valueType="num">
                                          <p:cBhvr>
                                            <p:cTn id="62" dur="500" fill="hold"/>
                                            <p:tgtEl>
                                              <p:spTgt spid="61"/>
                                            </p:tgtEl>
                                            <p:attrNameLst>
                                              <p:attrName>ppt_w</p:attrName>
                                            </p:attrNameLst>
                                          </p:cBhvr>
                                          <p:tavLst>
                                            <p:tav tm="0">
                                              <p:val>
                                                <p:fltVal val="0"/>
                                              </p:val>
                                            </p:tav>
                                            <p:tav tm="100000">
                                              <p:val>
                                                <p:strVal val="#ppt_w"/>
                                              </p:val>
                                            </p:tav>
                                          </p:tavLst>
                                        </p:anim>
                                        <p:anim calcmode="lin" valueType="num">
                                          <p:cBhvr>
                                            <p:cTn id="63" dur="500" fill="hold"/>
                                            <p:tgtEl>
                                              <p:spTgt spid="61"/>
                                            </p:tgtEl>
                                            <p:attrNameLst>
                                              <p:attrName>ppt_h</p:attrName>
                                            </p:attrNameLst>
                                          </p:cBhvr>
                                          <p:tavLst>
                                            <p:tav tm="0">
                                              <p:val>
                                                <p:fltVal val="0"/>
                                              </p:val>
                                            </p:tav>
                                            <p:tav tm="100000">
                                              <p:val>
                                                <p:strVal val="#ppt_h"/>
                                              </p:val>
                                            </p:tav>
                                          </p:tavLst>
                                        </p:anim>
                                        <p:animEffect transition="in" filter="fade">
                                          <p:cBhvr>
                                            <p:cTn id="64" dur="500"/>
                                            <p:tgtEl>
                                              <p:spTgt spid="61"/>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ppt_w</p:attrName>
                                            </p:attrNameLst>
                                          </p:cBhvr>
                                          <p:tavLst>
                                            <p:tav tm="0">
                                              <p:val>
                                                <p:fltVal val="0"/>
                                              </p:val>
                                            </p:tav>
                                            <p:tav tm="100000">
                                              <p:val>
                                                <p:strVal val="#ppt_w"/>
                                              </p:val>
                                            </p:tav>
                                          </p:tavLst>
                                        </p:anim>
                                        <p:anim calcmode="lin" valueType="num">
                                          <p:cBhvr>
                                            <p:cTn id="68" dur="500" fill="hold"/>
                                            <p:tgtEl>
                                              <p:spTgt spid="62"/>
                                            </p:tgtEl>
                                            <p:attrNameLst>
                                              <p:attrName>ppt_h</p:attrName>
                                            </p:attrNameLst>
                                          </p:cBhvr>
                                          <p:tavLst>
                                            <p:tav tm="0">
                                              <p:val>
                                                <p:fltVal val="0"/>
                                              </p:val>
                                            </p:tav>
                                            <p:tav tm="100000">
                                              <p:val>
                                                <p:strVal val="#ppt_h"/>
                                              </p:val>
                                            </p:tav>
                                          </p:tavLst>
                                        </p:anim>
                                        <p:animEffect transition="in" filter="fade">
                                          <p:cBhvr>
                                            <p:cTn id="69" dur="500"/>
                                            <p:tgtEl>
                                              <p:spTgt spid="6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63"/>
                                            </p:tgtEl>
                                            <p:attrNameLst>
                                              <p:attrName>style.visibility</p:attrName>
                                            </p:attrNameLst>
                                          </p:cBhvr>
                                          <p:to>
                                            <p:strVal val="visible"/>
                                          </p:to>
                                        </p:set>
                                        <p:anim calcmode="lin" valueType="num">
                                          <p:cBhvr>
                                            <p:cTn id="72" dur="500" fill="hold"/>
                                            <p:tgtEl>
                                              <p:spTgt spid="63"/>
                                            </p:tgtEl>
                                            <p:attrNameLst>
                                              <p:attrName>ppt_w</p:attrName>
                                            </p:attrNameLst>
                                          </p:cBhvr>
                                          <p:tavLst>
                                            <p:tav tm="0">
                                              <p:val>
                                                <p:fltVal val="0"/>
                                              </p:val>
                                            </p:tav>
                                            <p:tav tm="100000">
                                              <p:val>
                                                <p:strVal val="#ppt_w"/>
                                              </p:val>
                                            </p:tav>
                                          </p:tavLst>
                                        </p:anim>
                                        <p:anim calcmode="lin" valueType="num">
                                          <p:cBhvr>
                                            <p:cTn id="73" dur="500" fill="hold"/>
                                            <p:tgtEl>
                                              <p:spTgt spid="63"/>
                                            </p:tgtEl>
                                            <p:attrNameLst>
                                              <p:attrName>ppt_h</p:attrName>
                                            </p:attrNameLst>
                                          </p:cBhvr>
                                          <p:tavLst>
                                            <p:tav tm="0">
                                              <p:val>
                                                <p:fltVal val="0"/>
                                              </p:val>
                                            </p:tav>
                                            <p:tav tm="100000">
                                              <p:val>
                                                <p:strVal val="#ppt_h"/>
                                              </p:val>
                                            </p:tav>
                                          </p:tavLst>
                                        </p:anim>
                                        <p:animEffect transition="in" filter="fade">
                                          <p:cBhvr>
                                            <p:cTn id="74" dur="500"/>
                                            <p:tgtEl>
                                              <p:spTgt spid="63"/>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64"/>
                                            </p:tgtEl>
                                            <p:attrNameLst>
                                              <p:attrName>style.visibility</p:attrName>
                                            </p:attrNameLst>
                                          </p:cBhvr>
                                          <p:to>
                                            <p:strVal val="visible"/>
                                          </p:to>
                                        </p:set>
                                        <p:anim calcmode="lin" valueType="num">
                                          <p:cBhvr>
                                            <p:cTn id="77" dur="500" fill="hold"/>
                                            <p:tgtEl>
                                              <p:spTgt spid="64"/>
                                            </p:tgtEl>
                                            <p:attrNameLst>
                                              <p:attrName>ppt_w</p:attrName>
                                            </p:attrNameLst>
                                          </p:cBhvr>
                                          <p:tavLst>
                                            <p:tav tm="0">
                                              <p:val>
                                                <p:fltVal val="0"/>
                                              </p:val>
                                            </p:tav>
                                            <p:tav tm="100000">
                                              <p:val>
                                                <p:strVal val="#ppt_w"/>
                                              </p:val>
                                            </p:tav>
                                          </p:tavLst>
                                        </p:anim>
                                        <p:anim calcmode="lin" valueType="num">
                                          <p:cBhvr>
                                            <p:cTn id="78" dur="500" fill="hold"/>
                                            <p:tgtEl>
                                              <p:spTgt spid="64"/>
                                            </p:tgtEl>
                                            <p:attrNameLst>
                                              <p:attrName>ppt_h</p:attrName>
                                            </p:attrNameLst>
                                          </p:cBhvr>
                                          <p:tavLst>
                                            <p:tav tm="0">
                                              <p:val>
                                                <p:fltVal val="0"/>
                                              </p:val>
                                            </p:tav>
                                            <p:tav tm="100000">
                                              <p:val>
                                                <p:strVal val="#ppt_h"/>
                                              </p:val>
                                            </p:tav>
                                          </p:tavLst>
                                        </p:anim>
                                        <p:animEffect transition="in" filter="fade">
                                          <p:cBhvr>
                                            <p:cTn id="79" dur="500"/>
                                            <p:tgtEl>
                                              <p:spTgt spid="64"/>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65"/>
                                            </p:tgtEl>
                                            <p:attrNameLst>
                                              <p:attrName>style.visibility</p:attrName>
                                            </p:attrNameLst>
                                          </p:cBhvr>
                                          <p:to>
                                            <p:strVal val="visible"/>
                                          </p:to>
                                        </p:set>
                                        <p:anim calcmode="lin" valueType="num">
                                          <p:cBhvr>
                                            <p:cTn id="82" dur="500" fill="hold"/>
                                            <p:tgtEl>
                                              <p:spTgt spid="65"/>
                                            </p:tgtEl>
                                            <p:attrNameLst>
                                              <p:attrName>ppt_w</p:attrName>
                                            </p:attrNameLst>
                                          </p:cBhvr>
                                          <p:tavLst>
                                            <p:tav tm="0">
                                              <p:val>
                                                <p:fltVal val="0"/>
                                              </p:val>
                                            </p:tav>
                                            <p:tav tm="100000">
                                              <p:val>
                                                <p:strVal val="#ppt_w"/>
                                              </p:val>
                                            </p:tav>
                                          </p:tavLst>
                                        </p:anim>
                                        <p:anim calcmode="lin" valueType="num">
                                          <p:cBhvr>
                                            <p:cTn id="83" dur="500" fill="hold"/>
                                            <p:tgtEl>
                                              <p:spTgt spid="65"/>
                                            </p:tgtEl>
                                            <p:attrNameLst>
                                              <p:attrName>ppt_h</p:attrName>
                                            </p:attrNameLst>
                                          </p:cBhvr>
                                          <p:tavLst>
                                            <p:tav tm="0">
                                              <p:val>
                                                <p:fltVal val="0"/>
                                              </p:val>
                                            </p:tav>
                                            <p:tav tm="100000">
                                              <p:val>
                                                <p:strVal val="#ppt_h"/>
                                              </p:val>
                                            </p:tav>
                                          </p:tavLst>
                                        </p:anim>
                                        <p:animEffect transition="in" filter="fade">
                                          <p:cBhvr>
                                            <p:cTn id="84" dur="500"/>
                                            <p:tgtEl>
                                              <p:spTgt spid="65"/>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 calcmode="lin" valueType="num">
                                          <p:cBhvr>
                                            <p:cTn id="87" dur="500" fill="hold"/>
                                            <p:tgtEl>
                                              <p:spTgt spid="66"/>
                                            </p:tgtEl>
                                            <p:attrNameLst>
                                              <p:attrName>ppt_w</p:attrName>
                                            </p:attrNameLst>
                                          </p:cBhvr>
                                          <p:tavLst>
                                            <p:tav tm="0">
                                              <p:val>
                                                <p:fltVal val="0"/>
                                              </p:val>
                                            </p:tav>
                                            <p:tav tm="100000">
                                              <p:val>
                                                <p:strVal val="#ppt_w"/>
                                              </p:val>
                                            </p:tav>
                                          </p:tavLst>
                                        </p:anim>
                                        <p:anim calcmode="lin" valueType="num">
                                          <p:cBhvr>
                                            <p:cTn id="88" dur="500" fill="hold"/>
                                            <p:tgtEl>
                                              <p:spTgt spid="66"/>
                                            </p:tgtEl>
                                            <p:attrNameLst>
                                              <p:attrName>ppt_h</p:attrName>
                                            </p:attrNameLst>
                                          </p:cBhvr>
                                          <p:tavLst>
                                            <p:tav tm="0">
                                              <p:val>
                                                <p:fltVal val="0"/>
                                              </p:val>
                                            </p:tav>
                                            <p:tav tm="100000">
                                              <p:val>
                                                <p:strVal val="#ppt_h"/>
                                              </p:val>
                                            </p:tav>
                                          </p:tavLst>
                                        </p:anim>
                                        <p:animEffect transition="in" filter="fade">
                                          <p:cBhvr>
                                            <p:cTn id="89" dur="500"/>
                                            <p:tgtEl>
                                              <p:spTgt spid="66"/>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67"/>
                                            </p:tgtEl>
                                            <p:attrNameLst>
                                              <p:attrName>style.visibility</p:attrName>
                                            </p:attrNameLst>
                                          </p:cBhvr>
                                          <p:to>
                                            <p:strVal val="visible"/>
                                          </p:to>
                                        </p:set>
                                        <p:anim calcmode="lin" valueType="num">
                                          <p:cBhvr>
                                            <p:cTn id="92" dur="500" fill="hold"/>
                                            <p:tgtEl>
                                              <p:spTgt spid="67"/>
                                            </p:tgtEl>
                                            <p:attrNameLst>
                                              <p:attrName>ppt_w</p:attrName>
                                            </p:attrNameLst>
                                          </p:cBhvr>
                                          <p:tavLst>
                                            <p:tav tm="0">
                                              <p:val>
                                                <p:fltVal val="0"/>
                                              </p:val>
                                            </p:tav>
                                            <p:tav tm="100000">
                                              <p:val>
                                                <p:strVal val="#ppt_w"/>
                                              </p:val>
                                            </p:tav>
                                          </p:tavLst>
                                        </p:anim>
                                        <p:anim calcmode="lin" valueType="num">
                                          <p:cBhvr>
                                            <p:cTn id="93" dur="500" fill="hold"/>
                                            <p:tgtEl>
                                              <p:spTgt spid="67"/>
                                            </p:tgtEl>
                                            <p:attrNameLst>
                                              <p:attrName>ppt_h</p:attrName>
                                            </p:attrNameLst>
                                          </p:cBhvr>
                                          <p:tavLst>
                                            <p:tav tm="0">
                                              <p:val>
                                                <p:fltVal val="0"/>
                                              </p:val>
                                            </p:tav>
                                            <p:tav tm="100000">
                                              <p:val>
                                                <p:strVal val="#ppt_h"/>
                                              </p:val>
                                            </p:tav>
                                          </p:tavLst>
                                        </p:anim>
                                        <p:animEffect transition="in" filter="fade">
                                          <p:cBhvr>
                                            <p:cTn id="94" dur="500"/>
                                            <p:tgtEl>
                                              <p:spTgt spid="67"/>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68"/>
                                            </p:tgtEl>
                                            <p:attrNameLst>
                                              <p:attrName>style.visibility</p:attrName>
                                            </p:attrNameLst>
                                          </p:cBhvr>
                                          <p:to>
                                            <p:strVal val="visible"/>
                                          </p:to>
                                        </p:set>
                                        <p:anim calcmode="lin" valueType="num">
                                          <p:cBhvr>
                                            <p:cTn id="97" dur="500" fill="hold"/>
                                            <p:tgtEl>
                                              <p:spTgt spid="68"/>
                                            </p:tgtEl>
                                            <p:attrNameLst>
                                              <p:attrName>ppt_w</p:attrName>
                                            </p:attrNameLst>
                                          </p:cBhvr>
                                          <p:tavLst>
                                            <p:tav tm="0">
                                              <p:val>
                                                <p:fltVal val="0"/>
                                              </p:val>
                                            </p:tav>
                                            <p:tav tm="100000">
                                              <p:val>
                                                <p:strVal val="#ppt_w"/>
                                              </p:val>
                                            </p:tav>
                                          </p:tavLst>
                                        </p:anim>
                                        <p:anim calcmode="lin" valueType="num">
                                          <p:cBhvr>
                                            <p:cTn id="98" dur="500" fill="hold"/>
                                            <p:tgtEl>
                                              <p:spTgt spid="68"/>
                                            </p:tgtEl>
                                            <p:attrNameLst>
                                              <p:attrName>ppt_h</p:attrName>
                                            </p:attrNameLst>
                                          </p:cBhvr>
                                          <p:tavLst>
                                            <p:tav tm="0">
                                              <p:val>
                                                <p:fltVal val="0"/>
                                              </p:val>
                                            </p:tav>
                                            <p:tav tm="100000">
                                              <p:val>
                                                <p:strVal val="#ppt_h"/>
                                              </p:val>
                                            </p:tav>
                                          </p:tavLst>
                                        </p:anim>
                                        <p:animEffect transition="in" filter="fade">
                                          <p:cBhvr>
                                            <p:cTn id="99" dur="500"/>
                                            <p:tgtEl>
                                              <p:spTgt spid="68"/>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69"/>
                                            </p:tgtEl>
                                            <p:attrNameLst>
                                              <p:attrName>style.visibility</p:attrName>
                                            </p:attrNameLst>
                                          </p:cBhvr>
                                          <p:to>
                                            <p:strVal val="visible"/>
                                          </p:to>
                                        </p:set>
                                        <p:anim calcmode="lin" valueType="num">
                                          <p:cBhvr>
                                            <p:cTn id="102" dur="500" fill="hold"/>
                                            <p:tgtEl>
                                              <p:spTgt spid="69"/>
                                            </p:tgtEl>
                                            <p:attrNameLst>
                                              <p:attrName>ppt_w</p:attrName>
                                            </p:attrNameLst>
                                          </p:cBhvr>
                                          <p:tavLst>
                                            <p:tav tm="0">
                                              <p:val>
                                                <p:fltVal val="0"/>
                                              </p:val>
                                            </p:tav>
                                            <p:tav tm="100000">
                                              <p:val>
                                                <p:strVal val="#ppt_w"/>
                                              </p:val>
                                            </p:tav>
                                          </p:tavLst>
                                        </p:anim>
                                        <p:anim calcmode="lin" valueType="num">
                                          <p:cBhvr>
                                            <p:cTn id="103" dur="500" fill="hold"/>
                                            <p:tgtEl>
                                              <p:spTgt spid="69"/>
                                            </p:tgtEl>
                                            <p:attrNameLst>
                                              <p:attrName>ppt_h</p:attrName>
                                            </p:attrNameLst>
                                          </p:cBhvr>
                                          <p:tavLst>
                                            <p:tav tm="0">
                                              <p:val>
                                                <p:fltVal val="0"/>
                                              </p:val>
                                            </p:tav>
                                            <p:tav tm="100000">
                                              <p:val>
                                                <p:strVal val="#ppt_h"/>
                                              </p:val>
                                            </p:tav>
                                          </p:tavLst>
                                        </p:anim>
                                        <p:animEffect transition="in" filter="fade">
                                          <p:cBhvr>
                                            <p:cTn id="104" dur="500"/>
                                            <p:tgtEl>
                                              <p:spTgt spid="69"/>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70"/>
                                            </p:tgtEl>
                                            <p:attrNameLst>
                                              <p:attrName>style.visibility</p:attrName>
                                            </p:attrNameLst>
                                          </p:cBhvr>
                                          <p:to>
                                            <p:strVal val="visible"/>
                                          </p:to>
                                        </p:set>
                                        <p:anim calcmode="lin" valueType="num">
                                          <p:cBhvr>
                                            <p:cTn id="107" dur="500" fill="hold"/>
                                            <p:tgtEl>
                                              <p:spTgt spid="70"/>
                                            </p:tgtEl>
                                            <p:attrNameLst>
                                              <p:attrName>ppt_w</p:attrName>
                                            </p:attrNameLst>
                                          </p:cBhvr>
                                          <p:tavLst>
                                            <p:tav tm="0">
                                              <p:val>
                                                <p:fltVal val="0"/>
                                              </p:val>
                                            </p:tav>
                                            <p:tav tm="100000">
                                              <p:val>
                                                <p:strVal val="#ppt_w"/>
                                              </p:val>
                                            </p:tav>
                                          </p:tavLst>
                                        </p:anim>
                                        <p:anim calcmode="lin" valueType="num">
                                          <p:cBhvr>
                                            <p:cTn id="108" dur="500" fill="hold"/>
                                            <p:tgtEl>
                                              <p:spTgt spid="70"/>
                                            </p:tgtEl>
                                            <p:attrNameLst>
                                              <p:attrName>ppt_h</p:attrName>
                                            </p:attrNameLst>
                                          </p:cBhvr>
                                          <p:tavLst>
                                            <p:tav tm="0">
                                              <p:val>
                                                <p:fltVal val="0"/>
                                              </p:val>
                                            </p:tav>
                                            <p:tav tm="100000">
                                              <p:val>
                                                <p:strVal val="#ppt_h"/>
                                              </p:val>
                                            </p:tav>
                                          </p:tavLst>
                                        </p:anim>
                                        <p:animEffect transition="in" filter="fade">
                                          <p:cBhvr>
                                            <p:cTn id="109" dur="500"/>
                                            <p:tgtEl>
                                              <p:spTgt spid="70"/>
                                            </p:tgtEl>
                                          </p:cBhvr>
                                        </p:animEffect>
                                      </p:childTnLst>
                                    </p:cTn>
                                  </p:par>
                                  <p:par>
                                    <p:cTn id="110" presetID="53" presetClass="entr" presetSubtype="16" fill="hold" grpId="0" nodeType="withEffect">
                                      <p:stCondLst>
                                        <p:cond delay="400"/>
                                      </p:stCondLst>
                                      <p:childTnLst>
                                        <p:set>
                                          <p:cBhvr>
                                            <p:cTn id="111" dur="1" fill="hold">
                                              <p:stCondLst>
                                                <p:cond delay="0"/>
                                              </p:stCondLst>
                                            </p:cTn>
                                            <p:tgtEl>
                                              <p:spTgt spid="71"/>
                                            </p:tgtEl>
                                            <p:attrNameLst>
                                              <p:attrName>style.visibility</p:attrName>
                                            </p:attrNameLst>
                                          </p:cBhvr>
                                          <p:to>
                                            <p:strVal val="visible"/>
                                          </p:to>
                                        </p:set>
                                        <p:anim calcmode="lin" valueType="num">
                                          <p:cBhvr>
                                            <p:cTn id="112" dur="500" fill="hold"/>
                                            <p:tgtEl>
                                              <p:spTgt spid="71"/>
                                            </p:tgtEl>
                                            <p:attrNameLst>
                                              <p:attrName>ppt_w</p:attrName>
                                            </p:attrNameLst>
                                          </p:cBhvr>
                                          <p:tavLst>
                                            <p:tav tm="0">
                                              <p:val>
                                                <p:fltVal val="0"/>
                                              </p:val>
                                            </p:tav>
                                            <p:tav tm="100000">
                                              <p:val>
                                                <p:strVal val="#ppt_w"/>
                                              </p:val>
                                            </p:tav>
                                          </p:tavLst>
                                        </p:anim>
                                        <p:anim calcmode="lin" valueType="num">
                                          <p:cBhvr>
                                            <p:cTn id="113" dur="500" fill="hold"/>
                                            <p:tgtEl>
                                              <p:spTgt spid="71"/>
                                            </p:tgtEl>
                                            <p:attrNameLst>
                                              <p:attrName>ppt_h</p:attrName>
                                            </p:attrNameLst>
                                          </p:cBhvr>
                                          <p:tavLst>
                                            <p:tav tm="0">
                                              <p:val>
                                                <p:fltVal val="0"/>
                                              </p:val>
                                            </p:tav>
                                            <p:tav tm="100000">
                                              <p:val>
                                                <p:strVal val="#ppt_h"/>
                                              </p:val>
                                            </p:tav>
                                          </p:tavLst>
                                        </p:anim>
                                        <p:animEffect transition="in" filter="fade">
                                          <p:cBhvr>
                                            <p:cTn id="114" dur="500"/>
                                            <p:tgtEl>
                                              <p:spTgt spid="71"/>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72"/>
                                            </p:tgtEl>
                                            <p:attrNameLst>
                                              <p:attrName>style.visibility</p:attrName>
                                            </p:attrNameLst>
                                          </p:cBhvr>
                                          <p:to>
                                            <p:strVal val="visible"/>
                                          </p:to>
                                        </p:set>
                                        <p:anim calcmode="lin" valueType="num">
                                          <p:cBhvr>
                                            <p:cTn id="117" dur="500" fill="hold"/>
                                            <p:tgtEl>
                                              <p:spTgt spid="72"/>
                                            </p:tgtEl>
                                            <p:attrNameLst>
                                              <p:attrName>ppt_w</p:attrName>
                                            </p:attrNameLst>
                                          </p:cBhvr>
                                          <p:tavLst>
                                            <p:tav tm="0">
                                              <p:val>
                                                <p:fltVal val="0"/>
                                              </p:val>
                                            </p:tav>
                                            <p:tav tm="100000">
                                              <p:val>
                                                <p:strVal val="#ppt_w"/>
                                              </p:val>
                                            </p:tav>
                                          </p:tavLst>
                                        </p:anim>
                                        <p:anim calcmode="lin" valueType="num">
                                          <p:cBhvr>
                                            <p:cTn id="118" dur="500" fill="hold"/>
                                            <p:tgtEl>
                                              <p:spTgt spid="72"/>
                                            </p:tgtEl>
                                            <p:attrNameLst>
                                              <p:attrName>ppt_h</p:attrName>
                                            </p:attrNameLst>
                                          </p:cBhvr>
                                          <p:tavLst>
                                            <p:tav tm="0">
                                              <p:val>
                                                <p:fltVal val="0"/>
                                              </p:val>
                                            </p:tav>
                                            <p:tav tm="100000">
                                              <p:val>
                                                <p:strVal val="#ppt_h"/>
                                              </p:val>
                                            </p:tav>
                                          </p:tavLst>
                                        </p:anim>
                                        <p:animEffect transition="in" filter="fade">
                                          <p:cBhvr>
                                            <p:cTn id="119" dur="500"/>
                                            <p:tgtEl>
                                              <p:spTgt spid="72"/>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73"/>
                                            </p:tgtEl>
                                            <p:attrNameLst>
                                              <p:attrName>style.visibility</p:attrName>
                                            </p:attrNameLst>
                                          </p:cBhvr>
                                          <p:to>
                                            <p:strVal val="visible"/>
                                          </p:to>
                                        </p:set>
                                        <p:anim calcmode="lin" valueType="num">
                                          <p:cBhvr>
                                            <p:cTn id="122" dur="500" fill="hold"/>
                                            <p:tgtEl>
                                              <p:spTgt spid="73"/>
                                            </p:tgtEl>
                                            <p:attrNameLst>
                                              <p:attrName>ppt_w</p:attrName>
                                            </p:attrNameLst>
                                          </p:cBhvr>
                                          <p:tavLst>
                                            <p:tav tm="0">
                                              <p:val>
                                                <p:fltVal val="0"/>
                                              </p:val>
                                            </p:tav>
                                            <p:tav tm="100000">
                                              <p:val>
                                                <p:strVal val="#ppt_w"/>
                                              </p:val>
                                            </p:tav>
                                          </p:tavLst>
                                        </p:anim>
                                        <p:anim calcmode="lin" valueType="num">
                                          <p:cBhvr>
                                            <p:cTn id="123" dur="500" fill="hold"/>
                                            <p:tgtEl>
                                              <p:spTgt spid="73"/>
                                            </p:tgtEl>
                                            <p:attrNameLst>
                                              <p:attrName>ppt_h</p:attrName>
                                            </p:attrNameLst>
                                          </p:cBhvr>
                                          <p:tavLst>
                                            <p:tav tm="0">
                                              <p:val>
                                                <p:fltVal val="0"/>
                                              </p:val>
                                            </p:tav>
                                            <p:tav tm="100000">
                                              <p:val>
                                                <p:strVal val="#ppt_h"/>
                                              </p:val>
                                            </p:tav>
                                          </p:tavLst>
                                        </p:anim>
                                        <p:animEffect transition="in" filter="fade">
                                          <p:cBhvr>
                                            <p:cTn id="124" dur="500"/>
                                            <p:tgtEl>
                                              <p:spTgt spid="73"/>
                                            </p:tgtEl>
                                          </p:cBhvr>
                                        </p:animEffect>
                                      </p:childTnLst>
                                    </p:cTn>
                                  </p:par>
                                  <p:par>
                                    <p:cTn id="125" presetID="53" presetClass="entr" presetSubtype="16" fill="hold" grpId="0" nodeType="withEffect">
                                      <p:stCondLst>
                                        <p:cond delay="400"/>
                                      </p:stCondLst>
                                      <p:childTnLst>
                                        <p:set>
                                          <p:cBhvr>
                                            <p:cTn id="126" dur="1" fill="hold">
                                              <p:stCondLst>
                                                <p:cond delay="0"/>
                                              </p:stCondLst>
                                            </p:cTn>
                                            <p:tgtEl>
                                              <p:spTgt spid="74"/>
                                            </p:tgtEl>
                                            <p:attrNameLst>
                                              <p:attrName>style.visibility</p:attrName>
                                            </p:attrNameLst>
                                          </p:cBhvr>
                                          <p:to>
                                            <p:strVal val="visible"/>
                                          </p:to>
                                        </p:set>
                                        <p:anim calcmode="lin" valueType="num">
                                          <p:cBhvr>
                                            <p:cTn id="127" dur="500" fill="hold"/>
                                            <p:tgtEl>
                                              <p:spTgt spid="74"/>
                                            </p:tgtEl>
                                            <p:attrNameLst>
                                              <p:attrName>ppt_w</p:attrName>
                                            </p:attrNameLst>
                                          </p:cBhvr>
                                          <p:tavLst>
                                            <p:tav tm="0">
                                              <p:val>
                                                <p:fltVal val="0"/>
                                              </p:val>
                                            </p:tav>
                                            <p:tav tm="100000">
                                              <p:val>
                                                <p:strVal val="#ppt_w"/>
                                              </p:val>
                                            </p:tav>
                                          </p:tavLst>
                                        </p:anim>
                                        <p:anim calcmode="lin" valueType="num">
                                          <p:cBhvr>
                                            <p:cTn id="128" dur="500" fill="hold"/>
                                            <p:tgtEl>
                                              <p:spTgt spid="74"/>
                                            </p:tgtEl>
                                            <p:attrNameLst>
                                              <p:attrName>ppt_h</p:attrName>
                                            </p:attrNameLst>
                                          </p:cBhvr>
                                          <p:tavLst>
                                            <p:tav tm="0">
                                              <p:val>
                                                <p:fltVal val="0"/>
                                              </p:val>
                                            </p:tav>
                                            <p:tav tm="100000">
                                              <p:val>
                                                <p:strVal val="#ppt_h"/>
                                              </p:val>
                                            </p:tav>
                                          </p:tavLst>
                                        </p:anim>
                                        <p:animEffect transition="in" filter="fade">
                                          <p:cBhvr>
                                            <p:cTn id="129" dur="500"/>
                                            <p:tgtEl>
                                              <p:spTgt spid="74"/>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75"/>
                                            </p:tgtEl>
                                            <p:attrNameLst>
                                              <p:attrName>style.visibility</p:attrName>
                                            </p:attrNameLst>
                                          </p:cBhvr>
                                          <p:to>
                                            <p:strVal val="visible"/>
                                          </p:to>
                                        </p:set>
                                        <p:anim calcmode="lin" valueType="num">
                                          <p:cBhvr>
                                            <p:cTn id="132" dur="500" fill="hold"/>
                                            <p:tgtEl>
                                              <p:spTgt spid="75"/>
                                            </p:tgtEl>
                                            <p:attrNameLst>
                                              <p:attrName>ppt_w</p:attrName>
                                            </p:attrNameLst>
                                          </p:cBhvr>
                                          <p:tavLst>
                                            <p:tav tm="0">
                                              <p:val>
                                                <p:fltVal val="0"/>
                                              </p:val>
                                            </p:tav>
                                            <p:tav tm="100000">
                                              <p:val>
                                                <p:strVal val="#ppt_w"/>
                                              </p:val>
                                            </p:tav>
                                          </p:tavLst>
                                        </p:anim>
                                        <p:anim calcmode="lin" valueType="num">
                                          <p:cBhvr>
                                            <p:cTn id="133" dur="500" fill="hold"/>
                                            <p:tgtEl>
                                              <p:spTgt spid="75"/>
                                            </p:tgtEl>
                                            <p:attrNameLst>
                                              <p:attrName>ppt_h</p:attrName>
                                            </p:attrNameLst>
                                          </p:cBhvr>
                                          <p:tavLst>
                                            <p:tav tm="0">
                                              <p:val>
                                                <p:fltVal val="0"/>
                                              </p:val>
                                            </p:tav>
                                            <p:tav tm="100000">
                                              <p:val>
                                                <p:strVal val="#ppt_h"/>
                                              </p:val>
                                            </p:tav>
                                          </p:tavLst>
                                        </p:anim>
                                        <p:animEffect transition="in" filter="fade">
                                          <p:cBhvr>
                                            <p:cTn id="134" dur="500"/>
                                            <p:tgtEl>
                                              <p:spTgt spid="75"/>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76"/>
                                            </p:tgtEl>
                                            <p:attrNameLst>
                                              <p:attrName>style.visibility</p:attrName>
                                            </p:attrNameLst>
                                          </p:cBhvr>
                                          <p:to>
                                            <p:strVal val="visible"/>
                                          </p:to>
                                        </p:set>
                                        <p:anim calcmode="lin" valueType="num">
                                          <p:cBhvr>
                                            <p:cTn id="137" dur="500" fill="hold"/>
                                            <p:tgtEl>
                                              <p:spTgt spid="76"/>
                                            </p:tgtEl>
                                            <p:attrNameLst>
                                              <p:attrName>ppt_w</p:attrName>
                                            </p:attrNameLst>
                                          </p:cBhvr>
                                          <p:tavLst>
                                            <p:tav tm="0">
                                              <p:val>
                                                <p:fltVal val="0"/>
                                              </p:val>
                                            </p:tav>
                                            <p:tav tm="100000">
                                              <p:val>
                                                <p:strVal val="#ppt_w"/>
                                              </p:val>
                                            </p:tav>
                                          </p:tavLst>
                                        </p:anim>
                                        <p:anim calcmode="lin" valueType="num">
                                          <p:cBhvr>
                                            <p:cTn id="138" dur="500" fill="hold"/>
                                            <p:tgtEl>
                                              <p:spTgt spid="76"/>
                                            </p:tgtEl>
                                            <p:attrNameLst>
                                              <p:attrName>ppt_h</p:attrName>
                                            </p:attrNameLst>
                                          </p:cBhvr>
                                          <p:tavLst>
                                            <p:tav tm="0">
                                              <p:val>
                                                <p:fltVal val="0"/>
                                              </p:val>
                                            </p:tav>
                                            <p:tav tm="100000">
                                              <p:val>
                                                <p:strVal val="#ppt_h"/>
                                              </p:val>
                                            </p:tav>
                                          </p:tavLst>
                                        </p:anim>
                                        <p:animEffect transition="in" filter="fade">
                                          <p:cBhvr>
                                            <p:cTn id="139" dur="500"/>
                                            <p:tgtEl>
                                              <p:spTgt spid="76"/>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77"/>
                                            </p:tgtEl>
                                            <p:attrNameLst>
                                              <p:attrName>style.visibility</p:attrName>
                                            </p:attrNameLst>
                                          </p:cBhvr>
                                          <p:to>
                                            <p:strVal val="visible"/>
                                          </p:to>
                                        </p:set>
                                        <p:anim calcmode="lin" valueType="num">
                                          <p:cBhvr>
                                            <p:cTn id="142" dur="500" fill="hold"/>
                                            <p:tgtEl>
                                              <p:spTgt spid="77"/>
                                            </p:tgtEl>
                                            <p:attrNameLst>
                                              <p:attrName>ppt_w</p:attrName>
                                            </p:attrNameLst>
                                          </p:cBhvr>
                                          <p:tavLst>
                                            <p:tav tm="0">
                                              <p:val>
                                                <p:fltVal val="0"/>
                                              </p:val>
                                            </p:tav>
                                            <p:tav tm="100000">
                                              <p:val>
                                                <p:strVal val="#ppt_w"/>
                                              </p:val>
                                            </p:tav>
                                          </p:tavLst>
                                        </p:anim>
                                        <p:anim calcmode="lin" valueType="num">
                                          <p:cBhvr>
                                            <p:cTn id="143" dur="500" fill="hold"/>
                                            <p:tgtEl>
                                              <p:spTgt spid="77"/>
                                            </p:tgtEl>
                                            <p:attrNameLst>
                                              <p:attrName>ppt_h</p:attrName>
                                            </p:attrNameLst>
                                          </p:cBhvr>
                                          <p:tavLst>
                                            <p:tav tm="0">
                                              <p:val>
                                                <p:fltVal val="0"/>
                                              </p:val>
                                            </p:tav>
                                            <p:tav tm="100000">
                                              <p:val>
                                                <p:strVal val="#ppt_h"/>
                                              </p:val>
                                            </p:tav>
                                          </p:tavLst>
                                        </p:anim>
                                        <p:animEffect transition="in" filter="fade">
                                          <p:cBhvr>
                                            <p:cTn id="144"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5" grpId="0"/>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649287" y="2244054"/>
            <a:ext cx="2337771" cy="1297756"/>
            <a:chOff x="4304043" y="1286668"/>
            <a:chExt cx="3837944" cy="2757793"/>
          </a:xfrm>
          <a:effectLst>
            <a:outerShdw blurRad="381000" dist="254000" dir="8100000" algn="tr" rotWithShape="0">
              <a:prstClr val="black">
                <a:alpha val="40000"/>
              </a:prstClr>
            </a:outerShdw>
          </a:effectLst>
        </p:grpSpPr>
        <p:sp>
          <p:nvSpPr>
            <p:cNvPr id="30" name="圆角矩形 2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31" name="圆角矩形 30"/>
            <p:cNvSpPr/>
            <p:nvPr/>
          </p:nvSpPr>
          <p:spPr>
            <a:xfrm>
              <a:off x="4351931" y="1367703"/>
              <a:ext cx="3742172" cy="2595722"/>
            </a:xfrm>
            <a:prstGeom prst="roundRect">
              <a:avLst/>
            </a:prstGeom>
            <a:blipFill>
              <a:blip r:embed="rId2"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32" name="组合 31"/>
          <p:cNvGrpSpPr/>
          <p:nvPr/>
        </p:nvGrpSpPr>
        <p:grpSpPr>
          <a:xfrm>
            <a:off x="8266914" y="874812"/>
            <a:ext cx="649280" cy="762000"/>
            <a:chOff x="8266914" y="-18254"/>
            <a:chExt cx="649280" cy="762000"/>
          </a:xfrm>
        </p:grpSpPr>
        <p:sp>
          <p:nvSpPr>
            <p:cNvPr id="33"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34" name="组合 33"/>
            <p:cNvGrpSpPr/>
            <p:nvPr/>
          </p:nvGrpSpPr>
          <p:grpSpPr>
            <a:xfrm>
              <a:off x="8266914" y="134144"/>
              <a:ext cx="649280" cy="475558"/>
              <a:chOff x="235091" y="185120"/>
              <a:chExt cx="649280" cy="475558"/>
            </a:xfrm>
          </p:grpSpPr>
          <p:sp>
            <p:nvSpPr>
              <p:cNvPr id="35" name="矩形 34"/>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36" name="矩形 35"/>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pic>
        <p:nvPicPr>
          <p:cNvPr id="37"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6107673" y="2779810"/>
            <a:ext cx="3037121" cy="3265425"/>
          </a:xfrm>
          <a:prstGeom prst="rect">
            <a:avLst/>
          </a:prstGeom>
          <a:noFill/>
          <a:extLst>
            <a:ext uri="{909E8E84-426E-40DD-AFC4-6F175D3DCCD1}">
              <a14:hiddenFill xmlns:a14="http://schemas.microsoft.com/office/drawing/2010/main">
                <a:solidFill>
                  <a:srgbClr val="FFFFFF"/>
                </a:solidFill>
              </a14:hiddenFill>
            </a:ext>
          </a:extLst>
        </p:spPr>
      </p:pic>
      <p:sp>
        <p:nvSpPr>
          <p:cNvPr id="38" name="矩形 37"/>
          <p:cNvSpPr/>
          <p:nvPr/>
        </p:nvSpPr>
        <p:spPr>
          <a:xfrm>
            <a:off x="610394" y="3694210"/>
            <a:ext cx="5571258" cy="1477328"/>
          </a:xfrm>
          <a:prstGeom prst="rect">
            <a:avLst/>
          </a:prstGeom>
        </p:spPr>
        <p:txBody>
          <a:bodyPr wrap="square">
            <a:spAutoFit/>
          </a:bodyPr>
          <a:lstStyle/>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团队</a:t>
            </a:r>
            <a:r>
              <a:rPr kumimoji="0" lang="zh-CN" altLang="en-US" sz="10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是指拥有共同目标，并且具有不同能力的一小群人有意识的协调行为或力的系统，是一种应用广泛、灵活的组织形式。对于大学生创业团队，可以说由一群具有创新意识、拥有共同目标、有着不同专业知识背景的朝气蓬勃的年轻人组成的一个不可分割的整体。这群人就如同人的五官一样，共同协作维持一个人的生存，缺一不可。如果没有了其中一个，这个人将不能健康的活着。</a:t>
            </a:r>
          </a:p>
          <a:p>
            <a:pPr marL="0" marR="0" lvl="0" indent="0" algn="l" defTabSz="914400" eaLnBrk="1" fontAlgn="auto" latinLnBrk="1"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团队精神尊重每个成员的兴趣和成就，要求团队的每一个成员，都以提高自身素质和实现团队目标为己任。团队精神的核心是合作协同，目的是最大发挥团队的潜在能量。</a:t>
            </a:r>
            <a:endParaRPr kumimoji="0" lang="zh-CN" altLang="en-US" sz="10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grpSp>
        <p:nvGrpSpPr>
          <p:cNvPr id="39" name="组合 38"/>
          <p:cNvGrpSpPr/>
          <p:nvPr/>
        </p:nvGrpSpPr>
        <p:grpSpPr>
          <a:xfrm>
            <a:off x="3301823" y="2244054"/>
            <a:ext cx="2337771" cy="1297756"/>
            <a:chOff x="4304043" y="1286668"/>
            <a:chExt cx="3837944" cy="2757793"/>
          </a:xfrm>
          <a:effectLst>
            <a:outerShdw blurRad="381000" dist="254000" dir="8100000" algn="tr" rotWithShape="0">
              <a:prstClr val="black">
                <a:alpha val="40000"/>
              </a:prstClr>
            </a:outerShdw>
          </a:effectLst>
        </p:grpSpPr>
        <p:sp>
          <p:nvSpPr>
            <p:cNvPr id="40" name="圆角矩形 39"/>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1" name="圆角矩形 40"/>
            <p:cNvSpPr/>
            <p:nvPr/>
          </p:nvSpPr>
          <p:spPr>
            <a:xfrm>
              <a:off x="4351931" y="1367703"/>
              <a:ext cx="3742172" cy="2595722"/>
            </a:xfrm>
            <a:prstGeom prst="roundRect">
              <a:avLst/>
            </a:prstGeom>
            <a:blipFill>
              <a:blip r:embed="rId4"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42" name="组合 41"/>
          <p:cNvGrpSpPr/>
          <p:nvPr/>
        </p:nvGrpSpPr>
        <p:grpSpPr>
          <a:xfrm>
            <a:off x="5968823" y="2244054"/>
            <a:ext cx="2337771" cy="1297756"/>
            <a:chOff x="4304043" y="1286668"/>
            <a:chExt cx="3837944" cy="2757793"/>
          </a:xfrm>
          <a:effectLst>
            <a:outerShdw blurRad="381000" dist="254000" dir="8100000" algn="tr" rotWithShape="0">
              <a:prstClr val="black">
                <a:alpha val="40000"/>
              </a:prstClr>
            </a:outerShdw>
          </a:effectLst>
        </p:grpSpPr>
        <p:sp>
          <p:nvSpPr>
            <p:cNvPr id="43" name="圆角矩形 4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44" name="圆角矩形 43"/>
            <p:cNvSpPr/>
            <p:nvPr/>
          </p:nvSpPr>
          <p:spPr>
            <a:xfrm>
              <a:off x="4351931" y="1367703"/>
              <a:ext cx="3742172" cy="2595722"/>
            </a:xfrm>
            <a:prstGeom prst="roundRect">
              <a:avLst/>
            </a:prstGeom>
            <a:blipFill>
              <a:blip r:embed="rId5"/>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45" name="组合 44"/>
          <p:cNvGrpSpPr/>
          <p:nvPr/>
        </p:nvGrpSpPr>
        <p:grpSpPr>
          <a:xfrm>
            <a:off x="903371" y="1143009"/>
            <a:ext cx="2831223" cy="679699"/>
            <a:chOff x="903371" y="249943"/>
            <a:chExt cx="2831223" cy="679699"/>
          </a:xfrm>
        </p:grpSpPr>
        <p:sp>
          <p:nvSpPr>
            <p:cNvPr id="46" name="任意多边形 45"/>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47" name="任意多边形 46"/>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48" name="组合 47"/>
          <p:cNvGrpSpPr/>
          <p:nvPr/>
        </p:nvGrpSpPr>
        <p:grpSpPr>
          <a:xfrm rot="16200000">
            <a:off x="574523" y="1051228"/>
            <a:ext cx="765103" cy="863262"/>
            <a:chOff x="8439634" y="3544648"/>
            <a:chExt cx="1611146" cy="1817848"/>
          </a:xfrm>
        </p:grpSpPr>
        <p:sp>
          <p:nvSpPr>
            <p:cNvPr id="49"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50"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51" name="Group 17"/>
          <p:cNvGrpSpPr>
            <a:grpSpLocks noChangeAspect="1"/>
          </p:cNvGrpSpPr>
          <p:nvPr/>
        </p:nvGrpSpPr>
        <p:grpSpPr bwMode="auto">
          <a:xfrm>
            <a:off x="827405" y="1348721"/>
            <a:ext cx="259340" cy="278386"/>
            <a:chOff x="231" y="1205"/>
            <a:chExt cx="640" cy="687"/>
          </a:xfrm>
          <a:solidFill>
            <a:srgbClr val="00B0F0"/>
          </a:solidFill>
          <a:effectLst/>
        </p:grpSpPr>
        <p:sp>
          <p:nvSpPr>
            <p:cNvPr id="5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5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54" name="矩形 3"/>
          <p:cNvSpPr>
            <a:spLocks noChangeArrowheads="1"/>
          </p:cNvSpPr>
          <p:nvPr/>
        </p:nvSpPr>
        <p:spPr bwMode="auto">
          <a:xfrm>
            <a:off x="1448594" y="1335980"/>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团队介绍</a:t>
            </a:r>
            <a:endPar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endParaRPr>
          </a:p>
        </p:txBody>
      </p:sp>
      <p:sp>
        <p:nvSpPr>
          <p:cNvPr id="55" name="文本框 37"/>
          <p:cNvSpPr>
            <a:spLocks noChangeArrowheads="1"/>
          </p:cNvSpPr>
          <p:nvPr/>
        </p:nvSpPr>
        <p:spPr bwMode="auto">
          <a:xfrm>
            <a:off x="2591594" y="1366757"/>
            <a:ext cx="1731469" cy="346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TEAM</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INTRODUCTION</a:t>
            </a:r>
            <a:endParaRPr kumimoji="0" lang="zh-CN" altLang="en-US" sz="8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22" presetClass="entr" presetSubtype="8"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wipe(left)">
                                      <p:cBhvr>
                                        <p:cTn id="10" dur="500"/>
                                        <p:tgtEl>
                                          <p:spTgt spid="45"/>
                                        </p:tgtEl>
                                      </p:cBhvr>
                                    </p:animEffect>
                                  </p:childTnLst>
                                </p:cTn>
                              </p:par>
                              <p:par>
                                <p:cTn id="11" presetID="53" presetClass="entr" presetSubtype="16"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anim calcmode="lin" valueType="num">
                                      <p:cBhvr>
                                        <p:cTn id="13" dur="500" fill="hold"/>
                                        <p:tgtEl>
                                          <p:spTgt spid="48"/>
                                        </p:tgtEl>
                                        <p:attrNameLst>
                                          <p:attrName>ppt_w</p:attrName>
                                        </p:attrNameLst>
                                      </p:cBhvr>
                                      <p:tavLst>
                                        <p:tav tm="0">
                                          <p:val>
                                            <p:fltVal val="0"/>
                                          </p:val>
                                        </p:tav>
                                        <p:tav tm="100000">
                                          <p:val>
                                            <p:strVal val="#ppt_w"/>
                                          </p:val>
                                        </p:tav>
                                      </p:tavLst>
                                    </p:anim>
                                    <p:anim calcmode="lin" valueType="num">
                                      <p:cBhvr>
                                        <p:cTn id="14" dur="500" fill="hold"/>
                                        <p:tgtEl>
                                          <p:spTgt spid="48"/>
                                        </p:tgtEl>
                                        <p:attrNameLst>
                                          <p:attrName>ppt_h</p:attrName>
                                        </p:attrNameLst>
                                      </p:cBhvr>
                                      <p:tavLst>
                                        <p:tav tm="0">
                                          <p:val>
                                            <p:fltVal val="0"/>
                                          </p:val>
                                        </p:tav>
                                        <p:tav tm="100000">
                                          <p:val>
                                            <p:strVal val="#ppt_h"/>
                                          </p:val>
                                        </p:tav>
                                      </p:tavLst>
                                    </p:anim>
                                    <p:animEffect transition="in" filter="fade">
                                      <p:cBhvr>
                                        <p:cTn id="15" dur="500"/>
                                        <p:tgtEl>
                                          <p:spTgt spid="48"/>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wipe(left)">
                                      <p:cBhvr>
                                        <p:cTn id="19" dur="500"/>
                                        <p:tgtEl>
                                          <p:spTgt spid="54"/>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5"/>
                                        </p:tgtEl>
                                        <p:attrNameLst>
                                          <p:attrName>style.visibility</p:attrName>
                                        </p:attrNameLst>
                                      </p:cBhvr>
                                      <p:to>
                                        <p:strVal val="visible"/>
                                      </p:to>
                                    </p:set>
                                    <p:animEffect transition="in" filter="wipe(left)">
                                      <p:cBhvr>
                                        <p:cTn id="22" dur="500"/>
                                        <p:tgtEl>
                                          <p:spTgt spid="55"/>
                                        </p:tgtEl>
                                      </p:cBhvr>
                                    </p:animEffect>
                                  </p:childTnLst>
                                </p:cTn>
                              </p:par>
                              <p:par>
                                <p:cTn id="23" presetID="47"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anim calcmode="lin" valueType="num">
                                      <p:cBhvr>
                                        <p:cTn id="26" dur="500" fill="hold"/>
                                        <p:tgtEl>
                                          <p:spTgt spid="32"/>
                                        </p:tgtEl>
                                        <p:attrNameLst>
                                          <p:attrName>ppt_x</p:attrName>
                                        </p:attrNameLst>
                                      </p:cBhvr>
                                      <p:tavLst>
                                        <p:tav tm="0">
                                          <p:val>
                                            <p:strVal val="#ppt_x"/>
                                          </p:val>
                                        </p:tav>
                                        <p:tav tm="100000">
                                          <p:val>
                                            <p:strVal val="#ppt_x"/>
                                          </p:val>
                                        </p:tav>
                                      </p:tavLst>
                                    </p:anim>
                                    <p:anim calcmode="lin" valueType="num">
                                      <p:cBhvr>
                                        <p:cTn id="27" dur="500" fill="hold"/>
                                        <p:tgtEl>
                                          <p:spTgt spid="32"/>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16" presetClass="entr" presetSubtype="21"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barn(inVertical)">
                                      <p:cBhvr>
                                        <p:cTn id="31" dur="500"/>
                                        <p:tgtEl>
                                          <p:spTgt spid="29"/>
                                        </p:tgtEl>
                                      </p:cBhvr>
                                    </p:animEffect>
                                  </p:childTnLst>
                                </p:cTn>
                              </p:par>
                            </p:childTnLst>
                          </p:cTn>
                        </p:par>
                        <p:par>
                          <p:cTn id="32" fill="hold">
                            <p:stCondLst>
                              <p:cond delay="1600"/>
                            </p:stCondLst>
                            <p:childTnLst>
                              <p:par>
                                <p:cTn id="33" presetID="16" presetClass="entr" presetSubtype="21"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barn(inVertical)">
                                      <p:cBhvr>
                                        <p:cTn id="35" dur="500"/>
                                        <p:tgtEl>
                                          <p:spTgt spid="39"/>
                                        </p:tgtEl>
                                      </p:cBhvr>
                                    </p:animEffect>
                                  </p:childTnLst>
                                </p:cTn>
                              </p:par>
                            </p:childTnLst>
                          </p:cTn>
                        </p:par>
                        <p:par>
                          <p:cTn id="36" fill="hold">
                            <p:stCondLst>
                              <p:cond delay="2100"/>
                            </p:stCondLst>
                            <p:childTnLst>
                              <p:par>
                                <p:cTn id="37" presetID="16" presetClass="entr" presetSubtype="21" fill="hold" nodeType="after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barn(inVertical)">
                                      <p:cBhvr>
                                        <p:cTn id="39" dur="500"/>
                                        <p:tgtEl>
                                          <p:spTgt spid="42"/>
                                        </p:tgtEl>
                                      </p:cBhvr>
                                    </p:animEffect>
                                  </p:childTnLst>
                                </p:cTn>
                              </p:par>
                            </p:childTnLst>
                          </p:cTn>
                        </p:par>
                        <p:par>
                          <p:cTn id="40" fill="hold">
                            <p:stCondLst>
                              <p:cond delay="2600"/>
                            </p:stCondLst>
                            <p:childTnLst>
                              <p:par>
                                <p:cTn id="41" presetID="22" presetClass="entr" presetSubtype="1"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up)">
                                      <p:cBhvr>
                                        <p:cTn id="43" dur="1000"/>
                                        <p:tgtEl>
                                          <p:spTgt spid="38"/>
                                        </p:tgtEl>
                                      </p:cBhvr>
                                    </p:animEffect>
                                  </p:childTnLst>
                                </p:cTn>
                              </p:par>
                            </p:childTnLst>
                          </p:cTn>
                        </p:par>
                        <p:par>
                          <p:cTn id="44" fill="hold">
                            <p:stCondLst>
                              <p:cond delay="3600"/>
                            </p:stCondLst>
                            <p:childTnLst>
                              <p:par>
                                <p:cTn id="45" presetID="42" presetClass="entr" presetSubtype="0"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1000"/>
                                        <p:tgtEl>
                                          <p:spTgt spid="37"/>
                                        </p:tgtEl>
                                      </p:cBhvr>
                                    </p:animEffect>
                                    <p:anim calcmode="lin" valueType="num">
                                      <p:cBhvr>
                                        <p:cTn id="48" dur="1000" fill="hold"/>
                                        <p:tgtEl>
                                          <p:spTgt spid="37"/>
                                        </p:tgtEl>
                                        <p:attrNameLst>
                                          <p:attrName>ppt_x</p:attrName>
                                        </p:attrNameLst>
                                      </p:cBhvr>
                                      <p:tavLst>
                                        <p:tav tm="0">
                                          <p:val>
                                            <p:strVal val="#ppt_x"/>
                                          </p:val>
                                        </p:tav>
                                        <p:tav tm="100000">
                                          <p:val>
                                            <p:strVal val="#ppt_x"/>
                                          </p:val>
                                        </p:tav>
                                      </p:tavLst>
                                    </p:anim>
                                    <p:anim calcmode="lin" valueType="num">
                                      <p:cBhvr>
                                        <p:cTn id="4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54" grpId="0"/>
      <p:bldP spid="5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1" name="组合 160"/>
          <p:cNvGrpSpPr/>
          <p:nvPr/>
        </p:nvGrpSpPr>
        <p:grpSpPr>
          <a:xfrm>
            <a:off x="1227269" y="4436916"/>
            <a:ext cx="6208808" cy="446623"/>
            <a:chOff x="1227269" y="3634213"/>
            <a:chExt cx="6208808" cy="446623"/>
          </a:xfrm>
        </p:grpSpPr>
        <p:grpSp>
          <p:nvGrpSpPr>
            <p:cNvPr id="162" name="组合 161"/>
            <p:cNvGrpSpPr/>
            <p:nvPr/>
          </p:nvGrpSpPr>
          <p:grpSpPr>
            <a:xfrm>
              <a:off x="3028294" y="3779514"/>
              <a:ext cx="1510576" cy="288220"/>
              <a:chOff x="4038601" y="4630738"/>
              <a:chExt cx="2014538" cy="384175"/>
            </a:xfrm>
            <a:solidFill>
              <a:srgbClr val="1B323D"/>
            </a:solidFill>
          </p:grpSpPr>
          <p:sp>
            <p:nvSpPr>
              <p:cNvPr id="183" name="Line 114"/>
              <p:cNvSpPr>
                <a:spLocks noChangeShapeType="1"/>
              </p:cNvSpPr>
              <p:nvPr/>
            </p:nvSpPr>
            <p:spPr bwMode="auto">
              <a:xfrm>
                <a:off x="5046663" y="4630738"/>
                <a:ext cx="0" cy="384175"/>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84" name="Line 120"/>
              <p:cNvSpPr>
                <a:spLocks noChangeShapeType="1"/>
              </p:cNvSpPr>
              <p:nvPr/>
            </p:nvSpPr>
            <p:spPr bwMode="auto">
              <a:xfrm flipH="1">
                <a:off x="4038601" y="4824413"/>
                <a:ext cx="2014538" cy="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85" name="Line 121"/>
              <p:cNvSpPr>
                <a:spLocks noChangeShapeType="1"/>
              </p:cNvSpPr>
              <p:nvPr/>
            </p:nvSpPr>
            <p:spPr bwMode="auto">
              <a:xfrm>
                <a:off x="4043363" y="4818063"/>
                <a:ext cx="0" cy="19685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86" name="Line 122"/>
              <p:cNvSpPr>
                <a:spLocks noChangeShapeType="1"/>
              </p:cNvSpPr>
              <p:nvPr/>
            </p:nvSpPr>
            <p:spPr bwMode="auto">
              <a:xfrm>
                <a:off x="4548188" y="4818063"/>
                <a:ext cx="0" cy="19685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87" name="Line 123"/>
              <p:cNvSpPr>
                <a:spLocks noChangeShapeType="1"/>
              </p:cNvSpPr>
              <p:nvPr/>
            </p:nvSpPr>
            <p:spPr bwMode="auto">
              <a:xfrm>
                <a:off x="5554663" y="4818063"/>
                <a:ext cx="0" cy="19685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88" name="Line 124"/>
              <p:cNvSpPr>
                <a:spLocks noChangeShapeType="1"/>
              </p:cNvSpPr>
              <p:nvPr/>
            </p:nvSpPr>
            <p:spPr bwMode="auto">
              <a:xfrm>
                <a:off x="6053138" y="4818063"/>
                <a:ext cx="0" cy="19685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163" name="组合 162"/>
            <p:cNvGrpSpPr/>
            <p:nvPr/>
          </p:nvGrpSpPr>
          <p:grpSpPr>
            <a:xfrm>
              <a:off x="5210236" y="3779514"/>
              <a:ext cx="830876" cy="288220"/>
              <a:chOff x="6948488" y="4630738"/>
              <a:chExt cx="1108075" cy="384175"/>
            </a:xfrm>
            <a:solidFill>
              <a:srgbClr val="1B323D"/>
            </a:solidFill>
          </p:grpSpPr>
          <p:sp>
            <p:nvSpPr>
              <p:cNvPr id="179" name="Line 115"/>
              <p:cNvSpPr>
                <a:spLocks noChangeShapeType="1"/>
              </p:cNvSpPr>
              <p:nvPr/>
            </p:nvSpPr>
            <p:spPr bwMode="auto">
              <a:xfrm>
                <a:off x="7508876" y="4630738"/>
                <a:ext cx="0" cy="384175"/>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80" name="Line 125"/>
              <p:cNvSpPr>
                <a:spLocks noChangeShapeType="1"/>
              </p:cNvSpPr>
              <p:nvPr/>
            </p:nvSpPr>
            <p:spPr bwMode="auto">
              <a:xfrm flipH="1">
                <a:off x="6948488" y="4824413"/>
                <a:ext cx="1108075" cy="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81" name="Line 126"/>
              <p:cNvSpPr>
                <a:spLocks noChangeShapeType="1"/>
              </p:cNvSpPr>
              <p:nvPr/>
            </p:nvSpPr>
            <p:spPr bwMode="auto">
              <a:xfrm>
                <a:off x="6948488" y="4818063"/>
                <a:ext cx="0" cy="19685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82" name="Line 127"/>
              <p:cNvSpPr>
                <a:spLocks noChangeShapeType="1"/>
              </p:cNvSpPr>
              <p:nvPr/>
            </p:nvSpPr>
            <p:spPr bwMode="auto">
              <a:xfrm>
                <a:off x="8056563" y="4818063"/>
                <a:ext cx="0" cy="19685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164" name="组合 163"/>
            <p:cNvGrpSpPr/>
            <p:nvPr/>
          </p:nvGrpSpPr>
          <p:grpSpPr>
            <a:xfrm>
              <a:off x="1227269" y="3634213"/>
              <a:ext cx="371394" cy="446623"/>
              <a:chOff x="1636713" y="4437063"/>
              <a:chExt cx="495300" cy="595313"/>
            </a:xfrm>
            <a:solidFill>
              <a:srgbClr val="1B323D"/>
            </a:solidFill>
          </p:grpSpPr>
          <p:sp>
            <p:nvSpPr>
              <p:cNvPr id="175" name="Line 133"/>
              <p:cNvSpPr>
                <a:spLocks noChangeShapeType="1"/>
              </p:cNvSpPr>
              <p:nvPr/>
            </p:nvSpPr>
            <p:spPr bwMode="auto">
              <a:xfrm>
                <a:off x="1901826" y="4437063"/>
                <a:ext cx="0" cy="382588"/>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76" name="Line 134"/>
              <p:cNvSpPr>
                <a:spLocks noChangeShapeType="1"/>
              </p:cNvSpPr>
              <p:nvPr/>
            </p:nvSpPr>
            <p:spPr bwMode="auto">
              <a:xfrm flipH="1">
                <a:off x="1636713" y="4824413"/>
                <a:ext cx="493713" cy="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77" name="Line 135"/>
              <p:cNvSpPr>
                <a:spLocks noChangeShapeType="1"/>
              </p:cNvSpPr>
              <p:nvPr/>
            </p:nvSpPr>
            <p:spPr bwMode="auto">
              <a:xfrm>
                <a:off x="1639888" y="4824413"/>
                <a:ext cx="0" cy="207963"/>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78" name="Line 136"/>
              <p:cNvSpPr>
                <a:spLocks noChangeShapeType="1"/>
              </p:cNvSpPr>
              <p:nvPr/>
            </p:nvSpPr>
            <p:spPr bwMode="auto">
              <a:xfrm>
                <a:off x="2132013" y="4824413"/>
                <a:ext cx="0" cy="207963"/>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165" name="组合 164"/>
            <p:cNvGrpSpPr/>
            <p:nvPr/>
          </p:nvGrpSpPr>
          <p:grpSpPr>
            <a:xfrm>
              <a:off x="2245033" y="3634213"/>
              <a:ext cx="371394" cy="446623"/>
              <a:chOff x="2994026" y="4437063"/>
              <a:chExt cx="495300" cy="595313"/>
            </a:xfrm>
            <a:solidFill>
              <a:srgbClr val="1B323D"/>
            </a:solidFill>
          </p:grpSpPr>
          <p:sp>
            <p:nvSpPr>
              <p:cNvPr id="171" name="Line 137"/>
              <p:cNvSpPr>
                <a:spLocks noChangeShapeType="1"/>
              </p:cNvSpPr>
              <p:nvPr/>
            </p:nvSpPr>
            <p:spPr bwMode="auto">
              <a:xfrm>
                <a:off x="3257551" y="4437063"/>
                <a:ext cx="0" cy="382588"/>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72" name="Line 138"/>
              <p:cNvSpPr>
                <a:spLocks noChangeShapeType="1"/>
              </p:cNvSpPr>
              <p:nvPr/>
            </p:nvSpPr>
            <p:spPr bwMode="auto">
              <a:xfrm flipH="1">
                <a:off x="2994026" y="4824413"/>
                <a:ext cx="492125" cy="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73" name="Line 139"/>
              <p:cNvSpPr>
                <a:spLocks noChangeShapeType="1"/>
              </p:cNvSpPr>
              <p:nvPr/>
            </p:nvSpPr>
            <p:spPr bwMode="auto">
              <a:xfrm>
                <a:off x="2997201" y="4824413"/>
                <a:ext cx="0" cy="207963"/>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74" name="Line 140"/>
              <p:cNvSpPr>
                <a:spLocks noChangeShapeType="1"/>
              </p:cNvSpPr>
              <p:nvPr/>
            </p:nvSpPr>
            <p:spPr bwMode="auto">
              <a:xfrm>
                <a:off x="3489326" y="4824413"/>
                <a:ext cx="0" cy="207963"/>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166" name="组合 165"/>
            <p:cNvGrpSpPr/>
            <p:nvPr/>
          </p:nvGrpSpPr>
          <p:grpSpPr>
            <a:xfrm>
              <a:off x="7064683" y="3634213"/>
              <a:ext cx="371394" cy="446623"/>
              <a:chOff x="2994026" y="4437063"/>
              <a:chExt cx="495300" cy="595313"/>
            </a:xfrm>
            <a:solidFill>
              <a:srgbClr val="1B323D"/>
            </a:solidFill>
          </p:grpSpPr>
          <p:sp>
            <p:nvSpPr>
              <p:cNvPr id="167" name="Line 137"/>
              <p:cNvSpPr>
                <a:spLocks noChangeShapeType="1"/>
              </p:cNvSpPr>
              <p:nvPr/>
            </p:nvSpPr>
            <p:spPr bwMode="auto">
              <a:xfrm>
                <a:off x="3257551" y="4437063"/>
                <a:ext cx="0" cy="382588"/>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68" name="Line 138"/>
              <p:cNvSpPr>
                <a:spLocks noChangeShapeType="1"/>
              </p:cNvSpPr>
              <p:nvPr/>
            </p:nvSpPr>
            <p:spPr bwMode="auto">
              <a:xfrm flipH="1">
                <a:off x="2994026" y="4824413"/>
                <a:ext cx="492125" cy="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69" name="Line 139"/>
              <p:cNvSpPr>
                <a:spLocks noChangeShapeType="1"/>
              </p:cNvSpPr>
              <p:nvPr/>
            </p:nvSpPr>
            <p:spPr bwMode="auto">
              <a:xfrm>
                <a:off x="2997201" y="4824413"/>
                <a:ext cx="0" cy="207963"/>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70" name="Line 140"/>
              <p:cNvSpPr>
                <a:spLocks noChangeShapeType="1"/>
              </p:cNvSpPr>
              <p:nvPr/>
            </p:nvSpPr>
            <p:spPr bwMode="auto">
              <a:xfrm>
                <a:off x="3489326" y="4824413"/>
                <a:ext cx="0" cy="207963"/>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grpSp>
        <p:nvGrpSpPr>
          <p:cNvPr id="189" name="组合 188"/>
          <p:cNvGrpSpPr/>
          <p:nvPr/>
        </p:nvGrpSpPr>
        <p:grpSpPr>
          <a:xfrm>
            <a:off x="8266914" y="845543"/>
            <a:ext cx="649280" cy="762000"/>
            <a:chOff x="8266914" y="-18254"/>
            <a:chExt cx="649280" cy="762000"/>
          </a:xfrm>
        </p:grpSpPr>
        <p:sp>
          <p:nvSpPr>
            <p:cNvPr id="190"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191" name="组合 190"/>
            <p:cNvGrpSpPr/>
            <p:nvPr/>
          </p:nvGrpSpPr>
          <p:grpSpPr>
            <a:xfrm>
              <a:off x="8266914" y="134144"/>
              <a:ext cx="649280" cy="475558"/>
              <a:chOff x="235091" y="185120"/>
              <a:chExt cx="649280" cy="475558"/>
            </a:xfrm>
          </p:grpSpPr>
          <p:sp>
            <p:nvSpPr>
              <p:cNvPr id="192" name="矩形 191"/>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193" name="矩形 192"/>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sp>
        <p:nvSpPr>
          <p:cNvPr id="194" name="Line 104"/>
          <p:cNvSpPr>
            <a:spLocks noChangeShapeType="1"/>
          </p:cNvSpPr>
          <p:nvPr/>
        </p:nvSpPr>
        <p:spPr bwMode="auto">
          <a:xfrm>
            <a:off x="4767419" y="2369705"/>
            <a:ext cx="0" cy="253682"/>
          </a:xfrm>
          <a:prstGeom prst="line">
            <a:avLst/>
          </a:prstGeom>
          <a:noFill/>
          <a:ln w="12700" cap="flat">
            <a:solidFill>
              <a:sysClr val="window" lastClr="FFFFFF"/>
            </a:solidFill>
            <a:prstDash val="solid"/>
            <a:miter lim="800000"/>
            <a:headEnd/>
            <a:tailEnd/>
          </a:ln>
          <a:extLst>
            <a:ext uri="{909E8E84-426E-40DD-AFC4-6F175D3DCCD1}">
              <a14:hiddenFill xmlns:a14="http://schemas.microsoft.com/office/drawing/2010/main">
                <a:noFill/>
              </a14:hiddenFill>
            </a:ext>
          </a:extLst>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195" name="Line 105"/>
          <p:cNvSpPr>
            <a:spLocks noChangeShapeType="1"/>
          </p:cNvSpPr>
          <p:nvPr/>
        </p:nvSpPr>
        <p:spPr bwMode="auto">
          <a:xfrm>
            <a:off x="4767419" y="2979141"/>
            <a:ext cx="0" cy="352534"/>
          </a:xfrm>
          <a:prstGeom prst="line">
            <a:avLst/>
          </a:prstGeom>
          <a:noFill/>
          <a:ln w="12700" cap="flat">
            <a:solidFill>
              <a:sysClr val="window" lastClr="FFFFFF"/>
            </a:solidFill>
            <a:prstDash val="solid"/>
            <a:miter lim="800000"/>
            <a:headEnd/>
            <a:tailEnd/>
          </a:ln>
          <a:extLst>
            <a:ext uri="{909E8E84-426E-40DD-AFC4-6F175D3DCCD1}">
              <a14:hiddenFill xmlns:a14="http://schemas.microsoft.com/office/drawing/2010/main">
                <a:noFill/>
              </a14:hiddenFill>
            </a:ext>
          </a:extLst>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grpSp>
        <p:nvGrpSpPr>
          <p:cNvPr id="196" name="组合 195"/>
          <p:cNvGrpSpPr/>
          <p:nvPr/>
        </p:nvGrpSpPr>
        <p:grpSpPr>
          <a:xfrm>
            <a:off x="1424870" y="3155408"/>
            <a:ext cx="5856604" cy="572868"/>
            <a:chOff x="1900238" y="2728913"/>
            <a:chExt cx="7810500" cy="763588"/>
          </a:xfrm>
          <a:solidFill>
            <a:srgbClr val="1B323D"/>
          </a:solidFill>
        </p:grpSpPr>
        <p:sp>
          <p:nvSpPr>
            <p:cNvPr id="197" name="Line 106"/>
            <p:cNvSpPr>
              <a:spLocks noChangeShapeType="1"/>
            </p:cNvSpPr>
            <p:nvPr/>
          </p:nvSpPr>
          <p:spPr bwMode="auto">
            <a:xfrm flipH="1">
              <a:off x="1900238" y="2728913"/>
              <a:ext cx="7810500" cy="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98" name="Line 107"/>
            <p:cNvSpPr>
              <a:spLocks noChangeShapeType="1"/>
            </p:cNvSpPr>
            <p:nvPr/>
          </p:nvSpPr>
          <p:spPr bwMode="auto">
            <a:xfrm>
              <a:off x="9709151" y="2728913"/>
              <a:ext cx="0" cy="23495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199" name="Line 108"/>
            <p:cNvSpPr>
              <a:spLocks noChangeShapeType="1"/>
            </p:cNvSpPr>
            <p:nvPr/>
          </p:nvSpPr>
          <p:spPr bwMode="auto">
            <a:xfrm>
              <a:off x="3675063" y="2728913"/>
              <a:ext cx="0" cy="763588"/>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00" name="Line 109"/>
            <p:cNvSpPr>
              <a:spLocks noChangeShapeType="1"/>
            </p:cNvSpPr>
            <p:nvPr/>
          </p:nvSpPr>
          <p:spPr bwMode="auto">
            <a:xfrm>
              <a:off x="3244851" y="2728913"/>
              <a:ext cx="0" cy="763588"/>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01" name="Line 110"/>
            <p:cNvSpPr>
              <a:spLocks noChangeShapeType="1"/>
            </p:cNvSpPr>
            <p:nvPr/>
          </p:nvSpPr>
          <p:spPr bwMode="auto">
            <a:xfrm>
              <a:off x="2792413" y="2728913"/>
              <a:ext cx="0" cy="763588"/>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02" name="Line 111"/>
            <p:cNvSpPr>
              <a:spLocks noChangeShapeType="1"/>
            </p:cNvSpPr>
            <p:nvPr/>
          </p:nvSpPr>
          <p:spPr bwMode="auto">
            <a:xfrm>
              <a:off x="2332038" y="2728913"/>
              <a:ext cx="0" cy="763588"/>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03" name="Line 112"/>
            <p:cNvSpPr>
              <a:spLocks noChangeShapeType="1"/>
            </p:cNvSpPr>
            <p:nvPr/>
          </p:nvSpPr>
          <p:spPr bwMode="auto">
            <a:xfrm>
              <a:off x="1901826" y="2728913"/>
              <a:ext cx="0" cy="163513"/>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04" name="组合 203"/>
          <p:cNvGrpSpPr/>
          <p:nvPr/>
        </p:nvGrpSpPr>
        <p:grpSpPr>
          <a:xfrm>
            <a:off x="3778225" y="3567491"/>
            <a:ext cx="1854591" cy="317995"/>
            <a:chOff x="5038726" y="3278188"/>
            <a:chExt cx="2473325" cy="423862"/>
          </a:xfrm>
          <a:solidFill>
            <a:srgbClr val="1B323D"/>
          </a:solidFill>
        </p:grpSpPr>
        <p:sp>
          <p:nvSpPr>
            <p:cNvPr id="205" name="Line 116"/>
            <p:cNvSpPr>
              <a:spLocks noChangeShapeType="1"/>
            </p:cNvSpPr>
            <p:nvPr/>
          </p:nvSpPr>
          <p:spPr bwMode="auto">
            <a:xfrm>
              <a:off x="7508876" y="3486150"/>
              <a:ext cx="0" cy="21590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06" name="Line 117"/>
            <p:cNvSpPr>
              <a:spLocks noChangeShapeType="1"/>
            </p:cNvSpPr>
            <p:nvPr/>
          </p:nvSpPr>
          <p:spPr bwMode="auto">
            <a:xfrm>
              <a:off x="5038726" y="3486150"/>
              <a:ext cx="0" cy="21590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07" name="Line 118"/>
            <p:cNvSpPr>
              <a:spLocks noChangeShapeType="1"/>
            </p:cNvSpPr>
            <p:nvPr/>
          </p:nvSpPr>
          <p:spPr bwMode="auto">
            <a:xfrm flipH="1">
              <a:off x="5040313" y="3492500"/>
              <a:ext cx="2471738" cy="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08" name="Line 119"/>
            <p:cNvSpPr>
              <a:spLocks noChangeShapeType="1"/>
            </p:cNvSpPr>
            <p:nvPr/>
          </p:nvSpPr>
          <p:spPr bwMode="auto">
            <a:xfrm>
              <a:off x="6357938" y="3278188"/>
              <a:ext cx="0" cy="214313"/>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09" name="组合 208"/>
          <p:cNvGrpSpPr/>
          <p:nvPr/>
        </p:nvGrpSpPr>
        <p:grpSpPr>
          <a:xfrm>
            <a:off x="6751761" y="3567491"/>
            <a:ext cx="1004670" cy="314422"/>
            <a:chOff x="9004301" y="3278188"/>
            <a:chExt cx="1339850" cy="419100"/>
          </a:xfrm>
          <a:solidFill>
            <a:srgbClr val="1B323D"/>
          </a:solidFill>
        </p:grpSpPr>
        <p:sp>
          <p:nvSpPr>
            <p:cNvPr id="210" name="Line 128"/>
            <p:cNvSpPr>
              <a:spLocks noChangeShapeType="1"/>
            </p:cNvSpPr>
            <p:nvPr/>
          </p:nvSpPr>
          <p:spPr bwMode="auto">
            <a:xfrm>
              <a:off x="9702801" y="3278188"/>
              <a:ext cx="0" cy="417513"/>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11" name="Line 129"/>
            <p:cNvSpPr>
              <a:spLocks noChangeShapeType="1"/>
            </p:cNvSpPr>
            <p:nvPr/>
          </p:nvSpPr>
          <p:spPr bwMode="auto">
            <a:xfrm flipH="1">
              <a:off x="9004301" y="3492500"/>
              <a:ext cx="1339850" cy="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12" name="Line 130"/>
            <p:cNvSpPr>
              <a:spLocks noChangeShapeType="1"/>
            </p:cNvSpPr>
            <p:nvPr/>
          </p:nvSpPr>
          <p:spPr bwMode="auto">
            <a:xfrm>
              <a:off x="9005888" y="3487738"/>
              <a:ext cx="0" cy="20955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13" name="Line 131"/>
            <p:cNvSpPr>
              <a:spLocks noChangeShapeType="1"/>
            </p:cNvSpPr>
            <p:nvPr/>
          </p:nvSpPr>
          <p:spPr bwMode="auto">
            <a:xfrm>
              <a:off x="10334626" y="3487738"/>
              <a:ext cx="0" cy="209550"/>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sp>
        <p:nvSpPr>
          <p:cNvPr id="214" name="Line 132"/>
          <p:cNvSpPr>
            <a:spLocks noChangeShapeType="1"/>
          </p:cNvSpPr>
          <p:nvPr/>
        </p:nvSpPr>
        <p:spPr bwMode="auto">
          <a:xfrm flipH="1">
            <a:off x="4105575" y="2526917"/>
            <a:ext cx="1414156" cy="0"/>
          </a:xfrm>
          <a:prstGeom prst="line">
            <a:avLst/>
          </a:prstGeom>
          <a:noFill/>
          <a:ln w="12700" cap="flat">
            <a:solidFill>
              <a:sysClr val="window" lastClr="FFFFFF"/>
            </a:solidFill>
            <a:prstDash val="dash"/>
            <a:miter lim="800000"/>
            <a:headEnd/>
            <a:tailEnd/>
          </a:ln>
          <a:extLst>
            <a:ext uri="{909E8E84-426E-40DD-AFC4-6F175D3DCCD1}">
              <a14:hiddenFill xmlns:a14="http://schemas.microsoft.com/office/drawing/2010/main">
                <a:noFill/>
              </a14:hiddenFill>
            </a:ext>
          </a:extLst>
        </p:spPr>
        <p:txBody>
          <a:bodyPr vert="horz" wrap="square" lIns="68571" tIns="34285" rIns="68571" bIns="3428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grpSp>
        <p:nvGrpSpPr>
          <p:cNvPr id="215" name="组合 214"/>
          <p:cNvGrpSpPr/>
          <p:nvPr/>
        </p:nvGrpSpPr>
        <p:grpSpPr>
          <a:xfrm>
            <a:off x="4299606" y="1836141"/>
            <a:ext cx="941580" cy="532374"/>
            <a:chOff x="5734051" y="889000"/>
            <a:chExt cx="1255713" cy="709613"/>
          </a:xfrm>
          <a:solidFill>
            <a:srgbClr val="1B323D"/>
          </a:solidFill>
        </p:grpSpPr>
        <p:sp>
          <p:nvSpPr>
            <p:cNvPr id="216" name="Freeform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00B0F0"/>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217" name="Rectangle 15"/>
            <p:cNvSpPr>
              <a:spLocks noChangeArrowheads="1"/>
            </p:cNvSpPr>
            <p:nvPr/>
          </p:nvSpPr>
          <p:spPr bwMode="auto">
            <a:xfrm>
              <a:off x="5919290" y="1085040"/>
              <a:ext cx="848615"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董事会</a:t>
              </a: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grpSp>
        <p:nvGrpSpPr>
          <p:cNvPr id="218" name="组合 217"/>
          <p:cNvGrpSpPr/>
          <p:nvPr/>
        </p:nvGrpSpPr>
        <p:grpSpPr>
          <a:xfrm>
            <a:off x="2825932" y="2356605"/>
            <a:ext cx="1278454" cy="357298"/>
            <a:chOff x="3768726" y="1582738"/>
            <a:chExt cx="1704975" cy="476250"/>
          </a:xfrm>
          <a:solidFill>
            <a:srgbClr val="1B323D"/>
          </a:solidFill>
        </p:grpSpPr>
        <p:sp>
          <p:nvSpPr>
            <p:cNvPr id="219" name="Freeform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B0F0"/>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20" name="Rectangle 15"/>
            <p:cNvSpPr>
              <a:spLocks noChangeArrowheads="1"/>
            </p:cNvSpPr>
            <p:nvPr/>
          </p:nvSpPr>
          <p:spPr bwMode="auto">
            <a:xfrm>
              <a:off x="3894138" y="1666931"/>
              <a:ext cx="1492250"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特许授权合作伙伴</a:t>
              </a:r>
            </a:p>
          </p:txBody>
        </p:sp>
      </p:grpSp>
      <p:grpSp>
        <p:nvGrpSpPr>
          <p:cNvPr id="221" name="组合 220"/>
          <p:cNvGrpSpPr/>
          <p:nvPr/>
        </p:nvGrpSpPr>
        <p:grpSpPr>
          <a:xfrm>
            <a:off x="5530445" y="2356605"/>
            <a:ext cx="1278454" cy="357298"/>
            <a:chOff x="7375526" y="1582738"/>
            <a:chExt cx="1704975" cy="476250"/>
          </a:xfrm>
          <a:solidFill>
            <a:srgbClr val="1B323D"/>
          </a:solidFill>
        </p:grpSpPr>
        <p:sp>
          <p:nvSpPr>
            <p:cNvPr id="222" name="Freeform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B0F0"/>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223" name="Rectangle 15"/>
            <p:cNvSpPr>
              <a:spLocks noChangeArrowheads="1"/>
            </p:cNvSpPr>
            <p:nvPr/>
          </p:nvSpPr>
          <p:spPr bwMode="auto">
            <a:xfrm>
              <a:off x="7492362" y="1666931"/>
              <a:ext cx="1492250"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法务部</a:t>
              </a:r>
            </a:p>
          </p:txBody>
        </p:sp>
      </p:grpSp>
      <p:grpSp>
        <p:nvGrpSpPr>
          <p:cNvPr id="224" name="组合 223"/>
          <p:cNvGrpSpPr/>
          <p:nvPr/>
        </p:nvGrpSpPr>
        <p:grpSpPr>
          <a:xfrm>
            <a:off x="4399596" y="2622196"/>
            <a:ext cx="742789" cy="420421"/>
            <a:chOff x="5867401" y="1936750"/>
            <a:chExt cx="990600" cy="560388"/>
          </a:xfrm>
          <a:solidFill>
            <a:srgbClr val="1B323D"/>
          </a:solidFill>
        </p:grpSpPr>
        <p:sp>
          <p:nvSpPr>
            <p:cNvPr id="225" name="Freeform 77"/>
            <p:cNvSpPr>
              <a:spLocks/>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微软雅黑" panose="020B0503020204020204" pitchFamily="34" charset="-122"/>
              </a:endParaRPr>
            </a:p>
          </p:txBody>
        </p:sp>
        <p:sp>
          <p:nvSpPr>
            <p:cNvPr id="226" name="Rectangle 15"/>
            <p:cNvSpPr>
              <a:spLocks noChangeArrowheads="1"/>
            </p:cNvSpPr>
            <p:nvPr/>
          </p:nvSpPr>
          <p:spPr bwMode="auto">
            <a:xfrm>
              <a:off x="5919290" y="2056910"/>
              <a:ext cx="848615"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总经理</a:t>
              </a:r>
              <a:endParaRPr kumimoji="0" lang="zh-CN" altLang="en-US" sz="15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27" name="组合 226"/>
          <p:cNvGrpSpPr/>
          <p:nvPr/>
        </p:nvGrpSpPr>
        <p:grpSpPr>
          <a:xfrm>
            <a:off x="1195129" y="3274507"/>
            <a:ext cx="471385" cy="327523"/>
            <a:chOff x="1593851" y="2887663"/>
            <a:chExt cx="628650" cy="436563"/>
          </a:xfrm>
          <a:solidFill>
            <a:srgbClr val="1B323D"/>
          </a:solidFill>
        </p:grpSpPr>
        <p:sp>
          <p:nvSpPr>
            <p:cNvPr id="228" name="Freeform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29" name="Rectangle 15"/>
            <p:cNvSpPr>
              <a:spLocks noChangeArrowheads="1"/>
            </p:cNvSpPr>
            <p:nvPr/>
          </p:nvSpPr>
          <p:spPr bwMode="auto">
            <a:xfrm>
              <a:off x="1618635" y="2954205"/>
              <a:ext cx="558450"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市场部</a:t>
              </a:r>
              <a:endParaRPr kumimoji="0" lang="en-US" altLang="zh-CN"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经理</a:t>
              </a:r>
            </a:p>
          </p:txBody>
        </p:sp>
      </p:grpSp>
      <p:grpSp>
        <p:nvGrpSpPr>
          <p:cNvPr id="230" name="组合 229"/>
          <p:cNvGrpSpPr/>
          <p:nvPr/>
        </p:nvGrpSpPr>
        <p:grpSpPr>
          <a:xfrm>
            <a:off x="4017489" y="3335247"/>
            <a:ext cx="1373683" cy="238530"/>
            <a:chOff x="5357813" y="2968625"/>
            <a:chExt cx="1831975" cy="317942"/>
          </a:xfrm>
          <a:solidFill>
            <a:srgbClr val="1B323D"/>
          </a:solidFill>
        </p:grpSpPr>
        <p:sp>
          <p:nvSpPr>
            <p:cNvPr id="231" name="Freeform 79"/>
            <p:cNvSpPr>
              <a:spLocks/>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32" name="Rectangle 15"/>
            <p:cNvSpPr>
              <a:spLocks noChangeArrowheads="1"/>
            </p:cNvSpPr>
            <p:nvPr/>
          </p:nvSpPr>
          <p:spPr bwMode="auto">
            <a:xfrm>
              <a:off x="5408088" y="2969036"/>
              <a:ext cx="1706513"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某某公司</a:t>
              </a:r>
            </a:p>
          </p:txBody>
        </p:sp>
      </p:grpSp>
      <p:grpSp>
        <p:nvGrpSpPr>
          <p:cNvPr id="233" name="组合 232"/>
          <p:cNvGrpSpPr/>
          <p:nvPr/>
        </p:nvGrpSpPr>
        <p:grpSpPr>
          <a:xfrm>
            <a:off x="6582729" y="3335247"/>
            <a:ext cx="1374874" cy="238530"/>
            <a:chOff x="8778876" y="2968625"/>
            <a:chExt cx="1833563" cy="317942"/>
          </a:xfrm>
          <a:solidFill>
            <a:srgbClr val="1B323D"/>
          </a:solidFill>
        </p:grpSpPr>
        <p:sp>
          <p:nvSpPr>
            <p:cNvPr id="234" name="Freeform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35" name="Rectangle 15"/>
            <p:cNvSpPr>
              <a:spLocks noChangeArrowheads="1"/>
            </p:cNvSpPr>
            <p:nvPr/>
          </p:nvSpPr>
          <p:spPr bwMode="auto">
            <a:xfrm>
              <a:off x="8820969" y="2969036"/>
              <a:ext cx="1706513"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深圳科技有限公司</a:t>
              </a:r>
              <a:endPar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36" name="组合 235"/>
          <p:cNvGrpSpPr/>
          <p:nvPr/>
        </p:nvGrpSpPr>
        <p:grpSpPr>
          <a:xfrm>
            <a:off x="1262440" y="3602030"/>
            <a:ext cx="338554" cy="832504"/>
            <a:chOff x="1683619" y="3324225"/>
            <a:chExt cx="451504" cy="1109663"/>
          </a:xfrm>
          <a:solidFill>
            <a:srgbClr val="1B323D"/>
          </a:solidFill>
        </p:grpSpPr>
        <p:sp>
          <p:nvSpPr>
            <p:cNvPr id="237" name="Freeform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38" name="Line 113"/>
            <p:cNvSpPr>
              <a:spLocks noChangeShapeType="1"/>
            </p:cNvSpPr>
            <p:nvPr/>
          </p:nvSpPr>
          <p:spPr bwMode="auto">
            <a:xfrm>
              <a:off x="1901826" y="3324225"/>
              <a:ext cx="0" cy="174625"/>
            </a:xfrm>
            <a:prstGeom prst="line">
              <a:avLst/>
            </a:prstGeom>
            <a:grpFill/>
            <a:ln w="12700" cap="flat">
              <a:solidFill>
                <a:sysClr val="window" lastClr="FFFFFF"/>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39" name="TextBox 238"/>
            <p:cNvSpPr txBox="1"/>
            <p:nvPr/>
          </p:nvSpPr>
          <p:spPr>
            <a:xfrm>
              <a:off x="1683619" y="3554682"/>
              <a:ext cx="451504" cy="635876"/>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市场部</a:t>
              </a:r>
            </a:p>
          </p:txBody>
        </p:sp>
      </p:grpSp>
      <p:grpSp>
        <p:nvGrpSpPr>
          <p:cNvPr id="240" name="组合 239"/>
          <p:cNvGrpSpPr/>
          <p:nvPr/>
        </p:nvGrpSpPr>
        <p:grpSpPr>
          <a:xfrm>
            <a:off x="1600993" y="3729466"/>
            <a:ext cx="338554" cy="705068"/>
            <a:chOff x="2135121" y="3494088"/>
            <a:chExt cx="451504" cy="939800"/>
          </a:xfrm>
          <a:solidFill>
            <a:srgbClr val="1B323D"/>
          </a:solidFill>
        </p:grpSpPr>
        <p:sp>
          <p:nvSpPr>
            <p:cNvPr id="241" name="Freeform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42" name="TextBox 241"/>
            <p:cNvSpPr txBox="1"/>
            <p:nvPr/>
          </p:nvSpPr>
          <p:spPr>
            <a:xfrm>
              <a:off x="2135121" y="3554683"/>
              <a:ext cx="451504" cy="635875"/>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品质部</a:t>
              </a:r>
            </a:p>
          </p:txBody>
        </p:sp>
      </p:grpSp>
      <p:grpSp>
        <p:nvGrpSpPr>
          <p:cNvPr id="243" name="组合 242"/>
          <p:cNvGrpSpPr/>
          <p:nvPr/>
        </p:nvGrpSpPr>
        <p:grpSpPr>
          <a:xfrm>
            <a:off x="1948240" y="3729466"/>
            <a:ext cx="338554" cy="705068"/>
            <a:chOff x="2598218" y="3494088"/>
            <a:chExt cx="451504" cy="939800"/>
          </a:xfrm>
          <a:solidFill>
            <a:srgbClr val="1B323D"/>
          </a:solidFill>
        </p:grpSpPr>
        <p:sp>
          <p:nvSpPr>
            <p:cNvPr id="244" name="Freeform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45" name="TextBox 244"/>
            <p:cNvSpPr txBox="1"/>
            <p:nvPr/>
          </p:nvSpPr>
          <p:spPr>
            <a:xfrm>
              <a:off x="2598218" y="3554683"/>
              <a:ext cx="451504" cy="635875"/>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采购部</a:t>
              </a:r>
            </a:p>
          </p:txBody>
        </p:sp>
      </p:grpSp>
      <p:grpSp>
        <p:nvGrpSpPr>
          <p:cNvPr id="246" name="组合 245"/>
          <p:cNvGrpSpPr/>
          <p:nvPr/>
        </p:nvGrpSpPr>
        <p:grpSpPr>
          <a:xfrm>
            <a:off x="2286794" y="3729466"/>
            <a:ext cx="338554" cy="705068"/>
            <a:chOff x="3049721" y="3494088"/>
            <a:chExt cx="451504" cy="939800"/>
          </a:xfrm>
          <a:solidFill>
            <a:srgbClr val="1B323D"/>
          </a:solidFill>
        </p:grpSpPr>
        <p:sp>
          <p:nvSpPr>
            <p:cNvPr id="247" name="Freeform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48" name="TextBox 247"/>
            <p:cNvSpPr txBox="1"/>
            <p:nvPr/>
          </p:nvSpPr>
          <p:spPr>
            <a:xfrm>
              <a:off x="3049721" y="3554683"/>
              <a:ext cx="451504" cy="635875"/>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综合部</a:t>
              </a:r>
            </a:p>
          </p:txBody>
        </p:sp>
      </p:grpSp>
      <p:grpSp>
        <p:nvGrpSpPr>
          <p:cNvPr id="249" name="组合 248"/>
          <p:cNvGrpSpPr/>
          <p:nvPr/>
        </p:nvGrpSpPr>
        <p:grpSpPr>
          <a:xfrm>
            <a:off x="2591594" y="3729466"/>
            <a:ext cx="338554" cy="705068"/>
            <a:chOff x="3456210" y="3494088"/>
            <a:chExt cx="451504" cy="939800"/>
          </a:xfrm>
          <a:solidFill>
            <a:srgbClr val="1B323D"/>
          </a:solidFill>
        </p:grpSpPr>
        <p:sp>
          <p:nvSpPr>
            <p:cNvPr id="250" name="Freeform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51" name="TextBox 250"/>
            <p:cNvSpPr txBox="1"/>
            <p:nvPr/>
          </p:nvSpPr>
          <p:spPr>
            <a:xfrm>
              <a:off x="3456210" y="3554683"/>
              <a:ext cx="451504" cy="635875"/>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财务部</a:t>
              </a:r>
            </a:p>
          </p:txBody>
        </p:sp>
      </p:grpSp>
      <p:grpSp>
        <p:nvGrpSpPr>
          <p:cNvPr id="252" name="组合 251"/>
          <p:cNvGrpSpPr/>
          <p:nvPr/>
        </p:nvGrpSpPr>
        <p:grpSpPr>
          <a:xfrm>
            <a:off x="3624640" y="3875958"/>
            <a:ext cx="338554" cy="705068"/>
            <a:chOff x="4833902" y="3689350"/>
            <a:chExt cx="451504" cy="939800"/>
          </a:xfrm>
          <a:solidFill>
            <a:srgbClr val="1B323D"/>
          </a:solidFill>
        </p:grpSpPr>
        <p:sp>
          <p:nvSpPr>
            <p:cNvPr id="253" name="Freeform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54" name="TextBox 253"/>
            <p:cNvSpPr txBox="1"/>
            <p:nvPr/>
          </p:nvSpPr>
          <p:spPr>
            <a:xfrm>
              <a:off x="4833902" y="3744464"/>
              <a:ext cx="451504" cy="635875"/>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研发部</a:t>
              </a:r>
            </a:p>
          </p:txBody>
        </p:sp>
      </p:grpSp>
      <p:grpSp>
        <p:nvGrpSpPr>
          <p:cNvPr id="255" name="组合 254"/>
          <p:cNvGrpSpPr/>
          <p:nvPr/>
        </p:nvGrpSpPr>
        <p:grpSpPr>
          <a:xfrm>
            <a:off x="5453440" y="3875958"/>
            <a:ext cx="338554" cy="705068"/>
            <a:chOff x="7272831" y="3689350"/>
            <a:chExt cx="451504" cy="939800"/>
          </a:xfrm>
          <a:solidFill>
            <a:srgbClr val="1B323D"/>
          </a:solidFill>
        </p:grpSpPr>
        <p:sp>
          <p:nvSpPr>
            <p:cNvPr id="256" name="Freeform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57" name="TextBox 256"/>
            <p:cNvSpPr txBox="1"/>
            <p:nvPr/>
          </p:nvSpPr>
          <p:spPr>
            <a:xfrm>
              <a:off x="7272831" y="3744464"/>
              <a:ext cx="451504" cy="806809"/>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售后中心</a:t>
              </a:r>
            </a:p>
          </p:txBody>
        </p:sp>
      </p:grpSp>
      <p:grpSp>
        <p:nvGrpSpPr>
          <p:cNvPr id="258" name="组合 257"/>
          <p:cNvGrpSpPr/>
          <p:nvPr/>
        </p:nvGrpSpPr>
        <p:grpSpPr>
          <a:xfrm>
            <a:off x="6596440" y="3856280"/>
            <a:ext cx="338554" cy="748566"/>
            <a:chOff x="8797165" y="3663121"/>
            <a:chExt cx="451504" cy="997780"/>
          </a:xfrm>
          <a:solidFill>
            <a:srgbClr val="1B323D"/>
          </a:solidFill>
        </p:grpSpPr>
        <p:sp>
          <p:nvSpPr>
            <p:cNvPr id="259" name="Freeform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60" name="TextBox 259"/>
            <p:cNvSpPr txBox="1"/>
            <p:nvPr/>
          </p:nvSpPr>
          <p:spPr>
            <a:xfrm>
              <a:off x="8797165" y="3663121"/>
              <a:ext cx="451504" cy="97774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硬件测试部</a:t>
              </a:r>
            </a:p>
          </p:txBody>
        </p:sp>
      </p:grpSp>
      <p:grpSp>
        <p:nvGrpSpPr>
          <p:cNvPr id="261" name="组合 260"/>
          <p:cNvGrpSpPr/>
          <p:nvPr/>
        </p:nvGrpSpPr>
        <p:grpSpPr>
          <a:xfrm>
            <a:off x="7129840" y="3856280"/>
            <a:ext cx="338554" cy="748566"/>
            <a:chOff x="9508495" y="3663121"/>
            <a:chExt cx="451503" cy="997780"/>
          </a:xfrm>
          <a:solidFill>
            <a:srgbClr val="1B323D"/>
          </a:solidFill>
        </p:grpSpPr>
        <p:sp>
          <p:nvSpPr>
            <p:cNvPr id="262" name="Freeform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63" name="TextBox 262"/>
            <p:cNvSpPr txBox="1"/>
            <p:nvPr/>
          </p:nvSpPr>
          <p:spPr>
            <a:xfrm>
              <a:off x="9508495" y="3663121"/>
              <a:ext cx="451503" cy="97774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工程监督部</a:t>
              </a:r>
            </a:p>
          </p:txBody>
        </p:sp>
      </p:grpSp>
      <p:grpSp>
        <p:nvGrpSpPr>
          <p:cNvPr id="264" name="组合 263"/>
          <p:cNvGrpSpPr/>
          <p:nvPr/>
        </p:nvGrpSpPr>
        <p:grpSpPr>
          <a:xfrm>
            <a:off x="7620791" y="3856280"/>
            <a:ext cx="338554" cy="748564"/>
            <a:chOff x="10163262" y="3663123"/>
            <a:chExt cx="451504" cy="997778"/>
          </a:xfrm>
          <a:solidFill>
            <a:srgbClr val="1B323D"/>
          </a:solidFill>
        </p:grpSpPr>
        <p:sp>
          <p:nvSpPr>
            <p:cNvPr id="265" name="Freeform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66" name="TextBox 265"/>
            <p:cNvSpPr txBox="1"/>
            <p:nvPr/>
          </p:nvSpPr>
          <p:spPr>
            <a:xfrm>
              <a:off x="10163262" y="3663123"/>
              <a:ext cx="451504" cy="97774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rPr>
                <a:t>客服事业部</a:t>
              </a:r>
            </a:p>
          </p:txBody>
        </p:sp>
      </p:grpSp>
      <p:grpSp>
        <p:nvGrpSpPr>
          <p:cNvPr id="267" name="组合 266"/>
          <p:cNvGrpSpPr/>
          <p:nvPr/>
        </p:nvGrpSpPr>
        <p:grpSpPr>
          <a:xfrm>
            <a:off x="1067595" y="4887112"/>
            <a:ext cx="323165" cy="774136"/>
            <a:chOff x="1423766" y="5037138"/>
            <a:chExt cx="430979" cy="1104900"/>
          </a:xfrm>
          <a:solidFill>
            <a:srgbClr val="1B323D"/>
          </a:solidFill>
        </p:grpSpPr>
        <p:sp>
          <p:nvSpPr>
            <p:cNvPr id="268"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69" name="TextBox 268"/>
            <p:cNvSpPr txBox="1"/>
            <p:nvPr/>
          </p:nvSpPr>
          <p:spPr>
            <a:xfrm>
              <a:off x="1423766" y="5135975"/>
              <a:ext cx="430979"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70" name="组合 269"/>
          <p:cNvGrpSpPr/>
          <p:nvPr/>
        </p:nvGrpSpPr>
        <p:grpSpPr>
          <a:xfrm>
            <a:off x="1430229" y="4887112"/>
            <a:ext cx="323165" cy="774136"/>
            <a:chOff x="1424682" y="5037138"/>
            <a:chExt cx="430980" cy="1104900"/>
          </a:xfrm>
          <a:solidFill>
            <a:srgbClr val="1B323D"/>
          </a:solidFill>
        </p:grpSpPr>
        <p:sp>
          <p:nvSpPr>
            <p:cNvPr id="271" name="Freeform 87"/>
            <p:cNvSpPr>
              <a:spLocks/>
            </p:cNvSpPr>
            <p:nvPr/>
          </p:nvSpPr>
          <p:spPr bwMode="auto">
            <a:xfrm>
              <a:off x="1490664"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72" name="TextBox 271"/>
            <p:cNvSpPr txBox="1"/>
            <p:nvPr/>
          </p:nvSpPr>
          <p:spPr>
            <a:xfrm>
              <a:off x="1424682"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73" name="组合 272"/>
          <p:cNvGrpSpPr/>
          <p:nvPr/>
        </p:nvGrpSpPr>
        <p:grpSpPr>
          <a:xfrm>
            <a:off x="2098593" y="4887112"/>
            <a:ext cx="323165" cy="774136"/>
            <a:chOff x="1452240" y="5037138"/>
            <a:chExt cx="430980" cy="1104900"/>
          </a:xfrm>
          <a:solidFill>
            <a:srgbClr val="1B323D"/>
          </a:solidFill>
        </p:grpSpPr>
        <p:sp>
          <p:nvSpPr>
            <p:cNvPr id="274"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75" name="TextBox 274"/>
            <p:cNvSpPr txBox="1"/>
            <p:nvPr/>
          </p:nvSpPr>
          <p:spPr>
            <a:xfrm>
              <a:off x="1452240"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76" name="组合 275"/>
          <p:cNvGrpSpPr/>
          <p:nvPr/>
        </p:nvGrpSpPr>
        <p:grpSpPr>
          <a:xfrm>
            <a:off x="2443236" y="4887112"/>
            <a:ext cx="323165" cy="774136"/>
            <a:chOff x="1429159" y="5037138"/>
            <a:chExt cx="430980" cy="1104900"/>
          </a:xfrm>
          <a:solidFill>
            <a:srgbClr val="1B323D"/>
          </a:solidFill>
        </p:grpSpPr>
        <p:sp>
          <p:nvSpPr>
            <p:cNvPr id="277"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78" name="TextBox 277"/>
            <p:cNvSpPr txBox="1"/>
            <p:nvPr/>
          </p:nvSpPr>
          <p:spPr>
            <a:xfrm>
              <a:off x="1429159"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79" name="组合 278"/>
          <p:cNvGrpSpPr/>
          <p:nvPr/>
        </p:nvGrpSpPr>
        <p:grpSpPr>
          <a:xfrm>
            <a:off x="2873545" y="4887112"/>
            <a:ext cx="323165" cy="774136"/>
            <a:chOff x="1431404" y="5037138"/>
            <a:chExt cx="430980" cy="1104900"/>
          </a:xfrm>
          <a:solidFill>
            <a:srgbClr val="1B323D"/>
          </a:solidFill>
        </p:grpSpPr>
        <p:sp>
          <p:nvSpPr>
            <p:cNvPr id="280"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81" name="TextBox 280"/>
            <p:cNvSpPr txBox="1"/>
            <p:nvPr/>
          </p:nvSpPr>
          <p:spPr>
            <a:xfrm>
              <a:off x="1431404"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82" name="组合 281"/>
          <p:cNvGrpSpPr/>
          <p:nvPr/>
        </p:nvGrpSpPr>
        <p:grpSpPr>
          <a:xfrm>
            <a:off x="3273343" y="4887112"/>
            <a:ext cx="323165" cy="774136"/>
            <a:chOff x="1456474" y="5037138"/>
            <a:chExt cx="430980" cy="1104900"/>
          </a:xfrm>
          <a:solidFill>
            <a:srgbClr val="1B323D"/>
          </a:solidFill>
        </p:grpSpPr>
        <p:sp>
          <p:nvSpPr>
            <p:cNvPr id="283"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84" name="TextBox 283"/>
            <p:cNvSpPr txBox="1"/>
            <p:nvPr/>
          </p:nvSpPr>
          <p:spPr>
            <a:xfrm>
              <a:off x="1456474"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85" name="组合 284"/>
          <p:cNvGrpSpPr/>
          <p:nvPr/>
        </p:nvGrpSpPr>
        <p:grpSpPr>
          <a:xfrm>
            <a:off x="3635852" y="4887112"/>
            <a:ext cx="323165" cy="774136"/>
            <a:chOff x="1444517" y="5037138"/>
            <a:chExt cx="430980" cy="1104900"/>
          </a:xfrm>
          <a:solidFill>
            <a:srgbClr val="1B323D"/>
          </a:solidFill>
        </p:grpSpPr>
        <p:sp>
          <p:nvSpPr>
            <p:cNvPr id="286"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87" name="TextBox 286"/>
            <p:cNvSpPr txBox="1"/>
            <p:nvPr/>
          </p:nvSpPr>
          <p:spPr>
            <a:xfrm>
              <a:off x="1444517"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88" name="组合 287"/>
          <p:cNvGrpSpPr/>
          <p:nvPr/>
        </p:nvGrpSpPr>
        <p:grpSpPr>
          <a:xfrm>
            <a:off x="4022643" y="4887112"/>
            <a:ext cx="323165" cy="774136"/>
            <a:chOff x="1439537" y="5037138"/>
            <a:chExt cx="430980" cy="1104900"/>
          </a:xfrm>
          <a:solidFill>
            <a:srgbClr val="1B323D"/>
          </a:solidFill>
        </p:grpSpPr>
        <p:sp>
          <p:nvSpPr>
            <p:cNvPr id="289"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90" name="TextBox 289"/>
            <p:cNvSpPr txBox="1"/>
            <p:nvPr/>
          </p:nvSpPr>
          <p:spPr>
            <a:xfrm>
              <a:off x="1439537"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91" name="组合 290"/>
          <p:cNvGrpSpPr/>
          <p:nvPr/>
        </p:nvGrpSpPr>
        <p:grpSpPr>
          <a:xfrm>
            <a:off x="4372619" y="4887112"/>
            <a:ext cx="323165" cy="774136"/>
            <a:chOff x="1436271" y="5037138"/>
            <a:chExt cx="430980" cy="1104900"/>
          </a:xfrm>
          <a:solidFill>
            <a:srgbClr val="1B323D"/>
          </a:solidFill>
        </p:grpSpPr>
        <p:sp>
          <p:nvSpPr>
            <p:cNvPr id="292"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93" name="TextBox 292"/>
            <p:cNvSpPr txBox="1"/>
            <p:nvPr/>
          </p:nvSpPr>
          <p:spPr>
            <a:xfrm>
              <a:off x="1436271"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94" name="组合 293"/>
          <p:cNvGrpSpPr/>
          <p:nvPr/>
        </p:nvGrpSpPr>
        <p:grpSpPr>
          <a:xfrm>
            <a:off x="5079603" y="4887112"/>
            <a:ext cx="323165" cy="774136"/>
            <a:chOff x="1451819" y="5037138"/>
            <a:chExt cx="430980" cy="1104900"/>
          </a:xfrm>
          <a:solidFill>
            <a:srgbClr val="1B323D"/>
          </a:solidFill>
        </p:grpSpPr>
        <p:sp>
          <p:nvSpPr>
            <p:cNvPr id="295"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96" name="TextBox 295"/>
            <p:cNvSpPr txBox="1"/>
            <p:nvPr/>
          </p:nvSpPr>
          <p:spPr>
            <a:xfrm>
              <a:off x="1451819"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297" name="组合 296"/>
          <p:cNvGrpSpPr/>
          <p:nvPr/>
        </p:nvGrpSpPr>
        <p:grpSpPr>
          <a:xfrm>
            <a:off x="5471233" y="4887112"/>
            <a:ext cx="323165" cy="774136"/>
            <a:chOff x="1440590" y="5037138"/>
            <a:chExt cx="430980" cy="1104900"/>
          </a:xfrm>
          <a:solidFill>
            <a:srgbClr val="1B323D"/>
          </a:solidFill>
        </p:grpSpPr>
        <p:sp>
          <p:nvSpPr>
            <p:cNvPr id="298"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299" name="TextBox 298"/>
            <p:cNvSpPr txBox="1"/>
            <p:nvPr/>
          </p:nvSpPr>
          <p:spPr>
            <a:xfrm>
              <a:off x="1440590"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300" name="组合 299"/>
          <p:cNvGrpSpPr/>
          <p:nvPr/>
        </p:nvGrpSpPr>
        <p:grpSpPr>
          <a:xfrm>
            <a:off x="5881761" y="4887112"/>
            <a:ext cx="323165" cy="774136"/>
            <a:chOff x="1429159" y="5037138"/>
            <a:chExt cx="430980" cy="1104900"/>
          </a:xfrm>
          <a:solidFill>
            <a:srgbClr val="1B323D"/>
          </a:solidFill>
        </p:grpSpPr>
        <p:sp>
          <p:nvSpPr>
            <p:cNvPr id="301"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302" name="TextBox 301"/>
            <p:cNvSpPr txBox="1"/>
            <p:nvPr/>
          </p:nvSpPr>
          <p:spPr>
            <a:xfrm>
              <a:off x="1429159"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303" name="组合 302"/>
          <p:cNvGrpSpPr/>
          <p:nvPr/>
        </p:nvGrpSpPr>
        <p:grpSpPr>
          <a:xfrm>
            <a:off x="6932260" y="4887112"/>
            <a:ext cx="323165" cy="774136"/>
            <a:chOff x="1445527" y="5037138"/>
            <a:chExt cx="430980" cy="1104900"/>
          </a:xfrm>
          <a:solidFill>
            <a:srgbClr val="1B323D"/>
          </a:solidFill>
        </p:grpSpPr>
        <p:sp>
          <p:nvSpPr>
            <p:cNvPr id="304"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305" name="TextBox 304"/>
            <p:cNvSpPr txBox="1"/>
            <p:nvPr/>
          </p:nvSpPr>
          <p:spPr>
            <a:xfrm>
              <a:off x="1445527"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306" name="组合 305"/>
          <p:cNvGrpSpPr/>
          <p:nvPr/>
        </p:nvGrpSpPr>
        <p:grpSpPr>
          <a:xfrm>
            <a:off x="7299117" y="4887112"/>
            <a:ext cx="323165" cy="774136"/>
            <a:chOff x="1439369" y="5037138"/>
            <a:chExt cx="430980" cy="1104900"/>
          </a:xfrm>
          <a:solidFill>
            <a:srgbClr val="1B323D"/>
          </a:solidFill>
        </p:grpSpPr>
        <p:sp>
          <p:nvSpPr>
            <p:cNvPr id="307"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sp>
          <p:nvSpPr>
            <p:cNvPr id="308" name="TextBox 307"/>
            <p:cNvSpPr txBox="1"/>
            <p:nvPr/>
          </p:nvSpPr>
          <p:spPr>
            <a:xfrm>
              <a:off x="1439369" y="5135975"/>
              <a:ext cx="430980" cy="790704"/>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rgbClr val="0070C0"/>
                  </a:solidFill>
                  <a:effectLst/>
                  <a:uLnTx/>
                  <a:uFillTx/>
                  <a:latin typeface="微软雅黑" panose="020B0503020204020204" pitchFamily="34" charset="-122"/>
                  <a:ea typeface="微软雅黑" panose="020B0503020204020204" pitchFamily="34" charset="-122"/>
                </a:rPr>
                <a:t>部门名称</a:t>
              </a:r>
              <a:endParaRPr kumimoji="0" lang="zh-CN" altLang="en-US" sz="900" b="0" i="0" u="none" strike="noStrike" kern="0" cap="none" spc="0" normalizeH="0" baseline="0" noProof="0" dirty="0">
                <a:ln>
                  <a:noFill/>
                </a:ln>
                <a:solidFill>
                  <a:srgbClr val="0070C0"/>
                </a:solidFill>
                <a:effectLst/>
                <a:uLnTx/>
                <a:uFillTx/>
                <a:latin typeface="微软雅黑" panose="020B0503020204020204" pitchFamily="34" charset="-122"/>
                <a:ea typeface="微软雅黑" panose="020B0503020204020204" pitchFamily="34" charset="-122"/>
              </a:endParaRPr>
            </a:p>
          </p:txBody>
        </p:sp>
      </p:grpSp>
      <p:grpSp>
        <p:nvGrpSpPr>
          <p:cNvPr id="309" name="组合 308"/>
          <p:cNvGrpSpPr/>
          <p:nvPr/>
        </p:nvGrpSpPr>
        <p:grpSpPr>
          <a:xfrm>
            <a:off x="903371" y="1113740"/>
            <a:ext cx="2831223" cy="679699"/>
            <a:chOff x="903371" y="249943"/>
            <a:chExt cx="2831223" cy="679699"/>
          </a:xfrm>
        </p:grpSpPr>
        <p:sp>
          <p:nvSpPr>
            <p:cNvPr id="310" name="任意多边形 309"/>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11" name="任意多边形 310"/>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312" name="组合 311"/>
          <p:cNvGrpSpPr/>
          <p:nvPr/>
        </p:nvGrpSpPr>
        <p:grpSpPr>
          <a:xfrm rot="16200000">
            <a:off x="574523" y="1021959"/>
            <a:ext cx="765103" cy="863262"/>
            <a:chOff x="8439634" y="3544648"/>
            <a:chExt cx="1611146" cy="1817848"/>
          </a:xfrm>
        </p:grpSpPr>
        <p:sp>
          <p:nvSpPr>
            <p:cNvPr id="31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14"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315" name="Group 17"/>
          <p:cNvGrpSpPr>
            <a:grpSpLocks noChangeAspect="1"/>
          </p:cNvGrpSpPr>
          <p:nvPr/>
        </p:nvGrpSpPr>
        <p:grpSpPr bwMode="auto">
          <a:xfrm>
            <a:off x="827405" y="1319452"/>
            <a:ext cx="259340" cy="278386"/>
            <a:chOff x="231" y="1205"/>
            <a:chExt cx="640" cy="687"/>
          </a:xfrm>
          <a:solidFill>
            <a:srgbClr val="00B0F0"/>
          </a:solidFill>
          <a:effectLst/>
        </p:grpSpPr>
        <p:sp>
          <p:nvSpPr>
            <p:cNvPr id="316"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31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318" name="矩形 3"/>
          <p:cNvSpPr>
            <a:spLocks noChangeArrowheads="1"/>
          </p:cNvSpPr>
          <p:nvPr/>
        </p:nvSpPr>
        <p:spPr bwMode="auto">
          <a:xfrm>
            <a:off x="1448594" y="1306711"/>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组织架构</a:t>
            </a:r>
          </a:p>
        </p:txBody>
      </p:sp>
      <p:sp>
        <p:nvSpPr>
          <p:cNvPr id="319" name="文本框 37"/>
          <p:cNvSpPr>
            <a:spLocks noChangeArrowheads="1"/>
          </p:cNvSpPr>
          <p:nvPr/>
        </p:nvSpPr>
        <p:spPr bwMode="auto">
          <a:xfrm>
            <a:off x="2515394" y="1368266"/>
            <a:ext cx="1731469" cy="31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ORGANIZATIONAL </a:t>
            </a:r>
            <a:endParaRPr kumimoji="0" lang="en-US" altLang="zh-CN" sz="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STRUCTURE</a:t>
            </a:r>
            <a:endParaRPr kumimoji="0" lang="zh-CN" altLang="en-US" sz="8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5"/>
                                        </p:tgtEl>
                                        <p:attrNameLst>
                                          <p:attrName>style.visibility</p:attrName>
                                        </p:attrNameLst>
                                      </p:cBhvr>
                                      <p:to>
                                        <p:strVal val="visible"/>
                                      </p:to>
                                    </p:set>
                                    <p:animEffect transition="in" filter="fade">
                                      <p:cBhvr>
                                        <p:cTn id="7" dur="500"/>
                                        <p:tgtEl>
                                          <p:spTgt spid="315"/>
                                        </p:tgtEl>
                                      </p:cBhvr>
                                    </p:animEffect>
                                  </p:childTnLst>
                                </p:cTn>
                              </p:par>
                              <p:par>
                                <p:cTn id="8" presetID="22" presetClass="entr" presetSubtype="8" fill="hold" nodeType="withEffect">
                                  <p:stCondLst>
                                    <p:cond delay="0"/>
                                  </p:stCondLst>
                                  <p:childTnLst>
                                    <p:set>
                                      <p:cBhvr>
                                        <p:cTn id="9" dur="1" fill="hold">
                                          <p:stCondLst>
                                            <p:cond delay="0"/>
                                          </p:stCondLst>
                                        </p:cTn>
                                        <p:tgtEl>
                                          <p:spTgt spid="309"/>
                                        </p:tgtEl>
                                        <p:attrNameLst>
                                          <p:attrName>style.visibility</p:attrName>
                                        </p:attrNameLst>
                                      </p:cBhvr>
                                      <p:to>
                                        <p:strVal val="visible"/>
                                      </p:to>
                                    </p:set>
                                    <p:animEffect transition="in" filter="wipe(left)">
                                      <p:cBhvr>
                                        <p:cTn id="10" dur="500"/>
                                        <p:tgtEl>
                                          <p:spTgt spid="309"/>
                                        </p:tgtEl>
                                      </p:cBhvr>
                                    </p:animEffect>
                                  </p:childTnLst>
                                </p:cTn>
                              </p:par>
                              <p:par>
                                <p:cTn id="11" presetID="53" presetClass="entr" presetSubtype="16" fill="hold" nodeType="withEffect">
                                  <p:stCondLst>
                                    <p:cond delay="0"/>
                                  </p:stCondLst>
                                  <p:childTnLst>
                                    <p:set>
                                      <p:cBhvr>
                                        <p:cTn id="12" dur="1" fill="hold">
                                          <p:stCondLst>
                                            <p:cond delay="0"/>
                                          </p:stCondLst>
                                        </p:cTn>
                                        <p:tgtEl>
                                          <p:spTgt spid="312"/>
                                        </p:tgtEl>
                                        <p:attrNameLst>
                                          <p:attrName>style.visibility</p:attrName>
                                        </p:attrNameLst>
                                      </p:cBhvr>
                                      <p:to>
                                        <p:strVal val="visible"/>
                                      </p:to>
                                    </p:set>
                                    <p:anim calcmode="lin" valueType="num">
                                      <p:cBhvr>
                                        <p:cTn id="13" dur="500" fill="hold"/>
                                        <p:tgtEl>
                                          <p:spTgt spid="312"/>
                                        </p:tgtEl>
                                        <p:attrNameLst>
                                          <p:attrName>ppt_w</p:attrName>
                                        </p:attrNameLst>
                                      </p:cBhvr>
                                      <p:tavLst>
                                        <p:tav tm="0">
                                          <p:val>
                                            <p:fltVal val="0"/>
                                          </p:val>
                                        </p:tav>
                                        <p:tav tm="100000">
                                          <p:val>
                                            <p:strVal val="#ppt_w"/>
                                          </p:val>
                                        </p:tav>
                                      </p:tavLst>
                                    </p:anim>
                                    <p:anim calcmode="lin" valueType="num">
                                      <p:cBhvr>
                                        <p:cTn id="14" dur="500" fill="hold"/>
                                        <p:tgtEl>
                                          <p:spTgt spid="312"/>
                                        </p:tgtEl>
                                        <p:attrNameLst>
                                          <p:attrName>ppt_h</p:attrName>
                                        </p:attrNameLst>
                                      </p:cBhvr>
                                      <p:tavLst>
                                        <p:tav tm="0">
                                          <p:val>
                                            <p:fltVal val="0"/>
                                          </p:val>
                                        </p:tav>
                                        <p:tav tm="100000">
                                          <p:val>
                                            <p:strVal val="#ppt_h"/>
                                          </p:val>
                                        </p:tav>
                                      </p:tavLst>
                                    </p:anim>
                                    <p:animEffect transition="in" filter="fade">
                                      <p:cBhvr>
                                        <p:cTn id="15" dur="500"/>
                                        <p:tgtEl>
                                          <p:spTgt spid="312"/>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318"/>
                                        </p:tgtEl>
                                        <p:attrNameLst>
                                          <p:attrName>style.visibility</p:attrName>
                                        </p:attrNameLst>
                                      </p:cBhvr>
                                      <p:to>
                                        <p:strVal val="visible"/>
                                      </p:to>
                                    </p:set>
                                    <p:animEffect transition="in" filter="wipe(left)">
                                      <p:cBhvr>
                                        <p:cTn id="19" dur="500"/>
                                        <p:tgtEl>
                                          <p:spTgt spid="318"/>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319"/>
                                        </p:tgtEl>
                                        <p:attrNameLst>
                                          <p:attrName>style.visibility</p:attrName>
                                        </p:attrNameLst>
                                      </p:cBhvr>
                                      <p:to>
                                        <p:strVal val="visible"/>
                                      </p:to>
                                    </p:set>
                                    <p:animEffect transition="in" filter="wipe(left)">
                                      <p:cBhvr>
                                        <p:cTn id="22" dur="500"/>
                                        <p:tgtEl>
                                          <p:spTgt spid="319"/>
                                        </p:tgtEl>
                                      </p:cBhvr>
                                    </p:animEffect>
                                  </p:childTnLst>
                                </p:cTn>
                              </p:par>
                              <p:par>
                                <p:cTn id="23" presetID="47" presetClass="entr" presetSubtype="0" fill="hold" nodeType="withEffect">
                                  <p:stCondLst>
                                    <p:cond delay="0"/>
                                  </p:stCondLst>
                                  <p:childTnLst>
                                    <p:set>
                                      <p:cBhvr>
                                        <p:cTn id="24" dur="1" fill="hold">
                                          <p:stCondLst>
                                            <p:cond delay="0"/>
                                          </p:stCondLst>
                                        </p:cTn>
                                        <p:tgtEl>
                                          <p:spTgt spid="189"/>
                                        </p:tgtEl>
                                        <p:attrNameLst>
                                          <p:attrName>style.visibility</p:attrName>
                                        </p:attrNameLst>
                                      </p:cBhvr>
                                      <p:to>
                                        <p:strVal val="visible"/>
                                      </p:to>
                                    </p:set>
                                    <p:animEffect transition="in" filter="fade">
                                      <p:cBhvr>
                                        <p:cTn id="25" dur="500"/>
                                        <p:tgtEl>
                                          <p:spTgt spid="189"/>
                                        </p:tgtEl>
                                      </p:cBhvr>
                                    </p:animEffect>
                                    <p:anim calcmode="lin" valueType="num">
                                      <p:cBhvr>
                                        <p:cTn id="26" dur="500" fill="hold"/>
                                        <p:tgtEl>
                                          <p:spTgt spid="189"/>
                                        </p:tgtEl>
                                        <p:attrNameLst>
                                          <p:attrName>ppt_x</p:attrName>
                                        </p:attrNameLst>
                                      </p:cBhvr>
                                      <p:tavLst>
                                        <p:tav tm="0">
                                          <p:val>
                                            <p:strVal val="#ppt_x"/>
                                          </p:val>
                                        </p:tav>
                                        <p:tav tm="100000">
                                          <p:val>
                                            <p:strVal val="#ppt_x"/>
                                          </p:val>
                                        </p:tav>
                                      </p:tavLst>
                                    </p:anim>
                                    <p:anim calcmode="lin" valueType="num">
                                      <p:cBhvr>
                                        <p:cTn id="27" dur="500" fill="hold"/>
                                        <p:tgtEl>
                                          <p:spTgt spid="189"/>
                                        </p:tgtEl>
                                        <p:attrNameLst>
                                          <p:attrName>ppt_y</p:attrName>
                                        </p:attrNameLst>
                                      </p:cBhvr>
                                      <p:tavLst>
                                        <p:tav tm="0">
                                          <p:val>
                                            <p:strVal val="#ppt_y-.1"/>
                                          </p:val>
                                        </p:tav>
                                        <p:tav tm="100000">
                                          <p:val>
                                            <p:strVal val="#ppt_y"/>
                                          </p:val>
                                        </p:tav>
                                      </p:tavLst>
                                    </p:anim>
                                  </p:childTnLst>
                                </p:cTn>
                              </p:par>
                            </p:childTnLst>
                          </p:cTn>
                        </p:par>
                        <p:par>
                          <p:cTn id="28" fill="hold">
                            <p:stCondLst>
                              <p:cond delay="1100"/>
                            </p:stCondLst>
                            <p:childTnLst>
                              <p:par>
                                <p:cTn id="29" presetID="31" presetClass="entr" presetSubtype="0" fill="hold" nodeType="afterEffect">
                                  <p:stCondLst>
                                    <p:cond delay="0"/>
                                  </p:stCondLst>
                                  <p:childTnLst>
                                    <p:set>
                                      <p:cBhvr>
                                        <p:cTn id="30" dur="1" fill="hold">
                                          <p:stCondLst>
                                            <p:cond delay="0"/>
                                          </p:stCondLst>
                                        </p:cTn>
                                        <p:tgtEl>
                                          <p:spTgt spid="215"/>
                                        </p:tgtEl>
                                        <p:attrNameLst>
                                          <p:attrName>style.visibility</p:attrName>
                                        </p:attrNameLst>
                                      </p:cBhvr>
                                      <p:to>
                                        <p:strVal val="visible"/>
                                      </p:to>
                                    </p:set>
                                    <p:anim calcmode="lin" valueType="num">
                                      <p:cBhvr>
                                        <p:cTn id="31" dur="500" fill="hold"/>
                                        <p:tgtEl>
                                          <p:spTgt spid="215"/>
                                        </p:tgtEl>
                                        <p:attrNameLst>
                                          <p:attrName>ppt_w</p:attrName>
                                        </p:attrNameLst>
                                      </p:cBhvr>
                                      <p:tavLst>
                                        <p:tav tm="0">
                                          <p:val>
                                            <p:fltVal val="0"/>
                                          </p:val>
                                        </p:tav>
                                        <p:tav tm="100000">
                                          <p:val>
                                            <p:strVal val="#ppt_w"/>
                                          </p:val>
                                        </p:tav>
                                      </p:tavLst>
                                    </p:anim>
                                    <p:anim calcmode="lin" valueType="num">
                                      <p:cBhvr>
                                        <p:cTn id="32" dur="500" fill="hold"/>
                                        <p:tgtEl>
                                          <p:spTgt spid="215"/>
                                        </p:tgtEl>
                                        <p:attrNameLst>
                                          <p:attrName>ppt_h</p:attrName>
                                        </p:attrNameLst>
                                      </p:cBhvr>
                                      <p:tavLst>
                                        <p:tav tm="0">
                                          <p:val>
                                            <p:fltVal val="0"/>
                                          </p:val>
                                        </p:tav>
                                        <p:tav tm="100000">
                                          <p:val>
                                            <p:strVal val="#ppt_h"/>
                                          </p:val>
                                        </p:tav>
                                      </p:tavLst>
                                    </p:anim>
                                    <p:anim calcmode="lin" valueType="num">
                                      <p:cBhvr>
                                        <p:cTn id="33" dur="500" fill="hold"/>
                                        <p:tgtEl>
                                          <p:spTgt spid="215"/>
                                        </p:tgtEl>
                                        <p:attrNameLst>
                                          <p:attrName>style.rotation</p:attrName>
                                        </p:attrNameLst>
                                      </p:cBhvr>
                                      <p:tavLst>
                                        <p:tav tm="0">
                                          <p:val>
                                            <p:fltVal val="90"/>
                                          </p:val>
                                        </p:tav>
                                        <p:tav tm="100000">
                                          <p:val>
                                            <p:fltVal val="0"/>
                                          </p:val>
                                        </p:tav>
                                      </p:tavLst>
                                    </p:anim>
                                    <p:animEffect transition="in" filter="fade">
                                      <p:cBhvr>
                                        <p:cTn id="34" dur="500"/>
                                        <p:tgtEl>
                                          <p:spTgt spid="215"/>
                                        </p:tgtEl>
                                      </p:cBhvr>
                                    </p:animEffect>
                                  </p:childTnLst>
                                </p:cTn>
                              </p:par>
                            </p:childTnLst>
                          </p:cTn>
                        </p:par>
                        <p:par>
                          <p:cTn id="35" fill="hold">
                            <p:stCondLst>
                              <p:cond delay="1600"/>
                            </p:stCondLst>
                            <p:childTnLst>
                              <p:par>
                                <p:cTn id="36" presetID="22" presetClass="entr" presetSubtype="1" fill="hold" grpId="0" nodeType="afterEffect">
                                  <p:stCondLst>
                                    <p:cond delay="0"/>
                                  </p:stCondLst>
                                  <p:childTnLst>
                                    <p:set>
                                      <p:cBhvr>
                                        <p:cTn id="37" dur="1" fill="hold">
                                          <p:stCondLst>
                                            <p:cond delay="0"/>
                                          </p:stCondLst>
                                        </p:cTn>
                                        <p:tgtEl>
                                          <p:spTgt spid="194"/>
                                        </p:tgtEl>
                                        <p:attrNameLst>
                                          <p:attrName>style.visibility</p:attrName>
                                        </p:attrNameLst>
                                      </p:cBhvr>
                                      <p:to>
                                        <p:strVal val="visible"/>
                                      </p:to>
                                    </p:set>
                                    <p:animEffect transition="in" filter="wipe(up)">
                                      <p:cBhvr>
                                        <p:cTn id="38" dur="500"/>
                                        <p:tgtEl>
                                          <p:spTgt spid="194"/>
                                        </p:tgtEl>
                                      </p:cBhvr>
                                    </p:animEffect>
                                  </p:childTnLst>
                                </p:cTn>
                              </p:par>
                            </p:childTnLst>
                          </p:cTn>
                        </p:par>
                        <p:par>
                          <p:cTn id="39" fill="hold">
                            <p:stCondLst>
                              <p:cond delay="2100"/>
                            </p:stCondLst>
                            <p:childTnLst>
                              <p:par>
                                <p:cTn id="40" presetID="16" presetClass="entr" presetSubtype="37" fill="hold" grpId="0" nodeType="afterEffect">
                                  <p:stCondLst>
                                    <p:cond delay="0"/>
                                  </p:stCondLst>
                                  <p:childTnLst>
                                    <p:set>
                                      <p:cBhvr>
                                        <p:cTn id="41" dur="1" fill="hold">
                                          <p:stCondLst>
                                            <p:cond delay="0"/>
                                          </p:stCondLst>
                                        </p:cTn>
                                        <p:tgtEl>
                                          <p:spTgt spid="214"/>
                                        </p:tgtEl>
                                        <p:attrNameLst>
                                          <p:attrName>style.visibility</p:attrName>
                                        </p:attrNameLst>
                                      </p:cBhvr>
                                      <p:to>
                                        <p:strVal val="visible"/>
                                      </p:to>
                                    </p:set>
                                    <p:animEffect transition="in" filter="barn(outVertical)">
                                      <p:cBhvr>
                                        <p:cTn id="42" dur="500"/>
                                        <p:tgtEl>
                                          <p:spTgt spid="214"/>
                                        </p:tgtEl>
                                      </p:cBhvr>
                                    </p:animEffect>
                                  </p:childTnLst>
                                </p:cTn>
                              </p:par>
                              <p:par>
                                <p:cTn id="43" presetID="42" presetClass="entr" presetSubtype="0" fill="hold" nodeType="withEffect">
                                  <p:stCondLst>
                                    <p:cond delay="0"/>
                                  </p:stCondLst>
                                  <p:childTnLst>
                                    <p:set>
                                      <p:cBhvr>
                                        <p:cTn id="44" dur="1" fill="hold">
                                          <p:stCondLst>
                                            <p:cond delay="0"/>
                                          </p:stCondLst>
                                        </p:cTn>
                                        <p:tgtEl>
                                          <p:spTgt spid="224"/>
                                        </p:tgtEl>
                                        <p:attrNameLst>
                                          <p:attrName>style.visibility</p:attrName>
                                        </p:attrNameLst>
                                      </p:cBhvr>
                                      <p:to>
                                        <p:strVal val="visible"/>
                                      </p:to>
                                    </p:set>
                                    <p:animEffect transition="in" filter="fade">
                                      <p:cBhvr>
                                        <p:cTn id="45" dur="500"/>
                                        <p:tgtEl>
                                          <p:spTgt spid="224"/>
                                        </p:tgtEl>
                                      </p:cBhvr>
                                    </p:animEffect>
                                    <p:anim calcmode="lin" valueType="num">
                                      <p:cBhvr>
                                        <p:cTn id="46" dur="500" fill="hold"/>
                                        <p:tgtEl>
                                          <p:spTgt spid="224"/>
                                        </p:tgtEl>
                                        <p:attrNameLst>
                                          <p:attrName>ppt_x</p:attrName>
                                        </p:attrNameLst>
                                      </p:cBhvr>
                                      <p:tavLst>
                                        <p:tav tm="0">
                                          <p:val>
                                            <p:strVal val="#ppt_x"/>
                                          </p:val>
                                        </p:tav>
                                        <p:tav tm="100000">
                                          <p:val>
                                            <p:strVal val="#ppt_x"/>
                                          </p:val>
                                        </p:tav>
                                      </p:tavLst>
                                    </p:anim>
                                    <p:anim calcmode="lin" valueType="num">
                                      <p:cBhvr>
                                        <p:cTn id="47" dur="500" fill="hold"/>
                                        <p:tgtEl>
                                          <p:spTgt spid="224"/>
                                        </p:tgtEl>
                                        <p:attrNameLst>
                                          <p:attrName>ppt_y</p:attrName>
                                        </p:attrNameLst>
                                      </p:cBhvr>
                                      <p:tavLst>
                                        <p:tav tm="0">
                                          <p:val>
                                            <p:strVal val="#ppt_y+.1"/>
                                          </p:val>
                                        </p:tav>
                                        <p:tav tm="100000">
                                          <p:val>
                                            <p:strVal val="#ppt_y"/>
                                          </p:val>
                                        </p:tav>
                                      </p:tavLst>
                                    </p:anim>
                                  </p:childTnLst>
                                </p:cTn>
                              </p:par>
                            </p:childTnLst>
                          </p:cTn>
                        </p:par>
                        <p:par>
                          <p:cTn id="48" fill="hold">
                            <p:stCondLst>
                              <p:cond delay="2600"/>
                            </p:stCondLst>
                            <p:childTnLst>
                              <p:par>
                                <p:cTn id="49" presetID="2" presetClass="entr" presetSubtype="8" fill="hold" nodeType="afterEffect">
                                  <p:stCondLst>
                                    <p:cond delay="0"/>
                                  </p:stCondLst>
                                  <p:childTnLst>
                                    <p:set>
                                      <p:cBhvr>
                                        <p:cTn id="50" dur="1" fill="hold">
                                          <p:stCondLst>
                                            <p:cond delay="0"/>
                                          </p:stCondLst>
                                        </p:cTn>
                                        <p:tgtEl>
                                          <p:spTgt spid="218"/>
                                        </p:tgtEl>
                                        <p:attrNameLst>
                                          <p:attrName>style.visibility</p:attrName>
                                        </p:attrNameLst>
                                      </p:cBhvr>
                                      <p:to>
                                        <p:strVal val="visible"/>
                                      </p:to>
                                    </p:set>
                                    <p:anim calcmode="lin" valueType="num">
                                      <p:cBhvr additive="base">
                                        <p:cTn id="51" dur="500" fill="hold"/>
                                        <p:tgtEl>
                                          <p:spTgt spid="218"/>
                                        </p:tgtEl>
                                        <p:attrNameLst>
                                          <p:attrName>ppt_x</p:attrName>
                                        </p:attrNameLst>
                                      </p:cBhvr>
                                      <p:tavLst>
                                        <p:tav tm="0">
                                          <p:val>
                                            <p:strVal val="0-#ppt_w/2"/>
                                          </p:val>
                                        </p:tav>
                                        <p:tav tm="100000">
                                          <p:val>
                                            <p:strVal val="#ppt_x"/>
                                          </p:val>
                                        </p:tav>
                                      </p:tavLst>
                                    </p:anim>
                                    <p:anim calcmode="lin" valueType="num">
                                      <p:cBhvr additive="base">
                                        <p:cTn id="52" dur="500" fill="hold"/>
                                        <p:tgtEl>
                                          <p:spTgt spid="218"/>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221"/>
                                        </p:tgtEl>
                                        <p:attrNameLst>
                                          <p:attrName>style.visibility</p:attrName>
                                        </p:attrNameLst>
                                      </p:cBhvr>
                                      <p:to>
                                        <p:strVal val="visible"/>
                                      </p:to>
                                    </p:set>
                                    <p:anim calcmode="lin" valueType="num">
                                      <p:cBhvr additive="base">
                                        <p:cTn id="55" dur="500" fill="hold"/>
                                        <p:tgtEl>
                                          <p:spTgt spid="221"/>
                                        </p:tgtEl>
                                        <p:attrNameLst>
                                          <p:attrName>ppt_x</p:attrName>
                                        </p:attrNameLst>
                                      </p:cBhvr>
                                      <p:tavLst>
                                        <p:tav tm="0">
                                          <p:val>
                                            <p:strVal val="1+#ppt_w/2"/>
                                          </p:val>
                                        </p:tav>
                                        <p:tav tm="100000">
                                          <p:val>
                                            <p:strVal val="#ppt_x"/>
                                          </p:val>
                                        </p:tav>
                                      </p:tavLst>
                                    </p:anim>
                                    <p:anim calcmode="lin" valueType="num">
                                      <p:cBhvr additive="base">
                                        <p:cTn id="56" dur="500" fill="hold"/>
                                        <p:tgtEl>
                                          <p:spTgt spid="221"/>
                                        </p:tgtEl>
                                        <p:attrNameLst>
                                          <p:attrName>ppt_y</p:attrName>
                                        </p:attrNameLst>
                                      </p:cBhvr>
                                      <p:tavLst>
                                        <p:tav tm="0">
                                          <p:val>
                                            <p:strVal val="#ppt_y"/>
                                          </p:val>
                                        </p:tav>
                                        <p:tav tm="100000">
                                          <p:val>
                                            <p:strVal val="#ppt_y"/>
                                          </p:val>
                                        </p:tav>
                                      </p:tavLst>
                                    </p:anim>
                                  </p:childTnLst>
                                </p:cTn>
                              </p:par>
                            </p:childTnLst>
                          </p:cTn>
                        </p:par>
                        <p:par>
                          <p:cTn id="57" fill="hold">
                            <p:stCondLst>
                              <p:cond delay="3100"/>
                            </p:stCondLst>
                            <p:childTnLst>
                              <p:par>
                                <p:cTn id="58" presetID="22" presetClass="entr" presetSubtype="1" fill="hold" grpId="0" nodeType="afterEffect">
                                  <p:stCondLst>
                                    <p:cond delay="0"/>
                                  </p:stCondLst>
                                  <p:childTnLst>
                                    <p:set>
                                      <p:cBhvr>
                                        <p:cTn id="59" dur="1" fill="hold">
                                          <p:stCondLst>
                                            <p:cond delay="0"/>
                                          </p:stCondLst>
                                        </p:cTn>
                                        <p:tgtEl>
                                          <p:spTgt spid="195"/>
                                        </p:tgtEl>
                                        <p:attrNameLst>
                                          <p:attrName>style.visibility</p:attrName>
                                        </p:attrNameLst>
                                      </p:cBhvr>
                                      <p:to>
                                        <p:strVal val="visible"/>
                                      </p:to>
                                    </p:set>
                                    <p:animEffect transition="in" filter="wipe(up)">
                                      <p:cBhvr>
                                        <p:cTn id="60" dur="500"/>
                                        <p:tgtEl>
                                          <p:spTgt spid="195"/>
                                        </p:tgtEl>
                                      </p:cBhvr>
                                    </p:animEffect>
                                  </p:childTnLst>
                                </p:cTn>
                              </p:par>
                            </p:childTnLst>
                          </p:cTn>
                        </p:par>
                        <p:par>
                          <p:cTn id="61" fill="hold">
                            <p:stCondLst>
                              <p:cond delay="3600"/>
                            </p:stCondLst>
                            <p:childTnLst>
                              <p:par>
                                <p:cTn id="62" presetID="22" presetClass="entr" presetSubtype="1" fill="hold" nodeType="afterEffect">
                                  <p:stCondLst>
                                    <p:cond delay="0"/>
                                  </p:stCondLst>
                                  <p:childTnLst>
                                    <p:set>
                                      <p:cBhvr>
                                        <p:cTn id="63" dur="1" fill="hold">
                                          <p:stCondLst>
                                            <p:cond delay="0"/>
                                          </p:stCondLst>
                                        </p:cTn>
                                        <p:tgtEl>
                                          <p:spTgt spid="196"/>
                                        </p:tgtEl>
                                        <p:attrNameLst>
                                          <p:attrName>style.visibility</p:attrName>
                                        </p:attrNameLst>
                                      </p:cBhvr>
                                      <p:to>
                                        <p:strVal val="visible"/>
                                      </p:to>
                                    </p:set>
                                    <p:animEffect transition="in" filter="wipe(up)">
                                      <p:cBhvr>
                                        <p:cTn id="64" dur="500"/>
                                        <p:tgtEl>
                                          <p:spTgt spid="196"/>
                                        </p:tgtEl>
                                      </p:cBhvr>
                                    </p:animEffect>
                                  </p:childTnLst>
                                </p:cTn>
                              </p:par>
                            </p:childTnLst>
                          </p:cTn>
                        </p:par>
                        <p:par>
                          <p:cTn id="65" fill="hold">
                            <p:stCondLst>
                              <p:cond delay="4100"/>
                            </p:stCondLst>
                            <p:childTnLst>
                              <p:par>
                                <p:cTn id="66" presetID="42" presetClass="entr" presetSubtype="0" fill="hold" nodeType="afterEffect">
                                  <p:stCondLst>
                                    <p:cond delay="0"/>
                                  </p:stCondLst>
                                  <p:childTnLst>
                                    <p:set>
                                      <p:cBhvr>
                                        <p:cTn id="67" dur="1" fill="hold">
                                          <p:stCondLst>
                                            <p:cond delay="0"/>
                                          </p:stCondLst>
                                        </p:cTn>
                                        <p:tgtEl>
                                          <p:spTgt spid="227"/>
                                        </p:tgtEl>
                                        <p:attrNameLst>
                                          <p:attrName>style.visibility</p:attrName>
                                        </p:attrNameLst>
                                      </p:cBhvr>
                                      <p:to>
                                        <p:strVal val="visible"/>
                                      </p:to>
                                    </p:set>
                                    <p:animEffect transition="in" filter="fade">
                                      <p:cBhvr>
                                        <p:cTn id="68" dur="500"/>
                                        <p:tgtEl>
                                          <p:spTgt spid="227"/>
                                        </p:tgtEl>
                                      </p:cBhvr>
                                    </p:animEffect>
                                    <p:anim calcmode="lin" valueType="num">
                                      <p:cBhvr>
                                        <p:cTn id="69" dur="500" fill="hold"/>
                                        <p:tgtEl>
                                          <p:spTgt spid="227"/>
                                        </p:tgtEl>
                                        <p:attrNameLst>
                                          <p:attrName>ppt_x</p:attrName>
                                        </p:attrNameLst>
                                      </p:cBhvr>
                                      <p:tavLst>
                                        <p:tav tm="0">
                                          <p:val>
                                            <p:strVal val="#ppt_x"/>
                                          </p:val>
                                        </p:tav>
                                        <p:tav tm="100000">
                                          <p:val>
                                            <p:strVal val="#ppt_x"/>
                                          </p:val>
                                        </p:tav>
                                      </p:tavLst>
                                    </p:anim>
                                    <p:anim calcmode="lin" valueType="num">
                                      <p:cBhvr>
                                        <p:cTn id="70" dur="500" fill="hold"/>
                                        <p:tgtEl>
                                          <p:spTgt spid="227"/>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100"/>
                                  </p:stCondLst>
                                  <p:childTnLst>
                                    <p:set>
                                      <p:cBhvr>
                                        <p:cTn id="72" dur="1" fill="hold">
                                          <p:stCondLst>
                                            <p:cond delay="0"/>
                                          </p:stCondLst>
                                        </p:cTn>
                                        <p:tgtEl>
                                          <p:spTgt spid="230"/>
                                        </p:tgtEl>
                                        <p:attrNameLst>
                                          <p:attrName>style.visibility</p:attrName>
                                        </p:attrNameLst>
                                      </p:cBhvr>
                                      <p:to>
                                        <p:strVal val="visible"/>
                                      </p:to>
                                    </p:set>
                                    <p:animEffect transition="in" filter="fade">
                                      <p:cBhvr>
                                        <p:cTn id="73" dur="500"/>
                                        <p:tgtEl>
                                          <p:spTgt spid="230"/>
                                        </p:tgtEl>
                                      </p:cBhvr>
                                    </p:animEffect>
                                    <p:anim calcmode="lin" valueType="num">
                                      <p:cBhvr>
                                        <p:cTn id="74" dur="500" fill="hold"/>
                                        <p:tgtEl>
                                          <p:spTgt spid="230"/>
                                        </p:tgtEl>
                                        <p:attrNameLst>
                                          <p:attrName>ppt_x</p:attrName>
                                        </p:attrNameLst>
                                      </p:cBhvr>
                                      <p:tavLst>
                                        <p:tav tm="0">
                                          <p:val>
                                            <p:strVal val="#ppt_x"/>
                                          </p:val>
                                        </p:tav>
                                        <p:tav tm="100000">
                                          <p:val>
                                            <p:strVal val="#ppt_x"/>
                                          </p:val>
                                        </p:tav>
                                      </p:tavLst>
                                    </p:anim>
                                    <p:anim calcmode="lin" valueType="num">
                                      <p:cBhvr>
                                        <p:cTn id="75" dur="500" fill="hold"/>
                                        <p:tgtEl>
                                          <p:spTgt spid="230"/>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200"/>
                                  </p:stCondLst>
                                  <p:childTnLst>
                                    <p:set>
                                      <p:cBhvr>
                                        <p:cTn id="77" dur="1" fill="hold">
                                          <p:stCondLst>
                                            <p:cond delay="0"/>
                                          </p:stCondLst>
                                        </p:cTn>
                                        <p:tgtEl>
                                          <p:spTgt spid="233"/>
                                        </p:tgtEl>
                                        <p:attrNameLst>
                                          <p:attrName>style.visibility</p:attrName>
                                        </p:attrNameLst>
                                      </p:cBhvr>
                                      <p:to>
                                        <p:strVal val="visible"/>
                                      </p:to>
                                    </p:set>
                                    <p:animEffect transition="in" filter="fade">
                                      <p:cBhvr>
                                        <p:cTn id="78" dur="500"/>
                                        <p:tgtEl>
                                          <p:spTgt spid="233"/>
                                        </p:tgtEl>
                                      </p:cBhvr>
                                    </p:animEffect>
                                    <p:anim calcmode="lin" valueType="num">
                                      <p:cBhvr>
                                        <p:cTn id="79" dur="500" fill="hold"/>
                                        <p:tgtEl>
                                          <p:spTgt spid="233"/>
                                        </p:tgtEl>
                                        <p:attrNameLst>
                                          <p:attrName>ppt_x</p:attrName>
                                        </p:attrNameLst>
                                      </p:cBhvr>
                                      <p:tavLst>
                                        <p:tav tm="0">
                                          <p:val>
                                            <p:strVal val="#ppt_x"/>
                                          </p:val>
                                        </p:tav>
                                        <p:tav tm="100000">
                                          <p:val>
                                            <p:strVal val="#ppt_x"/>
                                          </p:val>
                                        </p:tav>
                                      </p:tavLst>
                                    </p:anim>
                                    <p:anim calcmode="lin" valueType="num">
                                      <p:cBhvr>
                                        <p:cTn id="80" dur="500" fill="hold"/>
                                        <p:tgtEl>
                                          <p:spTgt spid="233"/>
                                        </p:tgtEl>
                                        <p:attrNameLst>
                                          <p:attrName>ppt_y</p:attrName>
                                        </p:attrNameLst>
                                      </p:cBhvr>
                                      <p:tavLst>
                                        <p:tav tm="0">
                                          <p:val>
                                            <p:strVal val="#ppt_y+.1"/>
                                          </p:val>
                                        </p:tav>
                                        <p:tav tm="100000">
                                          <p:val>
                                            <p:strVal val="#ppt_y"/>
                                          </p:val>
                                        </p:tav>
                                      </p:tavLst>
                                    </p:anim>
                                  </p:childTnLst>
                                </p:cTn>
                              </p:par>
                            </p:childTnLst>
                          </p:cTn>
                        </p:par>
                        <p:par>
                          <p:cTn id="81" fill="hold">
                            <p:stCondLst>
                              <p:cond delay="4800"/>
                            </p:stCondLst>
                            <p:childTnLst>
                              <p:par>
                                <p:cTn id="82" presetID="42" presetClass="entr" presetSubtype="0" fill="hold" nodeType="afterEffect">
                                  <p:stCondLst>
                                    <p:cond delay="0"/>
                                  </p:stCondLst>
                                  <p:childTnLst>
                                    <p:set>
                                      <p:cBhvr>
                                        <p:cTn id="83" dur="1" fill="hold">
                                          <p:stCondLst>
                                            <p:cond delay="0"/>
                                          </p:stCondLst>
                                        </p:cTn>
                                        <p:tgtEl>
                                          <p:spTgt spid="236"/>
                                        </p:tgtEl>
                                        <p:attrNameLst>
                                          <p:attrName>style.visibility</p:attrName>
                                        </p:attrNameLst>
                                      </p:cBhvr>
                                      <p:to>
                                        <p:strVal val="visible"/>
                                      </p:to>
                                    </p:set>
                                    <p:animEffect transition="in" filter="fade">
                                      <p:cBhvr>
                                        <p:cTn id="84" dur="400"/>
                                        <p:tgtEl>
                                          <p:spTgt spid="236"/>
                                        </p:tgtEl>
                                      </p:cBhvr>
                                    </p:animEffect>
                                    <p:anim calcmode="lin" valueType="num">
                                      <p:cBhvr>
                                        <p:cTn id="85" dur="400" fill="hold"/>
                                        <p:tgtEl>
                                          <p:spTgt spid="236"/>
                                        </p:tgtEl>
                                        <p:attrNameLst>
                                          <p:attrName>ppt_x</p:attrName>
                                        </p:attrNameLst>
                                      </p:cBhvr>
                                      <p:tavLst>
                                        <p:tav tm="0">
                                          <p:val>
                                            <p:strVal val="#ppt_x"/>
                                          </p:val>
                                        </p:tav>
                                        <p:tav tm="100000">
                                          <p:val>
                                            <p:strVal val="#ppt_x"/>
                                          </p:val>
                                        </p:tav>
                                      </p:tavLst>
                                    </p:anim>
                                    <p:anim calcmode="lin" valueType="num">
                                      <p:cBhvr>
                                        <p:cTn id="86" dur="400" fill="hold"/>
                                        <p:tgtEl>
                                          <p:spTgt spid="236"/>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100"/>
                                  </p:stCondLst>
                                  <p:childTnLst>
                                    <p:set>
                                      <p:cBhvr>
                                        <p:cTn id="88" dur="1" fill="hold">
                                          <p:stCondLst>
                                            <p:cond delay="0"/>
                                          </p:stCondLst>
                                        </p:cTn>
                                        <p:tgtEl>
                                          <p:spTgt spid="240"/>
                                        </p:tgtEl>
                                        <p:attrNameLst>
                                          <p:attrName>style.visibility</p:attrName>
                                        </p:attrNameLst>
                                      </p:cBhvr>
                                      <p:to>
                                        <p:strVal val="visible"/>
                                      </p:to>
                                    </p:set>
                                    <p:animEffect transition="in" filter="fade">
                                      <p:cBhvr>
                                        <p:cTn id="89" dur="400"/>
                                        <p:tgtEl>
                                          <p:spTgt spid="240"/>
                                        </p:tgtEl>
                                      </p:cBhvr>
                                    </p:animEffect>
                                    <p:anim calcmode="lin" valueType="num">
                                      <p:cBhvr>
                                        <p:cTn id="90" dur="400" fill="hold"/>
                                        <p:tgtEl>
                                          <p:spTgt spid="240"/>
                                        </p:tgtEl>
                                        <p:attrNameLst>
                                          <p:attrName>ppt_x</p:attrName>
                                        </p:attrNameLst>
                                      </p:cBhvr>
                                      <p:tavLst>
                                        <p:tav tm="0">
                                          <p:val>
                                            <p:strVal val="#ppt_x"/>
                                          </p:val>
                                        </p:tav>
                                        <p:tav tm="100000">
                                          <p:val>
                                            <p:strVal val="#ppt_x"/>
                                          </p:val>
                                        </p:tav>
                                      </p:tavLst>
                                    </p:anim>
                                    <p:anim calcmode="lin" valueType="num">
                                      <p:cBhvr>
                                        <p:cTn id="91" dur="400" fill="hold"/>
                                        <p:tgtEl>
                                          <p:spTgt spid="240"/>
                                        </p:tgtEl>
                                        <p:attrNameLst>
                                          <p:attrName>ppt_y</p:attrName>
                                        </p:attrNameLst>
                                      </p:cBhvr>
                                      <p:tavLst>
                                        <p:tav tm="0">
                                          <p:val>
                                            <p:strVal val="#ppt_y+.1"/>
                                          </p:val>
                                        </p:tav>
                                        <p:tav tm="100000">
                                          <p:val>
                                            <p:strVal val="#ppt_y"/>
                                          </p:val>
                                        </p:tav>
                                      </p:tavLst>
                                    </p:anim>
                                  </p:childTnLst>
                                </p:cTn>
                              </p:par>
                              <p:par>
                                <p:cTn id="92" presetID="42" presetClass="entr" presetSubtype="0" fill="hold" nodeType="withEffect">
                                  <p:stCondLst>
                                    <p:cond delay="200"/>
                                  </p:stCondLst>
                                  <p:childTnLst>
                                    <p:set>
                                      <p:cBhvr>
                                        <p:cTn id="93" dur="1" fill="hold">
                                          <p:stCondLst>
                                            <p:cond delay="0"/>
                                          </p:stCondLst>
                                        </p:cTn>
                                        <p:tgtEl>
                                          <p:spTgt spid="243"/>
                                        </p:tgtEl>
                                        <p:attrNameLst>
                                          <p:attrName>style.visibility</p:attrName>
                                        </p:attrNameLst>
                                      </p:cBhvr>
                                      <p:to>
                                        <p:strVal val="visible"/>
                                      </p:to>
                                    </p:set>
                                    <p:animEffect transition="in" filter="fade">
                                      <p:cBhvr>
                                        <p:cTn id="94" dur="400"/>
                                        <p:tgtEl>
                                          <p:spTgt spid="243"/>
                                        </p:tgtEl>
                                      </p:cBhvr>
                                    </p:animEffect>
                                    <p:anim calcmode="lin" valueType="num">
                                      <p:cBhvr>
                                        <p:cTn id="95" dur="400" fill="hold"/>
                                        <p:tgtEl>
                                          <p:spTgt spid="243"/>
                                        </p:tgtEl>
                                        <p:attrNameLst>
                                          <p:attrName>ppt_x</p:attrName>
                                        </p:attrNameLst>
                                      </p:cBhvr>
                                      <p:tavLst>
                                        <p:tav tm="0">
                                          <p:val>
                                            <p:strVal val="#ppt_x"/>
                                          </p:val>
                                        </p:tav>
                                        <p:tav tm="100000">
                                          <p:val>
                                            <p:strVal val="#ppt_x"/>
                                          </p:val>
                                        </p:tav>
                                      </p:tavLst>
                                    </p:anim>
                                    <p:anim calcmode="lin" valueType="num">
                                      <p:cBhvr>
                                        <p:cTn id="96" dur="400" fill="hold"/>
                                        <p:tgtEl>
                                          <p:spTgt spid="243"/>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300"/>
                                  </p:stCondLst>
                                  <p:childTnLst>
                                    <p:set>
                                      <p:cBhvr>
                                        <p:cTn id="98" dur="1" fill="hold">
                                          <p:stCondLst>
                                            <p:cond delay="0"/>
                                          </p:stCondLst>
                                        </p:cTn>
                                        <p:tgtEl>
                                          <p:spTgt spid="246"/>
                                        </p:tgtEl>
                                        <p:attrNameLst>
                                          <p:attrName>style.visibility</p:attrName>
                                        </p:attrNameLst>
                                      </p:cBhvr>
                                      <p:to>
                                        <p:strVal val="visible"/>
                                      </p:to>
                                    </p:set>
                                    <p:animEffect transition="in" filter="fade">
                                      <p:cBhvr>
                                        <p:cTn id="99" dur="400"/>
                                        <p:tgtEl>
                                          <p:spTgt spid="246"/>
                                        </p:tgtEl>
                                      </p:cBhvr>
                                    </p:animEffect>
                                    <p:anim calcmode="lin" valueType="num">
                                      <p:cBhvr>
                                        <p:cTn id="100" dur="400" fill="hold"/>
                                        <p:tgtEl>
                                          <p:spTgt spid="246"/>
                                        </p:tgtEl>
                                        <p:attrNameLst>
                                          <p:attrName>ppt_x</p:attrName>
                                        </p:attrNameLst>
                                      </p:cBhvr>
                                      <p:tavLst>
                                        <p:tav tm="0">
                                          <p:val>
                                            <p:strVal val="#ppt_x"/>
                                          </p:val>
                                        </p:tav>
                                        <p:tav tm="100000">
                                          <p:val>
                                            <p:strVal val="#ppt_x"/>
                                          </p:val>
                                        </p:tav>
                                      </p:tavLst>
                                    </p:anim>
                                    <p:anim calcmode="lin" valueType="num">
                                      <p:cBhvr>
                                        <p:cTn id="101" dur="400" fill="hold"/>
                                        <p:tgtEl>
                                          <p:spTgt spid="246"/>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400"/>
                                  </p:stCondLst>
                                  <p:childTnLst>
                                    <p:set>
                                      <p:cBhvr>
                                        <p:cTn id="103" dur="1" fill="hold">
                                          <p:stCondLst>
                                            <p:cond delay="0"/>
                                          </p:stCondLst>
                                        </p:cTn>
                                        <p:tgtEl>
                                          <p:spTgt spid="249"/>
                                        </p:tgtEl>
                                        <p:attrNameLst>
                                          <p:attrName>style.visibility</p:attrName>
                                        </p:attrNameLst>
                                      </p:cBhvr>
                                      <p:to>
                                        <p:strVal val="visible"/>
                                      </p:to>
                                    </p:set>
                                    <p:animEffect transition="in" filter="fade">
                                      <p:cBhvr>
                                        <p:cTn id="104" dur="400"/>
                                        <p:tgtEl>
                                          <p:spTgt spid="249"/>
                                        </p:tgtEl>
                                      </p:cBhvr>
                                    </p:animEffect>
                                    <p:anim calcmode="lin" valueType="num">
                                      <p:cBhvr>
                                        <p:cTn id="105" dur="400" fill="hold"/>
                                        <p:tgtEl>
                                          <p:spTgt spid="249"/>
                                        </p:tgtEl>
                                        <p:attrNameLst>
                                          <p:attrName>ppt_x</p:attrName>
                                        </p:attrNameLst>
                                      </p:cBhvr>
                                      <p:tavLst>
                                        <p:tav tm="0">
                                          <p:val>
                                            <p:strVal val="#ppt_x"/>
                                          </p:val>
                                        </p:tav>
                                        <p:tav tm="100000">
                                          <p:val>
                                            <p:strVal val="#ppt_x"/>
                                          </p:val>
                                        </p:tav>
                                      </p:tavLst>
                                    </p:anim>
                                    <p:anim calcmode="lin" valueType="num">
                                      <p:cBhvr>
                                        <p:cTn id="106" dur="400" fill="hold"/>
                                        <p:tgtEl>
                                          <p:spTgt spid="249"/>
                                        </p:tgtEl>
                                        <p:attrNameLst>
                                          <p:attrName>ppt_y</p:attrName>
                                        </p:attrNameLst>
                                      </p:cBhvr>
                                      <p:tavLst>
                                        <p:tav tm="0">
                                          <p:val>
                                            <p:strVal val="#ppt_y+.1"/>
                                          </p:val>
                                        </p:tav>
                                        <p:tav tm="100000">
                                          <p:val>
                                            <p:strVal val="#ppt_y"/>
                                          </p:val>
                                        </p:tav>
                                      </p:tavLst>
                                    </p:anim>
                                  </p:childTnLst>
                                </p:cTn>
                              </p:par>
                            </p:childTnLst>
                          </p:cTn>
                        </p:par>
                        <p:par>
                          <p:cTn id="107" fill="hold">
                            <p:stCondLst>
                              <p:cond delay="5600"/>
                            </p:stCondLst>
                            <p:childTnLst>
                              <p:par>
                                <p:cTn id="108" presetID="22" presetClass="entr" presetSubtype="1" fill="hold" nodeType="afterEffect">
                                  <p:stCondLst>
                                    <p:cond delay="0"/>
                                  </p:stCondLst>
                                  <p:childTnLst>
                                    <p:set>
                                      <p:cBhvr>
                                        <p:cTn id="109" dur="1" fill="hold">
                                          <p:stCondLst>
                                            <p:cond delay="0"/>
                                          </p:stCondLst>
                                        </p:cTn>
                                        <p:tgtEl>
                                          <p:spTgt spid="204"/>
                                        </p:tgtEl>
                                        <p:attrNameLst>
                                          <p:attrName>style.visibility</p:attrName>
                                        </p:attrNameLst>
                                      </p:cBhvr>
                                      <p:to>
                                        <p:strVal val="visible"/>
                                      </p:to>
                                    </p:set>
                                    <p:animEffect transition="in" filter="wipe(up)">
                                      <p:cBhvr>
                                        <p:cTn id="110" dur="500"/>
                                        <p:tgtEl>
                                          <p:spTgt spid="204"/>
                                        </p:tgtEl>
                                      </p:cBhvr>
                                    </p:animEffect>
                                  </p:childTnLst>
                                </p:cTn>
                              </p:par>
                            </p:childTnLst>
                          </p:cTn>
                        </p:par>
                        <p:par>
                          <p:cTn id="111" fill="hold">
                            <p:stCondLst>
                              <p:cond delay="6100"/>
                            </p:stCondLst>
                            <p:childTnLst>
                              <p:par>
                                <p:cTn id="112" presetID="42" presetClass="entr" presetSubtype="0" fill="hold" nodeType="afterEffect">
                                  <p:stCondLst>
                                    <p:cond delay="0"/>
                                  </p:stCondLst>
                                  <p:childTnLst>
                                    <p:set>
                                      <p:cBhvr>
                                        <p:cTn id="113" dur="1" fill="hold">
                                          <p:stCondLst>
                                            <p:cond delay="0"/>
                                          </p:stCondLst>
                                        </p:cTn>
                                        <p:tgtEl>
                                          <p:spTgt spid="252"/>
                                        </p:tgtEl>
                                        <p:attrNameLst>
                                          <p:attrName>style.visibility</p:attrName>
                                        </p:attrNameLst>
                                      </p:cBhvr>
                                      <p:to>
                                        <p:strVal val="visible"/>
                                      </p:to>
                                    </p:set>
                                    <p:animEffect transition="in" filter="fade">
                                      <p:cBhvr>
                                        <p:cTn id="114" dur="400"/>
                                        <p:tgtEl>
                                          <p:spTgt spid="252"/>
                                        </p:tgtEl>
                                      </p:cBhvr>
                                    </p:animEffect>
                                    <p:anim calcmode="lin" valueType="num">
                                      <p:cBhvr>
                                        <p:cTn id="115" dur="400" fill="hold"/>
                                        <p:tgtEl>
                                          <p:spTgt spid="252"/>
                                        </p:tgtEl>
                                        <p:attrNameLst>
                                          <p:attrName>ppt_x</p:attrName>
                                        </p:attrNameLst>
                                      </p:cBhvr>
                                      <p:tavLst>
                                        <p:tav tm="0">
                                          <p:val>
                                            <p:strVal val="#ppt_x"/>
                                          </p:val>
                                        </p:tav>
                                        <p:tav tm="100000">
                                          <p:val>
                                            <p:strVal val="#ppt_x"/>
                                          </p:val>
                                        </p:tav>
                                      </p:tavLst>
                                    </p:anim>
                                    <p:anim calcmode="lin" valueType="num">
                                      <p:cBhvr>
                                        <p:cTn id="116" dur="400" fill="hold"/>
                                        <p:tgtEl>
                                          <p:spTgt spid="252"/>
                                        </p:tgtEl>
                                        <p:attrNameLst>
                                          <p:attrName>ppt_y</p:attrName>
                                        </p:attrNameLst>
                                      </p:cBhvr>
                                      <p:tavLst>
                                        <p:tav tm="0">
                                          <p:val>
                                            <p:strVal val="#ppt_y+.1"/>
                                          </p:val>
                                        </p:tav>
                                        <p:tav tm="100000">
                                          <p:val>
                                            <p:strVal val="#ppt_y"/>
                                          </p:val>
                                        </p:tav>
                                      </p:tavLst>
                                    </p:anim>
                                  </p:childTnLst>
                                </p:cTn>
                              </p:par>
                              <p:par>
                                <p:cTn id="117" presetID="42" presetClass="entr" presetSubtype="0" fill="hold" nodeType="withEffect">
                                  <p:stCondLst>
                                    <p:cond delay="0"/>
                                  </p:stCondLst>
                                  <p:childTnLst>
                                    <p:set>
                                      <p:cBhvr>
                                        <p:cTn id="118" dur="1" fill="hold">
                                          <p:stCondLst>
                                            <p:cond delay="0"/>
                                          </p:stCondLst>
                                        </p:cTn>
                                        <p:tgtEl>
                                          <p:spTgt spid="255"/>
                                        </p:tgtEl>
                                        <p:attrNameLst>
                                          <p:attrName>style.visibility</p:attrName>
                                        </p:attrNameLst>
                                      </p:cBhvr>
                                      <p:to>
                                        <p:strVal val="visible"/>
                                      </p:to>
                                    </p:set>
                                    <p:animEffect transition="in" filter="fade">
                                      <p:cBhvr>
                                        <p:cTn id="119" dur="400"/>
                                        <p:tgtEl>
                                          <p:spTgt spid="255"/>
                                        </p:tgtEl>
                                      </p:cBhvr>
                                    </p:animEffect>
                                    <p:anim calcmode="lin" valueType="num">
                                      <p:cBhvr>
                                        <p:cTn id="120" dur="400" fill="hold"/>
                                        <p:tgtEl>
                                          <p:spTgt spid="255"/>
                                        </p:tgtEl>
                                        <p:attrNameLst>
                                          <p:attrName>ppt_x</p:attrName>
                                        </p:attrNameLst>
                                      </p:cBhvr>
                                      <p:tavLst>
                                        <p:tav tm="0">
                                          <p:val>
                                            <p:strVal val="#ppt_x"/>
                                          </p:val>
                                        </p:tav>
                                        <p:tav tm="100000">
                                          <p:val>
                                            <p:strVal val="#ppt_x"/>
                                          </p:val>
                                        </p:tav>
                                      </p:tavLst>
                                    </p:anim>
                                    <p:anim calcmode="lin" valueType="num">
                                      <p:cBhvr>
                                        <p:cTn id="121" dur="400" fill="hold"/>
                                        <p:tgtEl>
                                          <p:spTgt spid="255"/>
                                        </p:tgtEl>
                                        <p:attrNameLst>
                                          <p:attrName>ppt_y</p:attrName>
                                        </p:attrNameLst>
                                      </p:cBhvr>
                                      <p:tavLst>
                                        <p:tav tm="0">
                                          <p:val>
                                            <p:strVal val="#ppt_y+.1"/>
                                          </p:val>
                                        </p:tav>
                                        <p:tav tm="100000">
                                          <p:val>
                                            <p:strVal val="#ppt_y"/>
                                          </p:val>
                                        </p:tav>
                                      </p:tavLst>
                                    </p:anim>
                                  </p:childTnLst>
                                </p:cTn>
                              </p:par>
                            </p:childTnLst>
                          </p:cTn>
                        </p:par>
                        <p:par>
                          <p:cTn id="122" fill="hold">
                            <p:stCondLst>
                              <p:cond delay="6500"/>
                            </p:stCondLst>
                            <p:childTnLst>
                              <p:par>
                                <p:cTn id="123" presetID="22" presetClass="entr" presetSubtype="1" fill="hold" nodeType="afterEffect">
                                  <p:stCondLst>
                                    <p:cond delay="0"/>
                                  </p:stCondLst>
                                  <p:childTnLst>
                                    <p:set>
                                      <p:cBhvr>
                                        <p:cTn id="124" dur="1" fill="hold">
                                          <p:stCondLst>
                                            <p:cond delay="0"/>
                                          </p:stCondLst>
                                        </p:cTn>
                                        <p:tgtEl>
                                          <p:spTgt spid="209"/>
                                        </p:tgtEl>
                                        <p:attrNameLst>
                                          <p:attrName>style.visibility</p:attrName>
                                        </p:attrNameLst>
                                      </p:cBhvr>
                                      <p:to>
                                        <p:strVal val="visible"/>
                                      </p:to>
                                    </p:set>
                                    <p:animEffect transition="in" filter="wipe(up)">
                                      <p:cBhvr>
                                        <p:cTn id="125" dur="500"/>
                                        <p:tgtEl>
                                          <p:spTgt spid="209"/>
                                        </p:tgtEl>
                                      </p:cBhvr>
                                    </p:animEffect>
                                  </p:childTnLst>
                                </p:cTn>
                              </p:par>
                            </p:childTnLst>
                          </p:cTn>
                        </p:par>
                        <p:par>
                          <p:cTn id="126" fill="hold">
                            <p:stCondLst>
                              <p:cond delay="7000"/>
                            </p:stCondLst>
                            <p:childTnLst>
                              <p:par>
                                <p:cTn id="127" presetID="42" presetClass="entr" presetSubtype="0" fill="hold" nodeType="afterEffect">
                                  <p:stCondLst>
                                    <p:cond delay="0"/>
                                  </p:stCondLst>
                                  <p:childTnLst>
                                    <p:set>
                                      <p:cBhvr>
                                        <p:cTn id="128" dur="1" fill="hold">
                                          <p:stCondLst>
                                            <p:cond delay="0"/>
                                          </p:stCondLst>
                                        </p:cTn>
                                        <p:tgtEl>
                                          <p:spTgt spid="258"/>
                                        </p:tgtEl>
                                        <p:attrNameLst>
                                          <p:attrName>style.visibility</p:attrName>
                                        </p:attrNameLst>
                                      </p:cBhvr>
                                      <p:to>
                                        <p:strVal val="visible"/>
                                      </p:to>
                                    </p:set>
                                    <p:animEffect transition="in" filter="fade">
                                      <p:cBhvr>
                                        <p:cTn id="129" dur="400"/>
                                        <p:tgtEl>
                                          <p:spTgt spid="258"/>
                                        </p:tgtEl>
                                      </p:cBhvr>
                                    </p:animEffect>
                                    <p:anim calcmode="lin" valueType="num">
                                      <p:cBhvr>
                                        <p:cTn id="130" dur="400" fill="hold"/>
                                        <p:tgtEl>
                                          <p:spTgt spid="258"/>
                                        </p:tgtEl>
                                        <p:attrNameLst>
                                          <p:attrName>ppt_x</p:attrName>
                                        </p:attrNameLst>
                                      </p:cBhvr>
                                      <p:tavLst>
                                        <p:tav tm="0">
                                          <p:val>
                                            <p:strVal val="#ppt_x"/>
                                          </p:val>
                                        </p:tav>
                                        <p:tav tm="100000">
                                          <p:val>
                                            <p:strVal val="#ppt_x"/>
                                          </p:val>
                                        </p:tav>
                                      </p:tavLst>
                                    </p:anim>
                                    <p:anim calcmode="lin" valueType="num">
                                      <p:cBhvr>
                                        <p:cTn id="131" dur="400" fill="hold"/>
                                        <p:tgtEl>
                                          <p:spTgt spid="258"/>
                                        </p:tgtEl>
                                        <p:attrNameLst>
                                          <p:attrName>ppt_y</p:attrName>
                                        </p:attrNameLst>
                                      </p:cBhvr>
                                      <p:tavLst>
                                        <p:tav tm="0">
                                          <p:val>
                                            <p:strVal val="#ppt_y+.1"/>
                                          </p:val>
                                        </p:tav>
                                        <p:tav tm="100000">
                                          <p:val>
                                            <p:strVal val="#ppt_y"/>
                                          </p:val>
                                        </p:tav>
                                      </p:tavLst>
                                    </p:anim>
                                  </p:childTnLst>
                                </p:cTn>
                              </p:par>
                              <p:par>
                                <p:cTn id="132" presetID="42" presetClass="entr" presetSubtype="0" fill="hold" nodeType="withEffect">
                                  <p:stCondLst>
                                    <p:cond delay="100"/>
                                  </p:stCondLst>
                                  <p:childTnLst>
                                    <p:set>
                                      <p:cBhvr>
                                        <p:cTn id="133" dur="1" fill="hold">
                                          <p:stCondLst>
                                            <p:cond delay="0"/>
                                          </p:stCondLst>
                                        </p:cTn>
                                        <p:tgtEl>
                                          <p:spTgt spid="261"/>
                                        </p:tgtEl>
                                        <p:attrNameLst>
                                          <p:attrName>style.visibility</p:attrName>
                                        </p:attrNameLst>
                                      </p:cBhvr>
                                      <p:to>
                                        <p:strVal val="visible"/>
                                      </p:to>
                                    </p:set>
                                    <p:animEffect transition="in" filter="fade">
                                      <p:cBhvr>
                                        <p:cTn id="134" dur="400"/>
                                        <p:tgtEl>
                                          <p:spTgt spid="261"/>
                                        </p:tgtEl>
                                      </p:cBhvr>
                                    </p:animEffect>
                                    <p:anim calcmode="lin" valueType="num">
                                      <p:cBhvr>
                                        <p:cTn id="135" dur="400" fill="hold"/>
                                        <p:tgtEl>
                                          <p:spTgt spid="261"/>
                                        </p:tgtEl>
                                        <p:attrNameLst>
                                          <p:attrName>ppt_x</p:attrName>
                                        </p:attrNameLst>
                                      </p:cBhvr>
                                      <p:tavLst>
                                        <p:tav tm="0">
                                          <p:val>
                                            <p:strVal val="#ppt_x"/>
                                          </p:val>
                                        </p:tav>
                                        <p:tav tm="100000">
                                          <p:val>
                                            <p:strVal val="#ppt_x"/>
                                          </p:val>
                                        </p:tav>
                                      </p:tavLst>
                                    </p:anim>
                                    <p:anim calcmode="lin" valueType="num">
                                      <p:cBhvr>
                                        <p:cTn id="136" dur="400" fill="hold"/>
                                        <p:tgtEl>
                                          <p:spTgt spid="261"/>
                                        </p:tgtEl>
                                        <p:attrNameLst>
                                          <p:attrName>ppt_y</p:attrName>
                                        </p:attrNameLst>
                                      </p:cBhvr>
                                      <p:tavLst>
                                        <p:tav tm="0">
                                          <p:val>
                                            <p:strVal val="#ppt_y+.1"/>
                                          </p:val>
                                        </p:tav>
                                        <p:tav tm="100000">
                                          <p:val>
                                            <p:strVal val="#ppt_y"/>
                                          </p:val>
                                        </p:tav>
                                      </p:tavLst>
                                    </p:anim>
                                  </p:childTnLst>
                                </p:cTn>
                              </p:par>
                              <p:par>
                                <p:cTn id="137" presetID="42" presetClass="entr" presetSubtype="0" fill="hold" nodeType="withEffect">
                                  <p:stCondLst>
                                    <p:cond delay="200"/>
                                  </p:stCondLst>
                                  <p:childTnLst>
                                    <p:set>
                                      <p:cBhvr>
                                        <p:cTn id="138" dur="1" fill="hold">
                                          <p:stCondLst>
                                            <p:cond delay="0"/>
                                          </p:stCondLst>
                                        </p:cTn>
                                        <p:tgtEl>
                                          <p:spTgt spid="264"/>
                                        </p:tgtEl>
                                        <p:attrNameLst>
                                          <p:attrName>style.visibility</p:attrName>
                                        </p:attrNameLst>
                                      </p:cBhvr>
                                      <p:to>
                                        <p:strVal val="visible"/>
                                      </p:to>
                                    </p:set>
                                    <p:animEffect transition="in" filter="fade">
                                      <p:cBhvr>
                                        <p:cTn id="139" dur="400"/>
                                        <p:tgtEl>
                                          <p:spTgt spid="264"/>
                                        </p:tgtEl>
                                      </p:cBhvr>
                                    </p:animEffect>
                                    <p:anim calcmode="lin" valueType="num">
                                      <p:cBhvr>
                                        <p:cTn id="140" dur="400" fill="hold"/>
                                        <p:tgtEl>
                                          <p:spTgt spid="264"/>
                                        </p:tgtEl>
                                        <p:attrNameLst>
                                          <p:attrName>ppt_x</p:attrName>
                                        </p:attrNameLst>
                                      </p:cBhvr>
                                      <p:tavLst>
                                        <p:tav tm="0">
                                          <p:val>
                                            <p:strVal val="#ppt_x"/>
                                          </p:val>
                                        </p:tav>
                                        <p:tav tm="100000">
                                          <p:val>
                                            <p:strVal val="#ppt_x"/>
                                          </p:val>
                                        </p:tav>
                                      </p:tavLst>
                                    </p:anim>
                                    <p:anim calcmode="lin" valueType="num">
                                      <p:cBhvr>
                                        <p:cTn id="141" dur="400" fill="hold"/>
                                        <p:tgtEl>
                                          <p:spTgt spid="264"/>
                                        </p:tgtEl>
                                        <p:attrNameLst>
                                          <p:attrName>ppt_y</p:attrName>
                                        </p:attrNameLst>
                                      </p:cBhvr>
                                      <p:tavLst>
                                        <p:tav tm="0">
                                          <p:val>
                                            <p:strVal val="#ppt_y+.1"/>
                                          </p:val>
                                        </p:tav>
                                        <p:tav tm="100000">
                                          <p:val>
                                            <p:strVal val="#ppt_y"/>
                                          </p:val>
                                        </p:tav>
                                      </p:tavLst>
                                    </p:anim>
                                  </p:childTnLst>
                                </p:cTn>
                              </p:par>
                            </p:childTnLst>
                          </p:cTn>
                        </p:par>
                        <p:par>
                          <p:cTn id="142" fill="hold">
                            <p:stCondLst>
                              <p:cond delay="7600"/>
                            </p:stCondLst>
                            <p:childTnLst>
                              <p:par>
                                <p:cTn id="143" presetID="22" presetClass="entr" presetSubtype="1" fill="hold" nodeType="afterEffect">
                                  <p:stCondLst>
                                    <p:cond delay="0"/>
                                  </p:stCondLst>
                                  <p:childTnLst>
                                    <p:set>
                                      <p:cBhvr>
                                        <p:cTn id="144" dur="1" fill="hold">
                                          <p:stCondLst>
                                            <p:cond delay="0"/>
                                          </p:stCondLst>
                                        </p:cTn>
                                        <p:tgtEl>
                                          <p:spTgt spid="161"/>
                                        </p:tgtEl>
                                        <p:attrNameLst>
                                          <p:attrName>style.visibility</p:attrName>
                                        </p:attrNameLst>
                                      </p:cBhvr>
                                      <p:to>
                                        <p:strVal val="visible"/>
                                      </p:to>
                                    </p:set>
                                    <p:animEffect transition="in" filter="wipe(up)">
                                      <p:cBhvr>
                                        <p:cTn id="145" dur="500"/>
                                        <p:tgtEl>
                                          <p:spTgt spid="161"/>
                                        </p:tgtEl>
                                      </p:cBhvr>
                                    </p:animEffect>
                                  </p:childTnLst>
                                </p:cTn>
                              </p:par>
                            </p:childTnLst>
                          </p:cTn>
                        </p:par>
                        <p:par>
                          <p:cTn id="146" fill="hold">
                            <p:stCondLst>
                              <p:cond delay="8100"/>
                            </p:stCondLst>
                            <p:childTnLst>
                              <p:par>
                                <p:cTn id="147" presetID="42" presetClass="entr" presetSubtype="0" fill="hold" nodeType="afterEffect">
                                  <p:stCondLst>
                                    <p:cond delay="0"/>
                                  </p:stCondLst>
                                  <p:childTnLst>
                                    <p:set>
                                      <p:cBhvr>
                                        <p:cTn id="148" dur="1" fill="hold">
                                          <p:stCondLst>
                                            <p:cond delay="0"/>
                                          </p:stCondLst>
                                        </p:cTn>
                                        <p:tgtEl>
                                          <p:spTgt spid="267"/>
                                        </p:tgtEl>
                                        <p:attrNameLst>
                                          <p:attrName>style.visibility</p:attrName>
                                        </p:attrNameLst>
                                      </p:cBhvr>
                                      <p:to>
                                        <p:strVal val="visible"/>
                                      </p:to>
                                    </p:set>
                                    <p:animEffect transition="in" filter="fade">
                                      <p:cBhvr>
                                        <p:cTn id="149" dur="300"/>
                                        <p:tgtEl>
                                          <p:spTgt spid="267"/>
                                        </p:tgtEl>
                                      </p:cBhvr>
                                    </p:animEffect>
                                    <p:anim calcmode="lin" valueType="num">
                                      <p:cBhvr>
                                        <p:cTn id="150" dur="300" fill="hold"/>
                                        <p:tgtEl>
                                          <p:spTgt spid="267"/>
                                        </p:tgtEl>
                                        <p:attrNameLst>
                                          <p:attrName>ppt_x</p:attrName>
                                        </p:attrNameLst>
                                      </p:cBhvr>
                                      <p:tavLst>
                                        <p:tav tm="0">
                                          <p:val>
                                            <p:strVal val="#ppt_x"/>
                                          </p:val>
                                        </p:tav>
                                        <p:tav tm="100000">
                                          <p:val>
                                            <p:strVal val="#ppt_x"/>
                                          </p:val>
                                        </p:tav>
                                      </p:tavLst>
                                    </p:anim>
                                    <p:anim calcmode="lin" valueType="num">
                                      <p:cBhvr>
                                        <p:cTn id="151" dur="300" fill="hold"/>
                                        <p:tgtEl>
                                          <p:spTgt spid="267"/>
                                        </p:tgtEl>
                                        <p:attrNameLst>
                                          <p:attrName>ppt_y</p:attrName>
                                        </p:attrNameLst>
                                      </p:cBhvr>
                                      <p:tavLst>
                                        <p:tav tm="0">
                                          <p:val>
                                            <p:strVal val="#ppt_y+.1"/>
                                          </p:val>
                                        </p:tav>
                                        <p:tav tm="100000">
                                          <p:val>
                                            <p:strVal val="#ppt_y"/>
                                          </p:val>
                                        </p:tav>
                                      </p:tavLst>
                                    </p:anim>
                                  </p:childTnLst>
                                </p:cTn>
                              </p:par>
                              <p:par>
                                <p:cTn id="152" presetID="42" presetClass="entr" presetSubtype="0" fill="hold" nodeType="withEffect">
                                  <p:stCondLst>
                                    <p:cond delay="200"/>
                                  </p:stCondLst>
                                  <p:childTnLst>
                                    <p:set>
                                      <p:cBhvr>
                                        <p:cTn id="153" dur="1" fill="hold">
                                          <p:stCondLst>
                                            <p:cond delay="0"/>
                                          </p:stCondLst>
                                        </p:cTn>
                                        <p:tgtEl>
                                          <p:spTgt spid="270"/>
                                        </p:tgtEl>
                                        <p:attrNameLst>
                                          <p:attrName>style.visibility</p:attrName>
                                        </p:attrNameLst>
                                      </p:cBhvr>
                                      <p:to>
                                        <p:strVal val="visible"/>
                                      </p:to>
                                    </p:set>
                                    <p:animEffect transition="in" filter="fade">
                                      <p:cBhvr>
                                        <p:cTn id="154" dur="300"/>
                                        <p:tgtEl>
                                          <p:spTgt spid="270"/>
                                        </p:tgtEl>
                                      </p:cBhvr>
                                    </p:animEffect>
                                    <p:anim calcmode="lin" valueType="num">
                                      <p:cBhvr>
                                        <p:cTn id="155" dur="300" fill="hold"/>
                                        <p:tgtEl>
                                          <p:spTgt spid="270"/>
                                        </p:tgtEl>
                                        <p:attrNameLst>
                                          <p:attrName>ppt_x</p:attrName>
                                        </p:attrNameLst>
                                      </p:cBhvr>
                                      <p:tavLst>
                                        <p:tav tm="0">
                                          <p:val>
                                            <p:strVal val="#ppt_x"/>
                                          </p:val>
                                        </p:tav>
                                        <p:tav tm="100000">
                                          <p:val>
                                            <p:strVal val="#ppt_x"/>
                                          </p:val>
                                        </p:tav>
                                      </p:tavLst>
                                    </p:anim>
                                    <p:anim calcmode="lin" valueType="num">
                                      <p:cBhvr>
                                        <p:cTn id="156" dur="300" fill="hold"/>
                                        <p:tgtEl>
                                          <p:spTgt spid="270"/>
                                        </p:tgtEl>
                                        <p:attrNameLst>
                                          <p:attrName>ppt_y</p:attrName>
                                        </p:attrNameLst>
                                      </p:cBhvr>
                                      <p:tavLst>
                                        <p:tav tm="0">
                                          <p:val>
                                            <p:strVal val="#ppt_y+.1"/>
                                          </p:val>
                                        </p:tav>
                                        <p:tav tm="100000">
                                          <p:val>
                                            <p:strVal val="#ppt_y"/>
                                          </p:val>
                                        </p:tav>
                                      </p:tavLst>
                                    </p:anim>
                                  </p:childTnLst>
                                </p:cTn>
                              </p:par>
                              <p:par>
                                <p:cTn id="157" presetID="42" presetClass="entr" presetSubtype="0" fill="hold" nodeType="withEffect">
                                  <p:stCondLst>
                                    <p:cond delay="300"/>
                                  </p:stCondLst>
                                  <p:childTnLst>
                                    <p:set>
                                      <p:cBhvr>
                                        <p:cTn id="158" dur="1" fill="hold">
                                          <p:stCondLst>
                                            <p:cond delay="0"/>
                                          </p:stCondLst>
                                        </p:cTn>
                                        <p:tgtEl>
                                          <p:spTgt spid="273"/>
                                        </p:tgtEl>
                                        <p:attrNameLst>
                                          <p:attrName>style.visibility</p:attrName>
                                        </p:attrNameLst>
                                      </p:cBhvr>
                                      <p:to>
                                        <p:strVal val="visible"/>
                                      </p:to>
                                    </p:set>
                                    <p:animEffect transition="in" filter="fade">
                                      <p:cBhvr>
                                        <p:cTn id="159" dur="300"/>
                                        <p:tgtEl>
                                          <p:spTgt spid="273"/>
                                        </p:tgtEl>
                                      </p:cBhvr>
                                    </p:animEffect>
                                    <p:anim calcmode="lin" valueType="num">
                                      <p:cBhvr>
                                        <p:cTn id="160" dur="300" fill="hold"/>
                                        <p:tgtEl>
                                          <p:spTgt spid="273"/>
                                        </p:tgtEl>
                                        <p:attrNameLst>
                                          <p:attrName>ppt_x</p:attrName>
                                        </p:attrNameLst>
                                      </p:cBhvr>
                                      <p:tavLst>
                                        <p:tav tm="0">
                                          <p:val>
                                            <p:strVal val="#ppt_x"/>
                                          </p:val>
                                        </p:tav>
                                        <p:tav tm="100000">
                                          <p:val>
                                            <p:strVal val="#ppt_x"/>
                                          </p:val>
                                        </p:tav>
                                      </p:tavLst>
                                    </p:anim>
                                    <p:anim calcmode="lin" valueType="num">
                                      <p:cBhvr>
                                        <p:cTn id="161" dur="300" fill="hold"/>
                                        <p:tgtEl>
                                          <p:spTgt spid="273"/>
                                        </p:tgtEl>
                                        <p:attrNameLst>
                                          <p:attrName>ppt_y</p:attrName>
                                        </p:attrNameLst>
                                      </p:cBhvr>
                                      <p:tavLst>
                                        <p:tav tm="0">
                                          <p:val>
                                            <p:strVal val="#ppt_y+.1"/>
                                          </p:val>
                                        </p:tav>
                                        <p:tav tm="100000">
                                          <p:val>
                                            <p:strVal val="#ppt_y"/>
                                          </p:val>
                                        </p:tav>
                                      </p:tavLst>
                                    </p:anim>
                                  </p:childTnLst>
                                </p:cTn>
                              </p:par>
                              <p:par>
                                <p:cTn id="162" presetID="42" presetClass="entr" presetSubtype="0" fill="hold" nodeType="withEffect">
                                  <p:stCondLst>
                                    <p:cond delay="500"/>
                                  </p:stCondLst>
                                  <p:childTnLst>
                                    <p:set>
                                      <p:cBhvr>
                                        <p:cTn id="163" dur="1" fill="hold">
                                          <p:stCondLst>
                                            <p:cond delay="0"/>
                                          </p:stCondLst>
                                        </p:cTn>
                                        <p:tgtEl>
                                          <p:spTgt spid="276"/>
                                        </p:tgtEl>
                                        <p:attrNameLst>
                                          <p:attrName>style.visibility</p:attrName>
                                        </p:attrNameLst>
                                      </p:cBhvr>
                                      <p:to>
                                        <p:strVal val="visible"/>
                                      </p:to>
                                    </p:set>
                                    <p:animEffect transition="in" filter="fade">
                                      <p:cBhvr>
                                        <p:cTn id="164" dur="300"/>
                                        <p:tgtEl>
                                          <p:spTgt spid="276"/>
                                        </p:tgtEl>
                                      </p:cBhvr>
                                    </p:animEffect>
                                    <p:anim calcmode="lin" valueType="num">
                                      <p:cBhvr>
                                        <p:cTn id="165" dur="300" fill="hold"/>
                                        <p:tgtEl>
                                          <p:spTgt spid="276"/>
                                        </p:tgtEl>
                                        <p:attrNameLst>
                                          <p:attrName>ppt_x</p:attrName>
                                        </p:attrNameLst>
                                      </p:cBhvr>
                                      <p:tavLst>
                                        <p:tav tm="0">
                                          <p:val>
                                            <p:strVal val="#ppt_x"/>
                                          </p:val>
                                        </p:tav>
                                        <p:tav tm="100000">
                                          <p:val>
                                            <p:strVal val="#ppt_x"/>
                                          </p:val>
                                        </p:tav>
                                      </p:tavLst>
                                    </p:anim>
                                    <p:anim calcmode="lin" valueType="num">
                                      <p:cBhvr>
                                        <p:cTn id="166" dur="300" fill="hold"/>
                                        <p:tgtEl>
                                          <p:spTgt spid="276"/>
                                        </p:tgtEl>
                                        <p:attrNameLst>
                                          <p:attrName>ppt_y</p:attrName>
                                        </p:attrNameLst>
                                      </p:cBhvr>
                                      <p:tavLst>
                                        <p:tav tm="0">
                                          <p:val>
                                            <p:strVal val="#ppt_y+.1"/>
                                          </p:val>
                                        </p:tav>
                                        <p:tav tm="100000">
                                          <p:val>
                                            <p:strVal val="#ppt_y"/>
                                          </p:val>
                                        </p:tav>
                                      </p:tavLst>
                                    </p:anim>
                                  </p:childTnLst>
                                </p:cTn>
                              </p:par>
                              <p:par>
                                <p:cTn id="167" presetID="42" presetClass="entr" presetSubtype="0" fill="hold" nodeType="withEffect">
                                  <p:stCondLst>
                                    <p:cond delay="700"/>
                                  </p:stCondLst>
                                  <p:childTnLst>
                                    <p:set>
                                      <p:cBhvr>
                                        <p:cTn id="168" dur="1" fill="hold">
                                          <p:stCondLst>
                                            <p:cond delay="0"/>
                                          </p:stCondLst>
                                        </p:cTn>
                                        <p:tgtEl>
                                          <p:spTgt spid="279"/>
                                        </p:tgtEl>
                                        <p:attrNameLst>
                                          <p:attrName>style.visibility</p:attrName>
                                        </p:attrNameLst>
                                      </p:cBhvr>
                                      <p:to>
                                        <p:strVal val="visible"/>
                                      </p:to>
                                    </p:set>
                                    <p:animEffect transition="in" filter="fade">
                                      <p:cBhvr>
                                        <p:cTn id="169" dur="300"/>
                                        <p:tgtEl>
                                          <p:spTgt spid="279"/>
                                        </p:tgtEl>
                                      </p:cBhvr>
                                    </p:animEffect>
                                    <p:anim calcmode="lin" valueType="num">
                                      <p:cBhvr>
                                        <p:cTn id="170" dur="300" fill="hold"/>
                                        <p:tgtEl>
                                          <p:spTgt spid="279"/>
                                        </p:tgtEl>
                                        <p:attrNameLst>
                                          <p:attrName>ppt_x</p:attrName>
                                        </p:attrNameLst>
                                      </p:cBhvr>
                                      <p:tavLst>
                                        <p:tav tm="0">
                                          <p:val>
                                            <p:strVal val="#ppt_x"/>
                                          </p:val>
                                        </p:tav>
                                        <p:tav tm="100000">
                                          <p:val>
                                            <p:strVal val="#ppt_x"/>
                                          </p:val>
                                        </p:tav>
                                      </p:tavLst>
                                    </p:anim>
                                    <p:anim calcmode="lin" valueType="num">
                                      <p:cBhvr>
                                        <p:cTn id="171" dur="300" fill="hold"/>
                                        <p:tgtEl>
                                          <p:spTgt spid="279"/>
                                        </p:tgtEl>
                                        <p:attrNameLst>
                                          <p:attrName>ppt_y</p:attrName>
                                        </p:attrNameLst>
                                      </p:cBhvr>
                                      <p:tavLst>
                                        <p:tav tm="0">
                                          <p:val>
                                            <p:strVal val="#ppt_y+.1"/>
                                          </p:val>
                                        </p:tav>
                                        <p:tav tm="100000">
                                          <p:val>
                                            <p:strVal val="#ppt_y"/>
                                          </p:val>
                                        </p:tav>
                                      </p:tavLst>
                                    </p:anim>
                                  </p:childTnLst>
                                </p:cTn>
                              </p:par>
                              <p:par>
                                <p:cTn id="172" presetID="42" presetClass="entr" presetSubtype="0" fill="hold" nodeType="withEffect">
                                  <p:stCondLst>
                                    <p:cond delay="900"/>
                                  </p:stCondLst>
                                  <p:childTnLst>
                                    <p:set>
                                      <p:cBhvr>
                                        <p:cTn id="173" dur="1" fill="hold">
                                          <p:stCondLst>
                                            <p:cond delay="0"/>
                                          </p:stCondLst>
                                        </p:cTn>
                                        <p:tgtEl>
                                          <p:spTgt spid="282"/>
                                        </p:tgtEl>
                                        <p:attrNameLst>
                                          <p:attrName>style.visibility</p:attrName>
                                        </p:attrNameLst>
                                      </p:cBhvr>
                                      <p:to>
                                        <p:strVal val="visible"/>
                                      </p:to>
                                    </p:set>
                                    <p:animEffect transition="in" filter="fade">
                                      <p:cBhvr>
                                        <p:cTn id="174" dur="300"/>
                                        <p:tgtEl>
                                          <p:spTgt spid="282"/>
                                        </p:tgtEl>
                                      </p:cBhvr>
                                    </p:animEffect>
                                    <p:anim calcmode="lin" valueType="num">
                                      <p:cBhvr>
                                        <p:cTn id="175" dur="300" fill="hold"/>
                                        <p:tgtEl>
                                          <p:spTgt spid="282"/>
                                        </p:tgtEl>
                                        <p:attrNameLst>
                                          <p:attrName>ppt_x</p:attrName>
                                        </p:attrNameLst>
                                      </p:cBhvr>
                                      <p:tavLst>
                                        <p:tav tm="0">
                                          <p:val>
                                            <p:strVal val="#ppt_x"/>
                                          </p:val>
                                        </p:tav>
                                        <p:tav tm="100000">
                                          <p:val>
                                            <p:strVal val="#ppt_x"/>
                                          </p:val>
                                        </p:tav>
                                      </p:tavLst>
                                    </p:anim>
                                    <p:anim calcmode="lin" valueType="num">
                                      <p:cBhvr>
                                        <p:cTn id="176" dur="300" fill="hold"/>
                                        <p:tgtEl>
                                          <p:spTgt spid="282"/>
                                        </p:tgtEl>
                                        <p:attrNameLst>
                                          <p:attrName>ppt_y</p:attrName>
                                        </p:attrNameLst>
                                      </p:cBhvr>
                                      <p:tavLst>
                                        <p:tav tm="0">
                                          <p:val>
                                            <p:strVal val="#ppt_y+.1"/>
                                          </p:val>
                                        </p:tav>
                                        <p:tav tm="100000">
                                          <p:val>
                                            <p:strVal val="#ppt_y"/>
                                          </p:val>
                                        </p:tav>
                                      </p:tavLst>
                                    </p:anim>
                                  </p:childTnLst>
                                </p:cTn>
                              </p:par>
                              <p:par>
                                <p:cTn id="177" presetID="42" presetClass="entr" presetSubtype="0" fill="hold" nodeType="withEffect">
                                  <p:stCondLst>
                                    <p:cond delay="1100"/>
                                  </p:stCondLst>
                                  <p:childTnLst>
                                    <p:set>
                                      <p:cBhvr>
                                        <p:cTn id="178" dur="1" fill="hold">
                                          <p:stCondLst>
                                            <p:cond delay="0"/>
                                          </p:stCondLst>
                                        </p:cTn>
                                        <p:tgtEl>
                                          <p:spTgt spid="285"/>
                                        </p:tgtEl>
                                        <p:attrNameLst>
                                          <p:attrName>style.visibility</p:attrName>
                                        </p:attrNameLst>
                                      </p:cBhvr>
                                      <p:to>
                                        <p:strVal val="visible"/>
                                      </p:to>
                                    </p:set>
                                    <p:animEffect transition="in" filter="fade">
                                      <p:cBhvr>
                                        <p:cTn id="179" dur="300"/>
                                        <p:tgtEl>
                                          <p:spTgt spid="285"/>
                                        </p:tgtEl>
                                      </p:cBhvr>
                                    </p:animEffect>
                                    <p:anim calcmode="lin" valueType="num">
                                      <p:cBhvr>
                                        <p:cTn id="180" dur="300" fill="hold"/>
                                        <p:tgtEl>
                                          <p:spTgt spid="285"/>
                                        </p:tgtEl>
                                        <p:attrNameLst>
                                          <p:attrName>ppt_x</p:attrName>
                                        </p:attrNameLst>
                                      </p:cBhvr>
                                      <p:tavLst>
                                        <p:tav tm="0">
                                          <p:val>
                                            <p:strVal val="#ppt_x"/>
                                          </p:val>
                                        </p:tav>
                                        <p:tav tm="100000">
                                          <p:val>
                                            <p:strVal val="#ppt_x"/>
                                          </p:val>
                                        </p:tav>
                                      </p:tavLst>
                                    </p:anim>
                                    <p:anim calcmode="lin" valueType="num">
                                      <p:cBhvr>
                                        <p:cTn id="181" dur="300" fill="hold"/>
                                        <p:tgtEl>
                                          <p:spTgt spid="285"/>
                                        </p:tgtEl>
                                        <p:attrNameLst>
                                          <p:attrName>ppt_y</p:attrName>
                                        </p:attrNameLst>
                                      </p:cBhvr>
                                      <p:tavLst>
                                        <p:tav tm="0">
                                          <p:val>
                                            <p:strVal val="#ppt_y+.1"/>
                                          </p:val>
                                        </p:tav>
                                        <p:tav tm="100000">
                                          <p:val>
                                            <p:strVal val="#ppt_y"/>
                                          </p:val>
                                        </p:tav>
                                      </p:tavLst>
                                    </p:anim>
                                  </p:childTnLst>
                                </p:cTn>
                              </p:par>
                              <p:par>
                                <p:cTn id="182" presetID="42" presetClass="entr" presetSubtype="0" fill="hold" nodeType="withEffect">
                                  <p:stCondLst>
                                    <p:cond delay="1200"/>
                                  </p:stCondLst>
                                  <p:childTnLst>
                                    <p:set>
                                      <p:cBhvr>
                                        <p:cTn id="183" dur="1" fill="hold">
                                          <p:stCondLst>
                                            <p:cond delay="0"/>
                                          </p:stCondLst>
                                        </p:cTn>
                                        <p:tgtEl>
                                          <p:spTgt spid="288"/>
                                        </p:tgtEl>
                                        <p:attrNameLst>
                                          <p:attrName>style.visibility</p:attrName>
                                        </p:attrNameLst>
                                      </p:cBhvr>
                                      <p:to>
                                        <p:strVal val="visible"/>
                                      </p:to>
                                    </p:set>
                                    <p:animEffect transition="in" filter="fade">
                                      <p:cBhvr>
                                        <p:cTn id="184" dur="300"/>
                                        <p:tgtEl>
                                          <p:spTgt spid="288"/>
                                        </p:tgtEl>
                                      </p:cBhvr>
                                    </p:animEffect>
                                    <p:anim calcmode="lin" valueType="num">
                                      <p:cBhvr>
                                        <p:cTn id="185" dur="300" fill="hold"/>
                                        <p:tgtEl>
                                          <p:spTgt spid="288"/>
                                        </p:tgtEl>
                                        <p:attrNameLst>
                                          <p:attrName>ppt_x</p:attrName>
                                        </p:attrNameLst>
                                      </p:cBhvr>
                                      <p:tavLst>
                                        <p:tav tm="0">
                                          <p:val>
                                            <p:strVal val="#ppt_x"/>
                                          </p:val>
                                        </p:tav>
                                        <p:tav tm="100000">
                                          <p:val>
                                            <p:strVal val="#ppt_x"/>
                                          </p:val>
                                        </p:tav>
                                      </p:tavLst>
                                    </p:anim>
                                    <p:anim calcmode="lin" valueType="num">
                                      <p:cBhvr>
                                        <p:cTn id="186" dur="300" fill="hold"/>
                                        <p:tgtEl>
                                          <p:spTgt spid="288"/>
                                        </p:tgtEl>
                                        <p:attrNameLst>
                                          <p:attrName>ppt_y</p:attrName>
                                        </p:attrNameLst>
                                      </p:cBhvr>
                                      <p:tavLst>
                                        <p:tav tm="0">
                                          <p:val>
                                            <p:strVal val="#ppt_y+.1"/>
                                          </p:val>
                                        </p:tav>
                                        <p:tav tm="100000">
                                          <p:val>
                                            <p:strVal val="#ppt_y"/>
                                          </p:val>
                                        </p:tav>
                                      </p:tavLst>
                                    </p:anim>
                                  </p:childTnLst>
                                </p:cTn>
                              </p:par>
                              <p:par>
                                <p:cTn id="187" presetID="42" presetClass="entr" presetSubtype="0" fill="hold" nodeType="withEffect">
                                  <p:stCondLst>
                                    <p:cond delay="1400"/>
                                  </p:stCondLst>
                                  <p:childTnLst>
                                    <p:set>
                                      <p:cBhvr>
                                        <p:cTn id="188" dur="1" fill="hold">
                                          <p:stCondLst>
                                            <p:cond delay="0"/>
                                          </p:stCondLst>
                                        </p:cTn>
                                        <p:tgtEl>
                                          <p:spTgt spid="291"/>
                                        </p:tgtEl>
                                        <p:attrNameLst>
                                          <p:attrName>style.visibility</p:attrName>
                                        </p:attrNameLst>
                                      </p:cBhvr>
                                      <p:to>
                                        <p:strVal val="visible"/>
                                      </p:to>
                                    </p:set>
                                    <p:animEffect transition="in" filter="fade">
                                      <p:cBhvr>
                                        <p:cTn id="189" dur="300"/>
                                        <p:tgtEl>
                                          <p:spTgt spid="291"/>
                                        </p:tgtEl>
                                      </p:cBhvr>
                                    </p:animEffect>
                                    <p:anim calcmode="lin" valueType="num">
                                      <p:cBhvr>
                                        <p:cTn id="190" dur="300" fill="hold"/>
                                        <p:tgtEl>
                                          <p:spTgt spid="291"/>
                                        </p:tgtEl>
                                        <p:attrNameLst>
                                          <p:attrName>ppt_x</p:attrName>
                                        </p:attrNameLst>
                                      </p:cBhvr>
                                      <p:tavLst>
                                        <p:tav tm="0">
                                          <p:val>
                                            <p:strVal val="#ppt_x"/>
                                          </p:val>
                                        </p:tav>
                                        <p:tav tm="100000">
                                          <p:val>
                                            <p:strVal val="#ppt_x"/>
                                          </p:val>
                                        </p:tav>
                                      </p:tavLst>
                                    </p:anim>
                                    <p:anim calcmode="lin" valueType="num">
                                      <p:cBhvr>
                                        <p:cTn id="191" dur="300" fill="hold"/>
                                        <p:tgtEl>
                                          <p:spTgt spid="291"/>
                                        </p:tgtEl>
                                        <p:attrNameLst>
                                          <p:attrName>ppt_y</p:attrName>
                                        </p:attrNameLst>
                                      </p:cBhvr>
                                      <p:tavLst>
                                        <p:tav tm="0">
                                          <p:val>
                                            <p:strVal val="#ppt_y+.1"/>
                                          </p:val>
                                        </p:tav>
                                        <p:tav tm="100000">
                                          <p:val>
                                            <p:strVal val="#ppt_y"/>
                                          </p:val>
                                        </p:tav>
                                      </p:tavLst>
                                    </p:anim>
                                  </p:childTnLst>
                                </p:cTn>
                              </p:par>
                              <p:par>
                                <p:cTn id="192" presetID="42" presetClass="entr" presetSubtype="0" fill="hold" nodeType="withEffect">
                                  <p:stCondLst>
                                    <p:cond delay="1500"/>
                                  </p:stCondLst>
                                  <p:childTnLst>
                                    <p:set>
                                      <p:cBhvr>
                                        <p:cTn id="193" dur="1" fill="hold">
                                          <p:stCondLst>
                                            <p:cond delay="0"/>
                                          </p:stCondLst>
                                        </p:cTn>
                                        <p:tgtEl>
                                          <p:spTgt spid="294"/>
                                        </p:tgtEl>
                                        <p:attrNameLst>
                                          <p:attrName>style.visibility</p:attrName>
                                        </p:attrNameLst>
                                      </p:cBhvr>
                                      <p:to>
                                        <p:strVal val="visible"/>
                                      </p:to>
                                    </p:set>
                                    <p:animEffect transition="in" filter="fade">
                                      <p:cBhvr>
                                        <p:cTn id="194" dur="300"/>
                                        <p:tgtEl>
                                          <p:spTgt spid="294"/>
                                        </p:tgtEl>
                                      </p:cBhvr>
                                    </p:animEffect>
                                    <p:anim calcmode="lin" valueType="num">
                                      <p:cBhvr>
                                        <p:cTn id="195" dur="300" fill="hold"/>
                                        <p:tgtEl>
                                          <p:spTgt spid="294"/>
                                        </p:tgtEl>
                                        <p:attrNameLst>
                                          <p:attrName>ppt_x</p:attrName>
                                        </p:attrNameLst>
                                      </p:cBhvr>
                                      <p:tavLst>
                                        <p:tav tm="0">
                                          <p:val>
                                            <p:strVal val="#ppt_x"/>
                                          </p:val>
                                        </p:tav>
                                        <p:tav tm="100000">
                                          <p:val>
                                            <p:strVal val="#ppt_x"/>
                                          </p:val>
                                        </p:tav>
                                      </p:tavLst>
                                    </p:anim>
                                    <p:anim calcmode="lin" valueType="num">
                                      <p:cBhvr>
                                        <p:cTn id="196" dur="300" fill="hold"/>
                                        <p:tgtEl>
                                          <p:spTgt spid="294"/>
                                        </p:tgtEl>
                                        <p:attrNameLst>
                                          <p:attrName>ppt_y</p:attrName>
                                        </p:attrNameLst>
                                      </p:cBhvr>
                                      <p:tavLst>
                                        <p:tav tm="0">
                                          <p:val>
                                            <p:strVal val="#ppt_y+.1"/>
                                          </p:val>
                                        </p:tav>
                                        <p:tav tm="100000">
                                          <p:val>
                                            <p:strVal val="#ppt_y"/>
                                          </p:val>
                                        </p:tav>
                                      </p:tavLst>
                                    </p:anim>
                                  </p:childTnLst>
                                </p:cTn>
                              </p:par>
                              <p:par>
                                <p:cTn id="197" presetID="42" presetClass="entr" presetSubtype="0" fill="hold" nodeType="withEffect">
                                  <p:stCondLst>
                                    <p:cond delay="1700"/>
                                  </p:stCondLst>
                                  <p:childTnLst>
                                    <p:set>
                                      <p:cBhvr>
                                        <p:cTn id="198" dur="1" fill="hold">
                                          <p:stCondLst>
                                            <p:cond delay="0"/>
                                          </p:stCondLst>
                                        </p:cTn>
                                        <p:tgtEl>
                                          <p:spTgt spid="297"/>
                                        </p:tgtEl>
                                        <p:attrNameLst>
                                          <p:attrName>style.visibility</p:attrName>
                                        </p:attrNameLst>
                                      </p:cBhvr>
                                      <p:to>
                                        <p:strVal val="visible"/>
                                      </p:to>
                                    </p:set>
                                    <p:animEffect transition="in" filter="fade">
                                      <p:cBhvr>
                                        <p:cTn id="199" dur="300"/>
                                        <p:tgtEl>
                                          <p:spTgt spid="297"/>
                                        </p:tgtEl>
                                      </p:cBhvr>
                                    </p:animEffect>
                                    <p:anim calcmode="lin" valueType="num">
                                      <p:cBhvr>
                                        <p:cTn id="200" dur="300" fill="hold"/>
                                        <p:tgtEl>
                                          <p:spTgt spid="297"/>
                                        </p:tgtEl>
                                        <p:attrNameLst>
                                          <p:attrName>ppt_x</p:attrName>
                                        </p:attrNameLst>
                                      </p:cBhvr>
                                      <p:tavLst>
                                        <p:tav tm="0">
                                          <p:val>
                                            <p:strVal val="#ppt_x"/>
                                          </p:val>
                                        </p:tav>
                                        <p:tav tm="100000">
                                          <p:val>
                                            <p:strVal val="#ppt_x"/>
                                          </p:val>
                                        </p:tav>
                                      </p:tavLst>
                                    </p:anim>
                                    <p:anim calcmode="lin" valueType="num">
                                      <p:cBhvr>
                                        <p:cTn id="201" dur="300" fill="hold"/>
                                        <p:tgtEl>
                                          <p:spTgt spid="297"/>
                                        </p:tgtEl>
                                        <p:attrNameLst>
                                          <p:attrName>ppt_y</p:attrName>
                                        </p:attrNameLst>
                                      </p:cBhvr>
                                      <p:tavLst>
                                        <p:tav tm="0">
                                          <p:val>
                                            <p:strVal val="#ppt_y+.1"/>
                                          </p:val>
                                        </p:tav>
                                        <p:tav tm="100000">
                                          <p:val>
                                            <p:strVal val="#ppt_y"/>
                                          </p:val>
                                        </p:tav>
                                      </p:tavLst>
                                    </p:anim>
                                  </p:childTnLst>
                                </p:cTn>
                              </p:par>
                              <p:par>
                                <p:cTn id="202" presetID="42" presetClass="entr" presetSubtype="0" fill="hold" nodeType="withEffect">
                                  <p:stCondLst>
                                    <p:cond delay="1900"/>
                                  </p:stCondLst>
                                  <p:childTnLst>
                                    <p:set>
                                      <p:cBhvr>
                                        <p:cTn id="203" dur="1" fill="hold">
                                          <p:stCondLst>
                                            <p:cond delay="0"/>
                                          </p:stCondLst>
                                        </p:cTn>
                                        <p:tgtEl>
                                          <p:spTgt spid="300"/>
                                        </p:tgtEl>
                                        <p:attrNameLst>
                                          <p:attrName>style.visibility</p:attrName>
                                        </p:attrNameLst>
                                      </p:cBhvr>
                                      <p:to>
                                        <p:strVal val="visible"/>
                                      </p:to>
                                    </p:set>
                                    <p:animEffect transition="in" filter="fade">
                                      <p:cBhvr>
                                        <p:cTn id="204" dur="300"/>
                                        <p:tgtEl>
                                          <p:spTgt spid="300"/>
                                        </p:tgtEl>
                                      </p:cBhvr>
                                    </p:animEffect>
                                    <p:anim calcmode="lin" valueType="num">
                                      <p:cBhvr>
                                        <p:cTn id="205" dur="300" fill="hold"/>
                                        <p:tgtEl>
                                          <p:spTgt spid="300"/>
                                        </p:tgtEl>
                                        <p:attrNameLst>
                                          <p:attrName>ppt_x</p:attrName>
                                        </p:attrNameLst>
                                      </p:cBhvr>
                                      <p:tavLst>
                                        <p:tav tm="0">
                                          <p:val>
                                            <p:strVal val="#ppt_x"/>
                                          </p:val>
                                        </p:tav>
                                        <p:tav tm="100000">
                                          <p:val>
                                            <p:strVal val="#ppt_x"/>
                                          </p:val>
                                        </p:tav>
                                      </p:tavLst>
                                    </p:anim>
                                    <p:anim calcmode="lin" valueType="num">
                                      <p:cBhvr>
                                        <p:cTn id="206" dur="300" fill="hold"/>
                                        <p:tgtEl>
                                          <p:spTgt spid="300"/>
                                        </p:tgtEl>
                                        <p:attrNameLst>
                                          <p:attrName>ppt_y</p:attrName>
                                        </p:attrNameLst>
                                      </p:cBhvr>
                                      <p:tavLst>
                                        <p:tav tm="0">
                                          <p:val>
                                            <p:strVal val="#ppt_y+.1"/>
                                          </p:val>
                                        </p:tav>
                                        <p:tav tm="100000">
                                          <p:val>
                                            <p:strVal val="#ppt_y"/>
                                          </p:val>
                                        </p:tav>
                                      </p:tavLst>
                                    </p:anim>
                                  </p:childTnLst>
                                </p:cTn>
                              </p:par>
                              <p:par>
                                <p:cTn id="207" presetID="42" presetClass="entr" presetSubtype="0" fill="hold" nodeType="withEffect">
                                  <p:stCondLst>
                                    <p:cond delay="2000"/>
                                  </p:stCondLst>
                                  <p:childTnLst>
                                    <p:set>
                                      <p:cBhvr>
                                        <p:cTn id="208" dur="1" fill="hold">
                                          <p:stCondLst>
                                            <p:cond delay="0"/>
                                          </p:stCondLst>
                                        </p:cTn>
                                        <p:tgtEl>
                                          <p:spTgt spid="303"/>
                                        </p:tgtEl>
                                        <p:attrNameLst>
                                          <p:attrName>style.visibility</p:attrName>
                                        </p:attrNameLst>
                                      </p:cBhvr>
                                      <p:to>
                                        <p:strVal val="visible"/>
                                      </p:to>
                                    </p:set>
                                    <p:animEffect transition="in" filter="fade">
                                      <p:cBhvr>
                                        <p:cTn id="209" dur="300"/>
                                        <p:tgtEl>
                                          <p:spTgt spid="303"/>
                                        </p:tgtEl>
                                      </p:cBhvr>
                                    </p:animEffect>
                                    <p:anim calcmode="lin" valueType="num">
                                      <p:cBhvr>
                                        <p:cTn id="210" dur="300" fill="hold"/>
                                        <p:tgtEl>
                                          <p:spTgt spid="303"/>
                                        </p:tgtEl>
                                        <p:attrNameLst>
                                          <p:attrName>ppt_x</p:attrName>
                                        </p:attrNameLst>
                                      </p:cBhvr>
                                      <p:tavLst>
                                        <p:tav tm="0">
                                          <p:val>
                                            <p:strVal val="#ppt_x"/>
                                          </p:val>
                                        </p:tav>
                                        <p:tav tm="100000">
                                          <p:val>
                                            <p:strVal val="#ppt_x"/>
                                          </p:val>
                                        </p:tav>
                                      </p:tavLst>
                                    </p:anim>
                                    <p:anim calcmode="lin" valueType="num">
                                      <p:cBhvr>
                                        <p:cTn id="211" dur="300" fill="hold"/>
                                        <p:tgtEl>
                                          <p:spTgt spid="303"/>
                                        </p:tgtEl>
                                        <p:attrNameLst>
                                          <p:attrName>ppt_y</p:attrName>
                                        </p:attrNameLst>
                                      </p:cBhvr>
                                      <p:tavLst>
                                        <p:tav tm="0">
                                          <p:val>
                                            <p:strVal val="#ppt_y+.1"/>
                                          </p:val>
                                        </p:tav>
                                        <p:tav tm="100000">
                                          <p:val>
                                            <p:strVal val="#ppt_y"/>
                                          </p:val>
                                        </p:tav>
                                      </p:tavLst>
                                    </p:anim>
                                  </p:childTnLst>
                                </p:cTn>
                              </p:par>
                              <p:par>
                                <p:cTn id="212" presetID="42" presetClass="entr" presetSubtype="0" fill="hold" nodeType="withEffect">
                                  <p:stCondLst>
                                    <p:cond delay="2200"/>
                                  </p:stCondLst>
                                  <p:childTnLst>
                                    <p:set>
                                      <p:cBhvr>
                                        <p:cTn id="213" dur="1" fill="hold">
                                          <p:stCondLst>
                                            <p:cond delay="0"/>
                                          </p:stCondLst>
                                        </p:cTn>
                                        <p:tgtEl>
                                          <p:spTgt spid="306"/>
                                        </p:tgtEl>
                                        <p:attrNameLst>
                                          <p:attrName>style.visibility</p:attrName>
                                        </p:attrNameLst>
                                      </p:cBhvr>
                                      <p:to>
                                        <p:strVal val="visible"/>
                                      </p:to>
                                    </p:set>
                                    <p:animEffect transition="in" filter="fade">
                                      <p:cBhvr>
                                        <p:cTn id="214" dur="300"/>
                                        <p:tgtEl>
                                          <p:spTgt spid="306"/>
                                        </p:tgtEl>
                                      </p:cBhvr>
                                    </p:animEffect>
                                    <p:anim calcmode="lin" valueType="num">
                                      <p:cBhvr>
                                        <p:cTn id="215" dur="300" fill="hold"/>
                                        <p:tgtEl>
                                          <p:spTgt spid="306"/>
                                        </p:tgtEl>
                                        <p:attrNameLst>
                                          <p:attrName>ppt_x</p:attrName>
                                        </p:attrNameLst>
                                      </p:cBhvr>
                                      <p:tavLst>
                                        <p:tav tm="0">
                                          <p:val>
                                            <p:strVal val="#ppt_x"/>
                                          </p:val>
                                        </p:tav>
                                        <p:tav tm="100000">
                                          <p:val>
                                            <p:strVal val="#ppt_x"/>
                                          </p:val>
                                        </p:tav>
                                      </p:tavLst>
                                    </p:anim>
                                    <p:anim calcmode="lin" valueType="num">
                                      <p:cBhvr>
                                        <p:cTn id="216" dur="300" fill="hold"/>
                                        <p:tgtEl>
                                          <p:spTgt spid="3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 grpId="0" animBg="1"/>
      <p:bldP spid="195" grpId="0" animBg="1"/>
      <p:bldP spid="214" grpId="0" animBg="1"/>
      <p:bldP spid="318" grpId="0"/>
      <p:bldP spid="3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1" name="组合 290"/>
          <p:cNvGrpSpPr/>
          <p:nvPr/>
        </p:nvGrpSpPr>
        <p:grpSpPr>
          <a:xfrm>
            <a:off x="3776560" y="742572"/>
            <a:ext cx="5235082" cy="5206708"/>
            <a:chOff x="3776560" y="-12472"/>
            <a:chExt cx="5235082" cy="5206708"/>
          </a:xfrm>
        </p:grpSpPr>
        <p:sp>
          <p:nvSpPr>
            <p:cNvPr id="292" name="AutoShape 8"/>
            <p:cNvSpPr>
              <a:spLocks/>
            </p:cNvSpPr>
            <p:nvPr/>
          </p:nvSpPr>
          <p:spPr bwMode="auto">
            <a:xfrm>
              <a:off x="7961788" y="299647"/>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293" name="AutoShape 11"/>
            <p:cNvSpPr>
              <a:spLocks/>
            </p:cNvSpPr>
            <p:nvPr/>
          </p:nvSpPr>
          <p:spPr bwMode="auto">
            <a:xfrm>
              <a:off x="7415580" y="4421033"/>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294" name="AutoShape 12"/>
            <p:cNvSpPr>
              <a:spLocks/>
            </p:cNvSpPr>
            <p:nvPr/>
          </p:nvSpPr>
          <p:spPr bwMode="auto">
            <a:xfrm>
              <a:off x="8110754" y="4931773"/>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295" name="AutoShape 13"/>
            <p:cNvSpPr>
              <a:spLocks/>
            </p:cNvSpPr>
            <p:nvPr/>
          </p:nvSpPr>
          <p:spPr bwMode="auto">
            <a:xfrm>
              <a:off x="8344843" y="439265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296" name="AutoShape 16"/>
            <p:cNvSpPr>
              <a:spLocks/>
            </p:cNvSpPr>
            <p:nvPr/>
          </p:nvSpPr>
          <p:spPr bwMode="auto">
            <a:xfrm>
              <a:off x="3960994" y="299521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6" y="1270"/>
                    <a:pt x="1271" y="5545"/>
                    <a:pt x="1271" y="10799"/>
                  </a:cubicBezTo>
                  <a:cubicBezTo>
                    <a:pt x="1271" y="16053"/>
                    <a:pt x="5546" y="20329"/>
                    <a:pt x="10800" y="20329"/>
                  </a:cubicBezTo>
                  <a:cubicBezTo>
                    <a:pt x="16055" y="20329"/>
                    <a:pt x="20330" y="16053"/>
                    <a:pt x="20330" y="10799"/>
                  </a:cubicBezTo>
                  <a:cubicBezTo>
                    <a:pt x="20329" y="5545"/>
                    <a:pt x="16055" y="1270"/>
                    <a:pt x="10800" y="1270"/>
                  </a:cubicBezTo>
                  <a:close/>
                  <a:moveTo>
                    <a:pt x="10800" y="127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297" name="AutoShape 18"/>
            <p:cNvSpPr>
              <a:spLocks/>
            </p:cNvSpPr>
            <p:nvPr/>
          </p:nvSpPr>
          <p:spPr bwMode="auto">
            <a:xfrm>
              <a:off x="6096170" y="923884"/>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30"/>
                    <a:pt x="10800" y="20330"/>
                  </a:cubicBezTo>
                  <a:cubicBezTo>
                    <a:pt x="16055" y="20330"/>
                    <a:pt x="20329" y="16055"/>
                    <a:pt x="20329" y="10800"/>
                  </a:cubicBezTo>
                  <a:cubicBezTo>
                    <a:pt x="20329" y="5545"/>
                    <a:pt x="16055" y="1270"/>
                    <a:pt x="10800" y="1270"/>
                  </a:cubicBezTo>
                  <a:close/>
                  <a:moveTo>
                    <a:pt x="10800" y="127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298" name="AutoShape 19"/>
            <p:cNvSpPr>
              <a:spLocks/>
            </p:cNvSpPr>
            <p:nvPr/>
          </p:nvSpPr>
          <p:spPr bwMode="auto">
            <a:xfrm>
              <a:off x="7947601" y="301649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299" name="AutoShape 20"/>
            <p:cNvSpPr>
              <a:spLocks/>
            </p:cNvSpPr>
            <p:nvPr/>
          </p:nvSpPr>
          <p:spPr bwMode="auto">
            <a:xfrm>
              <a:off x="8685336" y="952259"/>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30"/>
                    <a:pt x="10800" y="20330"/>
                  </a:cubicBezTo>
                  <a:cubicBezTo>
                    <a:pt x="16054" y="20330"/>
                    <a:pt x="20329" y="16055"/>
                    <a:pt x="20329" y="10800"/>
                  </a:cubicBezTo>
                  <a:cubicBezTo>
                    <a:pt x="20329" y="5545"/>
                    <a:pt x="16054"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00" name="AutoShape 21"/>
            <p:cNvSpPr>
              <a:spLocks/>
            </p:cNvSpPr>
            <p:nvPr/>
          </p:nvSpPr>
          <p:spPr bwMode="auto">
            <a:xfrm>
              <a:off x="6472131" y="3945761"/>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01" name="AutoShape 22"/>
            <p:cNvSpPr>
              <a:spLocks/>
            </p:cNvSpPr>
            <p:nvPr/>
          </p:nvSpPr>
          <p:spPr bwMode="auto">
            <a:xfrm>
              <a:off x="8614400" y="3321524"/>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02" name="AutoShape 23"/>
            <p:cNvSpPr>
              <a:spLocks/>
            </p:cNvSpPr>
            <p:nvPr/>
          </p:nvSpPr>
          <p:spPr bwMode="auto">
            <a:xfrm>
              <a:off x="8422873" y="161905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5"/>
                    <a:pt x="5545" y="20329"/>
                    <a:pt x="10800" y="20329"/>
                  </a:cubicBezTo>
                  <a:cubicBezTo>
                    <a:pt x="16055" y="20329"/>
                    <a:pt x="20329" y="16055"/>
                    <a:pt x="20329" y="10800"/>
                  </a:cubicBezTo>
                  <a:cubicBezTo>
                    <a:pt x="20329" y="5545"/>
                    <a:pt x="16055" y="1270"/>
                    <a:pt x="10800" y="1270"/>
                  </a:cubicBezTo>
                  <a:close/>
                  <a:moveTo>
                    <a:pt x="10800" y="127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03" name="AutoShape 24"/>
            <p:cNvSpPr>
              <a:spLocks/>
            </p:cNvSpPr>
            <p:nvPr/>
          </p:nvSpPr>
          <p:spPr bwMode="auto">
            <a:xfrm>
              <a:off x="7451048" y="30090"/>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4"/>
                    <a:pt x="5545" y="20329"/>
                    <a:pt x="10800" y="20329"/>
                  </a:cubicBezTo>
                  <a:cubicBezTo>
                    <a:pt x="16055" y="20329"/>
                    <a:pt x="20330" y="16054"/>
                    <a:pt x="20330" y="10800"/>
                  </a:cubicBezTo>
                  <a:cubicBezTo>
                    <a:pt x="20330" y="5545"/>
                    <a:pt x="16055" y="1270"/>
                    <a:pt x="10800" y="1270"/>
                  </a:cubicBezTo>
                  <a:close/>
                  <a:moveTo>
                    <a:pt x="10800" y="127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04" name="AutoShape 25"/>
            <p:cNvSpPr>
              <a:spLocks/>
            </p:cNvSpPr>
            <p:nvPr/>
          </p:nvSpPr>
          <p:spPr bwMode="auto">
            <a:xfrm>
              <a:off x="5911736" y="2654724"/>
              <a:ext cx="1027687" cy="666799"/>
            </a:xfrm>
            <a:custGeom>
              <a:avLst/>
              <a:gdLst/>
              <a:ahLst/>
              <a:cxnLst/>
              <a:rect l="0" t="0" r="r" b="b"/>
              <a:pathLst>
                <a:path w="21538" h="21552">
                  <a:moveTo>
                    <a:pt x="21315" y="21552"/>
                  </a:moveTo>
                  <a:cubicBezTo>
                    <a:pt x="21274" y="21552"/>
                    <a:pt x="21232" y="21535"/>
                    <a:pt x="21195" y="21498"/>
                  </a:cubicBezTo>
                  <a:lnTo>
                    <a:pt x="103" y="634"/>
                  </a:lnTo>
                  <a:cubicBezTo>
                    <a:pt x="-1" y="532"/>
                    <a:pt x="-31" y="319"/>
                    <a:pt x="35" y="159"/>
                  </a:cubicBezTo>
                  <a:cubicBezTo>
                    <a:pt x="102" y="-1"/>
                    <a:pt x="239" y="-48"/>
                    <a:pt x="343" y="55"/>
                  </a:cubicBezTo>
                  <a:lnTo>
                    <a:pt x="21435" y="20919"/>
                  </a:lnTo>
                  <a:cubicBezTo>
                    <a:pt x="21539" y="21021"/>
                    <a:pt x="21569" y="21234"/>
                    <a:pt x="21503" y="21394"/>
                  </a:cubicBezTo>
                  <a:cubicBezTo>
                    <a:pt x="21460" y="21496"/>
                    <a:pt x="21388" y="21552"/>
                    <a:pt x="21315" y="21552"/>
                  </a:cubicBezTo>
                  <a:close/>
                  <a:moveTo>
                    <a:pt x="21315" y="21552"/>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05" name="AutoShape 29"/>
            <p:cNvSpPr>
              <a:spLocks/>
            </p:cNvSpPr>
            <p:nvPr/>
          </p:nvSpPr>
          <p:spPr bwMode="auto">
            <a:xfrm>
              <a:off x="6301884" y="1597777"/>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06" name="AutoShape 30"/>
            <p:cNvSpPr>
              <a:spLocks/>
            </p:cNvSpPr>
            <p:nvPr/>
          </p:nvSpPr>
          <p:spPr bwMode="auto">
            <a:xfrm>
              <a:off x="8082379" y="374004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07" name="AutoShape 31"/>
            <p:cNvSpPr>
              <a:spLocks/>
            </p:cNvSpPr>
            <p:nvPr/>
          </p:nvSpPr>
          <p:spPr bwMode="auto">
            <a:xfrm>
              <a:off x="4627793" y="244901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08" name="AutoShape 34"/>
            <p:cNvSpPr>
              <a:spLocks/>
            </p:cNvSpPr>
            <p:nvPr/>
          </p:nvSpPr>
          <p:spPr bwMode="auto">
            <a:xfrm>
              <a:off x="3776560" y="3442115"/>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09" name="AutoShape 35"/>
            <p:cNvSpPr>
              <a:spLocks/>
            </p:cNvSpPr>
            <p:nvPr/>
          </p:nvSpPr>
          <p:spPr bwMode="auto">
            <a:xfrm>
              <a:off x="6046514" y="320093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2" y="18783"/>
                    <a:pt x="18783" y="15201"/>
                    <a:pt x="18783" y="10800"/>
                  </a:cubicBezTo>
                  <a:cubicBezTo>
                    <a:pt x="18783" y="6399"/>
                    <a:pt x="15202"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10" name="AutoShape 36"/>
            <p:cNvSpPr>
              <a:spLocks/>
            </p:cNvSpPr>
            <p:nvPr/>
          </p:nvSpPr>
          <p:spPr bwMode="auto">
            <a:xfrm>
              <a:off x="5769864" y="150556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11" name="AutoShape 38"/>
            <p:cNvSpPr>
              <a:spLocks/>
            </p:cNvSpPr>
            <p:nvPr/>
          </p:nvSpPr>
          <p:spPr bwMode="auto">
            <a:xfrm>
              <a:off x="8848489" y="295975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1" y="18783"/>
                    <a:pt x="18783" y="15201"/>
                    <a:pt x="18783" y="10800"/>
                  </a:cubicBezTo>
                  <a:cubicBezTo>
                    <a:pt x="18783" y="6399"/>
                    <a:pt x="15201"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12" name="AutoShape 39"/>
            <p:cNvSpPr>
              <a:spLocks/>
            </p:cNvSpPr>
            <p:nvPr/>
          </p:nvSpPr>
          <p:spPr bwMode="auto">
            <a:xfrm>
              <a:off x="8813021" y="1512654"/>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13" name="AutoShape 41"/>
            <p:cNvSpPr>
              <a:spLocks/>
            </p:cNvSpPr>
            <p:nvPr/>
          </p:nvSpPr>
          <p:spPr bwMode="auto">
            <a:xfrm>
              <a:off x="6819717" y="1590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14" name="AutoShape 42"/>
            <p:cNvSpPr>
              <a:spLocks/>
            </p:cNvSpPr>
            <p:nvPr/>
          </p:nvSpPr>
          <p:spPr bwMode="auto">
            <a:xfrm>
              <a:off x="7153117" y="4974334"/>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15" name="AutoShape 43"/>
            <p:cNvSpPr>
              <a:spLocks/>
            </p:cNvSpPr>
            <p:nvPr/>
          </p:nvSpPr>
          <p:spPr bwMode="auto">
            <a:xfrm>
              <a:off x="5720208" y="461256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16" name="AutoShape 44"/>
            <p:cNvSpPr>
              <a:spLocks/>
            </p:cNvSpPr>
            <p:nvPr/>
          </p:nvSpPr>
          <p:spPr bwMode="auto">
            <a:xfrm>
              <a:off x="3925526" y="4130195"/>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17" name="AutoShape 46"/>
            <p:cNvSpPr>
              <a:spLocks/>
            </p:cNvSpPr>
            <p:nvPr/>
          </p:nvSpPr>
          <p:spPr bwMode="auto">
            <a:xfrm>
              <a:off x="8408685" y="-1247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18" name="AutoShape 47"/>
            <p:cNvSpPr>
              <a:spLocks/>
            </p:cNvSpPr>
            <p:nvPr/>
          </p:nvSpPr>
          <p:spPr bwMode="auto">
            <a:xfrm>
              <a:off x="7692231" y="106575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19" name="AutoShape 48"/>
            <p:cNvSpPr>
              <a:spLocks/>
            </p:cNvSpPr>
            <p:nvPr/>
          </p:nvSpPr>
          <p:spPr bwMode="auto">
            <a:xfrm>
              <a:off x="8642774" y="2285857"/>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20" name="AutoShape 49"/>
            <p:cNvSpPr>
              <a:spLocks/>
            </p:cNvSpPr>
            <p:nvPr/>
          </p:nvSpPr>
          <p:spPr bwMode="auto">
            <a:xfrm>
              <a:off x="5847893" y="1725462"/>
              <a:ext cx="503646" cy="418523"/>
            </a:xfrm>
            <a:custGeom>
              <a:avLst/>
              <a:gdLst/>
              <a:ahLst/>
              <a:cxnLst/>
              <a:rect l="0" t="0" r="r" b="b"/>
              <a:pathLst>
                <a:path w="21488" h="21532">
                  <a:moveTo>
                    <a:pt x="454" y="21532"/>
                  </a:moveTo>
                  <a:cubicBezTo>
                    <a:pt x="323" y="21532"/>
                    <a:pt x="193" y="21464"/>
                    <a:pt x="103" y="21333"/>
                  </a:cubicBezTo>
                  <a:cubicBezTo>
                    <a:pt x="-56" y="21099"/>
                    <a:pt x="-28" y="20754"/>
                    <a:pt x="165" y="20562"/>
                  </a:cubicBezTo>
                  <a:lnTo>
                    <a:pt x="20746" y="125"/>
                  </a:lnTo>
                  <a:cubicBezTo>
                    <a:pt x="20939" y="-68"/>
                    <a:pt x="21225" y="-34"/>
                    <a:pt x="21385" y="199"/>
                  </a:cubicBezTo>
                  <a:cubicBezTo>
                    <a:pt x="21544" y="433"/>
                    <a:pt x="21516" y="778"/>
                    <a:pt x="21323" y="970"/>
                  </a:cubicBezTo>
                  <a:lnTo>
                    <a:pt x="742" y="21407"/>
                  </a:lnTo>
                  <a:cubicBezTo>
                    <a:pt x="658" y="21491"/>
                    <a:pt x="556" y="21532"/>
                    <a:pt x="454" y="21532"/>
                  </a:cubicBezTo>
                  <a:close/>
                  <a:moveTo>
                    <a:pt x="454" y="21532"/>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21" name="AutoShape 50"/>
            <p:cNvSpPr>
              <a:spLocks/>
            </p:cNvSpPr>
            <p:nvPr/>
          </p:nvSpPr>
          <p:spPr bwMode="auto">
            <a:xfrm>
              <a:off x="6429569" y="1009007"/>
              <a:ext cx="516947" cy="630445"/>
            </a:xfrm>
            <a:custGeom>
              <a:avLst/>
              <a:gdLst/>
              <a:ahLst/>
              <a:cxnLst/>
              <a:rect l="0" t="0" r="r" b="b"/>
              <a:pathLst>
                <a:path w="21490" h="21555">
                  <a:moveTo>
                    <a:pt x="441" y="21555"/>
                  </a:moveTo>
                  <a:cubicBezTo>
                    <a:pt x="343" y="21555"/>
                    <a:pt x="244" y="21528"/>
                    <a:pt x="163" y="21474"/>
                  </a:cubicBezTo>
                  <a:cubicBezTo>
                    <a:pt x="-27" y="21347"/>
                    <a:pt x="-55" y="21118"/>
                    <a:pt x="99" y="20963"/>
                  </a:cubicBezTo>
                  <a:lnTo>
                    <a:pt x="20706" y="134"/>
                  </a:lnTo>
                  <a:cubicBezTo>
                    <a:pt x="20860" y="-22"/>
                    <a:pt x="21138" y="-45"/>
                    <a:pt x="21327" y="81"/>
                  </a:cubicBezTo>
                  <a:cubicBezTo>
                    <a:pt x="21516" y="208"/>
                    <a:pt x="21545" y="437"/>
                    <a:pt x="21391" y="592"/>
                  </a:cubicBezTo>
                  <a:lnTo>
                    <a:pt x="784" y="21421"/>
                  </a:lnTo>
                  <a:cubicBezTo>
                    <a:pt x="697" y="21509"/>
                    <a:pt x="569" y="21555"/>
                    <a:pt x="441" y="21555"/>
                  </a:cubicBezTo>
                  <a:close/>
                  <a:moveTo>
                    <a:pt x="441" y="21555"/>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22" name="AutoShape 51"/>
            <p:cNvSpPr>
              <a:spLocks/>
            </p:cNvSpPr>
            <p:nvPr/>
          </p:nvSpPr>
          <p:spPr bwMode="auto">
            <a:xfrm>
              <a:off x="6003953" y="2392261"/>
              <a:ext cx="486799" cy="62956"/>
            </a:xfrm>
            <a:custGeom>
              <a:avLst/>
              <a:gdLst/>
              <a:ahLst/>
              <a:cxnLst/>
              <a:rect l="0" t="0" r="r" b="b"/>
              <a:pathLst>
                <a:path w="21600" h="21600">
                  <a:moveTo>
                    <a:pt x="64" y="0"/>
                  </a:moveTo>
                  <a:lnTo>
                    <a:pt x="21600" y="16821"/>
                  </a:lnTo>
                  <a:lnTo>
                    <a:pt x="21536" y="21600"/>
                  </a:lnTo>
                  <a:lnTo>
                    <a:pt x="0" y="4779"/>
                  </a:lnTo>
                  <a:close/>
                  <a:moveTo>
                    <a:pt x="64"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23" name="AutoShape 52"/>
            <p:cNvSpPr>
              <a:spLocks/>
            </p:cNvSpPr>
            <p:nvPr/>
          </p:nvSpPr>
          <p:spPr bwMode="auto">
            <a:xfrm>
              <a:off x="6415382" y="1746743"/>
              <a:ext cx="204828" cy="524041"/>
            </a:xfrm>
            <a:custGeom>
              <a:avLst/>
              <a:gdLst/>
              <a:ahLst/>
              <a:cxnLst/>
              <a:rect l="0" t="0" r="r" b="b"/>
              <a:pathLst>
                <a:path w="21600" h="21600">
                  <a:moveTo>
                    <a:pt x="20082" y="21600"/>
                  </a:moveTo>
                  <a:lnTo>
                    <a:pt x="0" y="195"/>
                  </a:lnTo>
                  <a:lnTo>
                    <a:pt x="1517" y="0"/>
                  </a:lnTo>
                  <a:lnTo>
                    <a:pt x="21600" y="21405"/>
                  </a:lnTo>
                  <a:close/>
                  <a:moveTo>
                    <a:pt x="20082" y="2160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24" name="AutoShape 53"/>
            <p:cNvSpPr>
              <a:spLocks/>
            </p:cNvSpPr>
            <p:nvPr/>
          </p:nvSpPr>
          <p:spPr bwMode="auto">
            <a:xfrm>
              <a:off x="6876466" y="1973738"/>
              <a:ext cx="553301" cy="373301"/>
            </a:xfrm>
            <a:custGeom>
              <a:avLst/>
              <a:gdLst/>
              <a:ahLst/>
              <a:cxnLst/>
              <a:rect l="0" t="0" r="r" b="b"/>
              <a:pathLst>
                <a:path w="21600" h="21600">
                  <a:moveTo>
                    <a:pt x="21295" y="0"/>
                  </a:moveTo>
                  <a:lnTo>
                    <a:pt x="21600" y="684"/>
                  </a:lnTo>
                  <a:lnTo>
                    <a:pt x="305" y="21600"/>
                  </a:lnTo>
                  <a:lnTo>
                    <a:pt x="0" y="20916"/>
                  </a:lnTo>
                  <a:close/>
                  <a:moveTo>
                    <a:pt x="21295"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25" name="AutoShape 54"/>
            <p:cNvSpPr>
              <a:spLocks/>
            </p:cNvSpPr>
            <p:nvPr/>
          </p:nvSpPr>
          <p:spPr bwMode="auto">
            <a:xfrm>
              <a:off x="6351539" y="852948"/>
              <a:ext cx="458425" cy="176454"/>
            </a:xfrm>
            <a:custGeom>
              <a:avLst/>
              <a:gdLst/>
              <a:ahLst/>
              <a:cxnLst/>
              <a:rect l="0" t="0" r="r" b="b"/>
              <a:pathLst>
                <a:path w="21600" h="21600">
                  <a:moveTo>
                    <a:pt x="21374" y="0"/>
                  </a:moveTo>
                  <a:lnTo>
                    <a:pt x="21600" y="1634"/>
                  </a:lnTo>
                  <a:lnTo>
                    <a:pt x="226" y="21600"/>
                  </a:lnTo>
                  <a:lnTo>
                    <a:pt x="0" y="19966"/>
                  </a:lnTo>
                  <a:close/>
                  <a:moveTo>
                    <a:pt x="21374"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26" name="AutoShape 55"/>
            <p:cNvSpPr>
              <a:spLocks/>
            </p:cNvSpPr>
            <p:nvPr/>
          </p:nvSpPr>
          <p:spPr bwMode="auto">
            <a:xfrm>
              <a:off x="7230260" y="249991"/>
              <a:ext cx="266010" cy="292611"/>
            </a:xfrm>
            <a:custGeom>
              <a:avLst/>
              <a:gdLst/>
              <a:ahLst/>
              <a:cxnLst/>
              <a:rect l="0" t="0" r="r" b="b"/>
              <a:pathLst>
                <a:path w="21600" h="21600">
                  <a:moveTo>
                    <a:pt x="20743" y="0"/>
                  </a:moveTo>
                  <a:lnTo>
                    <a:pt x="21600" y="699"/>
                  </a:lnTo>
                  <a:lnTo>
                    <a:pt x="857" y="21600"/>
                  </a:lnTo>
                  <a:lnTo>
                    <a:pt x="0" y="20901"/>
                  </a:lnTo>
                  <a:close/>
                  <a:moveTo>
                    <a:pt x="20743"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27" name="AutoShape 56"/>
            <p:cNvSpPr>
              <a:spLocks/>
            </p:cNvSpPr>
            <p:nvPr/>
          </p:nvSpPr>
          <p:spPr bwMode="auto">
            <a:xfrm>
              <a:off x="7351738" y="604672"/>
              <a:ext cx="641971" cy="148079"/>
            </a:xfrm>
            <a:custGeom>
              <a:avLst/>
              <a:gdLst/>
              <a:ahLst/>
              <a:cxnLst/>
              <a:rect l="0" t="0" r="r" b="b"/>
              <a:pathLst>
                <a:path w="21600" h="21600">
                  <a:moveTo>
                    <a:pt x="100" y="21600"/>
                  </a:moveTo>
                  <a:lnTo>
                    <a:pt x="0" y="19584"/>
                  </a:lnTo>
                  <a:lnTo>
                    <a:pt x="21501" y="0"/>
                  </a:lnTo>
                  <a:lnTo>
                    <a:pt x="21600" y="2016"/>
                  </a:lnTo>
                  <a:close/>
                  <a:moveTo>
                    <a:pt x="100" y="2160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28" name="AutoShape 57"/>
            <p:cNvSpPr>
              <a:spLocks/>
            </p:cNvSpPr>
            <p:nvPr/>
          </p:nvSpPr>
          <p:spPr bwMode="auto">
            <a:xfrm>
              <a:off x="5627991" y="2817877"/>
              <a:ext cx="61183" cy="937243"/>
            </a:xfrm>
            <a:custGeom>
              <a:avLst/>
              <a:gdLst/>
              <a:ahLst/>
              <a:cxnLst/>
              <a:rect l="0" t="0" r="r" b="b"/>
              <a:pathLst>
                <a:path w="21600" h="21600">
                  <a:moveTo>
                    <a:pt x="4950" y="0"/>
                  </a:moveTo>
                  <a:lnTo>
                    <a:pt x="21600" y="21583"/>
                  </a:lnTo>
                  <a:lnTo>
                    <a:pt x="16650" y="21600"/>
                  </a:lnTo>
                  <a:lnTo>
                    <a:pt x="0" y="17"/>
                  </a:lnTo>
                  <a:close/>
                  <a:moveTo>
                    <a:pt x="4950"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29" name="AutoShape 58"/>
            <p:cNvSpPr>
              <a:spLocks/>
            </p:cNvSpPr>
            <p:nvPr/>
          </p:nvSpPr>
          <p:spPr bwMode="auto">
            <a:xfrm>
              <a:off x="4975380" y="3676204"/>
              <a:ext cx="481479" cy="246503"/>
            </a:xfrm>
            <a:custGeom>
              <a:avLst/>
              <a:gdLst/>
              <a:ahLst/>
              <a:cxnLst/>
              <a:rect l="0" t="0" r="r" b="b"/>
              <a:pathLst>
                <a:path w="21600" h="21600">
                  <a:moveTo>
                    <a:pt x="281" y="0"/>
                  </a:moveTo>
                  <a:lnTo>
                    <a:pt x="21600" y="20486"/>
                  </a:lnTo>
                  <a:lnTo>
                    <a:pt x="21319" y="21600"/>
                  </a:lnTo>
                  <a:lnTo>
                    <a:pt x="0" y="1114"/>
                  </a:lnTo>
                  <a:close/>
                  <a:moveTo>
                    <a:pt x="281"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30" name="AutoShape 59"/>
            <p:cNvSpPr>
              <a:spLocks/>
            </p:cNvSpPr>
            <p:nvPr/>
          </p:nvSpPr>
          <p:spPr bwMode="auto">
            <a:xfrm>
              <a:off x="4187989" y="3179651"/>
              <a:ext cx="453991" cy="295272"/>
            </a:xfrm>
            <a:custGeom>
              <a:avLst/>
              <a:gdLst/>
              <a:ahLst/>
              <a:cxnLst/>
              <a:rect l="0" t="0" r="r" b="b"/>
              <a:pathLst>
                <a:path w="21600" h="21600">
                  <a:moveTo>
                    <a:pt x="361" y="0"/>
                  </a:moveTo>
                  <a:lnTo>
                    <a:pt x="21600" y="20726"/>
                  </a:lnTo>
                  <a:lnTo>
                    <a:pt x="21239" y="21600"/>
                  </a:lnTo>
                  <a:lnTo>
                    <a:pt x="0" y="874"/>
                  </a:lnTo>
                  <a:close/>
                  <a:moveTo>
                    <a:pt x="361"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31" name="AutoShape 60"/>
            <p:cNvSpPr>
              <a:spLocks/>
            </p:cNvSpPr>
            <p:nvPr/>
          </p:nvSpPr>
          <p:spPr bwMode="auto">
            <a:xfrm>
              <a:off x="5110158" y="4243693"/>
              <a:ext cx="421183" cy="448671"/>
            </a:xfrm>
            <a:custGeom>
              <a:avLst/>
              <a:gdLst/>
              <a:ahLst/>
              <a:cxnLst/>
              <a:rect l="0" t="0" r="r" b="b"/>
              <a:pathLst>
                <a:path w="21600" h="21600">
                  <a:moveTo>
                    <a:pt x="21069" y="0"/>
                  </a:moveTo>
                  <a:lnTo>
                    <a:pt x="21600" y="466"/>
                  </a:lnTo>
                  <a:lnTo>
                    <a:pt x="531" y="21600"/>
                  </a:lnTo>
                  <a:lnTo>
                    <a:pt x="0" y="21134"/>
                  </a:lnTo>
                  <a:close/>
                  <a:moveTo>
                    <a:pt x="21069"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32" name="AutoShape 61"/>
            <p:cNvSpPr>
              <a:spLocks/>
            </p:cNvSpPr>
            <p:nvPr/>
          </p:nvSpPr>
          <p:spPr bwMode="auto">
            <a:xfrm>
              <a:off x="4414985" y="3789702"/>
              <a:ext cx="345813" cy="716454"/>
            </a:xfrm>
            <a:custGeom>
              <a:avLst/>
              <a:gdLst/>
              <a:ahLst/>
              <a:cxnLst/>
              <a:rect l="0" t="0" r="r" b="b"/>
              <a:pathLst>
                <a:path w="21600" h="21600">
                  <a:moveTo>
                    <a:pt x="821" y="21600"/>
                  </a:moveTo>
                  <a:lnTo>
                    <a:pt x="0" y="21421"/>
                  </a:lnTo>
                  <a:lnTo>
                    <a:pt x="20779" y="0"/>
                  </a:lnTo>
                  <a:lnTo>
                    <a:pt x="21600" y="179"/>
                  </a:lnTo>
                  <a:close/>
                  <a:moveTo>
                    <a:pt x="821" y="2160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33" name="AutoShape 62"/>
            <p:cNvSpPr>
              <a:spLocks/>
            </p:cNvSpPr>
            <p:nvPr/>
          </p:nvSpPr>
          <p:spPr bwMode="auto">
            <a:xfrm>
              <a:off x="4464640" y="4640935"/>
              <a:ext cx="323646" cy="133005"/>
            </a:xfrm>
            <a:custGeom>
              <a:avLst/>
              <a:gdLst/>
              <a:ahLst/>
              <a:cxnLst/>
              <a:rect l="0" t="0" r="r" b="b"/>
              <a:pathLst>
                <a:path w="21600" h="21600">
                  <a:moveTo>
                    <a:pt x="334" y="0"/>
                  </a:moveTo>
                  <a:lnTo>
                    <a:pt x="21600" y="19458"/>
                  </a:lnTo>
                  <a:lnTo>
                    <a:pt x="21266" y="21600"/>
                  </a:lnTo>
                  <a:lnTo>
                    <a:pt x="0" y="2142"/>
                  </a:lnTo>
                  <a:close/>
                  <a:moveTo>
                    <a:pt x="334"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34" name="AutoShape 63"/>
            <p:cNvSpPr>
              <a:spLocks/>
            </p:cNvSpPr>
            <p:nvPr/>
          </p:nvSpPr>
          <p:spPr bwMode="auto">
            <a:xfrm>
              <a:off x="7351738" y="3881919"/>
              <a:ext cx="197735" cy="557735"/>
            </a:xfrm>
            <a:custGeom>
              <a:avLst/>
              <a:gdLst/>
              <a:ahLst/>
              <a:cxnLst/>
              <a:rect l="0" t="0" r="r" b="b"/>
              <a:pathLst>
                <a:path w="21600" h="21600">
                  <a:moveTo>
                    <a:pt x="1469" y="0"/>
                  </a:moveTo>
                  <a:lnTo>
                    <a:pt x="21600" y="21426"/>
                  </a:lnTo>
                  <a:lnTo>
                    <a:pt x="20131" y="21600"/>
                  </a:lnTo>
                  <a:lnTo>
                    <a:pt x="0" y="174"/>
                  </a:lnTo>
                  <a:close/>
                  <a:moveTo>
                    <a:pt x="1469"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35" name="AutoShape 64"/>
            <p:cNvSpPr>
              <a:spLocks/>
            </p:cNvSpPr>
            <p:nvPr/>
          </p:nvSpPr>
          <p:spPr bwMode="auto">
            <a:xfrm>
              <a:off x="7805729" y="4513250"/>
              <a:ext cx="540888" cy="85123"/>
            </a:xfrm>
            <a:custGeom>
              <a:avLst/>
              <a:gdLst/>
              <a:ahLst/>
              <a:cxnLst/>
              <a:rect l="0" t="0" r="r" b="b"/>
              <a:pathLst>
                <a:path w="21600" h="21600">
                  <a:moveTo>
                    <a:pt x="21525" y="0"/>
                  </a:moveTo>
                  <a:lnTo>
                    <a:pt x="21600" y="3585"/>
                  </a:lnTo>
                  <a:lnTo>
                    <a:pt x="75" y="21600"/>
                  </a:lnTo>
                  <a:lnTo>
                    <a:pt x="0" y="18015"/>
                  </a:lnTo>
                  <a:close/>
                  <a:moveTo>
                    <a:pt x="21525"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36" name="AutoShape 65"/>
            <p:cNvSpPr>
              <a:spLocks/>
            </p:cNvSpPr>
            <p:nvPr/>
          </p:nvSpPr>
          <p:spPr bwMode="auto">
            <a:xfrm>
              <a:off x="7791542" y="4726058"/>
              <a:ext cx="357341" cy="266010"/>
            </a:xfrm>
            <a:custGeom>
              <a:avLst/>
              <a:gdLst/>
              <a:ahLst/>
              <a:cxnLst/>
              <a:rect l="0" t="0" r="r" b="b"/>
              <a:pathLst>
                <a:path w="21600" h="21600">
                  <a:moveTo>
                    <a:pt x="517" y="0"/>
                  </a:moveTo>
                  <a:lnTo>
                    <a:pt x="21600" y="20647"/>
                  </a:lnTo>
                  <a:lnTo>
                    <a:pt x="21083" y="21600"/>
                  </a:lnTo>
                  <a:lnTo>
                    <a:pt x="0" y="953"/>
                  </a:lnTo>
                  <a:close/>
                  <a:moveTo>
                    <a:pt x="517"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37" name="AutoShape 66"/>
            <p:cNvSpPr>
              <a:spLocks/>
            </p:cNvSpPr>
            <p:nvPr/>
          </p:nvSpPr>
          <p:spPr bwMode="auto">
            <a:xfrm>
              <a:off x="6926122" y="4648028"/>
              <a:ext cx="491232" cy="84237"/>
            </a:xfrm>
            <a:custGeom>
              <a:avLst/>
              <a:gdLst/>
              <a:ahLst/>
              <a:cxnLst/>
              <a:rect l="0" t="0" r="r" b="b"/>
              <a:pathLst>
                <a:path w="21600" h="21600">
                  <a:moveTo>
                    <a:pt x="21511" y="0"/>
                  </a:moveTo>
                  <a:lnTo>
                    <a:pt x="21600" y="3564"/>
                  </a:lnTo>
                  <a:lnTo>
                    <a:pt x="89" y="21600"/>
                  </a:lnTo>
                  <a:lnTo>
                    <a:pt x="0" y="18036"/>
                  </a:lnTo>
                  <a:close/>
                  <a:moveTo>
                    <a:pt x="21511"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38" name="AutoShape 67"/>
            <p:cNvSpPr>
              <a:spLocks/>
            </p:cNvSpPr>
            <p:nvPr/>
          </p:nvSpPr>
          <p:spPr bwMode="auto">
            <a:xfrm>
              <a:off x="7557453" y="3186745"/>
              <a:ext cx="407882" cy="133892"/>
            </a:xfrm>
            <a:custGeom>
              <a:avLst/>
              <a:gdLst/>
              <a:ahLst/>
              <a:cxnLst/>
              <a:rect l="0" t="0" r="r" b="b"/>
              <a:pathLst>
                <a:path w="21600" h="21600">
                  <a:moveTo>
                    <a:pt x="21385" y="0"/>
                  </a:moveTo>
                  <a:lnTo>
                    <a:pt x="21600" y="2186"/>
                  </a:lnTo>
                  <a:lnTo>
                    <a:pt x="215" y="21600"/>
                  </a:lnTo>
                  <a:lnTo>
                    <a:pt x="0" y="19414"/>
                  </a:lnTo>
                  <a:close/>
                  <a:moveTo>
                    <a:pt x="21385"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39" name="AutoShape 68"/>
            <p:cNvSpPr>
              <a:spLocks/>
            </p:cNvSpPr>
            <p:nvPr/>
          </p:nvSpPr>
          <p:spPr bwMode="auto">
            <a:xfrm>
              <a:off x="7954695" y="1738763"/>
              <a:ext cx="465518" cy="49655"/>
            </a:xfrm>
            <a:custGeom>
              <a:avLst/>
              <a:gdLst/>
              <a:ahLst/>
              <a:cxnLst/>
              <a:rect l="0" t="0" r="r" b="b"/>
              <a:pathLst>
                <a:path w="21600" h="21600">
                  <a:moveTo>
                    <a:pt x="21550" y="0"/>
                  </a:moveTo>
                  <a:lnTo>
                    <a:pt x="21600" y="6154"/>
                  </a:lnTo>
                  <a:lnTo>
                    <a:pt x="50" y="21600"/>
                  </a:lnTo>
                  <a:lnTo>
                    <a:pt x="0" y="15446"/>
                  </a:lnTo>
                  <a:close/>
                  <a:moveTo>
                    <a:pt x="21550"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40" name="AutoShape 69"/>
            <p:cNvSpPr>
              <a:spLocks/>
            </p:cNvSpPr>
            <p:nvPr/>
          </p:nvSpPr>
          <p:spPr bwMode="auto">
            <a:xfrm>
              <a:off x="7316270" y="2136891"/>
              <a:ext cx="324533" cy="1017933"/>
            </a:xfrm>
            <a:custGeom>
              <a:avLst/>
              <a:gdLst/>
              <a:ahLst/>
              <a:cxnLst/>
              <a:rect l="0" t="0" r="r" b="b"/>
              <a:pathLst>
                <a:path w="21600" h="21600">
                  <a:moveTo>
                    <a:pt x="20699" y="0"/>
                  </a:moveTo>
                  <a:lnTo>
                    <a:pt x="21600" y="88"/>
                  </a:lnTo>
                  <a:lnTo>
                    <a:pt x="901" y="21600"/>
                  </a:lnTo>
                  <a:lnTo>
                    <a:pt x="0" y="21512"/>
                  </a:lnTo>
                  <a:close/>
                  <a:moveTo>
                    <a:pt x="20699"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41" name="AutoShape 71"/>
            <p:cNvSpPr>
              <a:spLocks/>
            </p:cNvSpPr>
            <p:nvPr/>
          </p:nvSpPr>
          <p:spPr bwMode="auto">
            <a:xfrm>
              <a:off x="8082379" y="3271868"/>
              <a:ext cx="91330" cy="481479"/>
            </a:xfrm>
            <a:custGeom>
              <a:avLst/>
              <a:gdLst/>
              <a:ahLst/>
              <a:cxnLst/>
              <a:rect l="0" t="0" r="r" b="b"/>
              <a:pathLst>
                <a:path w="21600" h="21600">
                  <a:moveTo>
                    <a:pt x="18316" y="21600"/>
                  </a:moveTo>
                  <a:lnTo>
                    <a:pt x="0" y="109"/>
                  </a:lnTo>
                  <a:lnTo>
                    <a:pt x="3284" y="0"/>
                  </a:lnTo>
                  <a:lnTo>
                    <a:pt x="21600" y="21491"/>
                  </a:lnTo>
                  <a:close/>
                  <a:moveTo>
                    <a:pt x="18316" y="2160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42" name="AutoShape 72"/>
            <p:cNvSpPr>
              <a:spLocks/>
            </p:cNvSpPr>
            <p:nvPr/>
          </p:nvSpPr>
          <p:spPr bwMode="auto">
            <a:xfrm>
              <a:off x="7727699" y="3881919"/>
              <a:ext cx="394582" cy="574582"/>
            </a:xfrm>
            <a:custGeom>
              <a:avLst/>
              <a:gdLst/>
              <a:ahLst/>
              <a:cxnLst/>
              <a:rect l="0" t="0" r="r" b="b"/>
              <a:pathLst>
                <a:path w="21600" h="21600">
                  <a:moveTo>
                    <a:pt x="20956" y="0"/>
                  </a:moveTo>
                  <a:lnTo>
                    <a:pt x="21600" y="298"/>
                  </a:lnTo>
                  <a:lnTo>
                    <a:pt x="644" y="21600"/>
                  </a:lnTo>
                  <a:lnTo>
                    <a:pt x="0" y="21302"/>
                  </a:lnTo>
                  <a:close/>
                  <a:moveTo>
                    <a:pt x="20956"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43" name="AutoShape 73"/>
            <p:cNvSpPr>
              <a:spLocks/>
            </p:cNvSpPr>
            <p:nvPr/>
          </p:nvSpPr>
          <p:spPr bwMode="auto">
            <a:xfrm>
              <a:off x="7805729" y="674722"/>
              <a:ext cx="283744" cy="419409"/>
            </a:xfrm>
            <a:custGeom>
              <a:avLst/>
              <a:gdLst/>
              <a:ahLst/>
              <a:cxnLst/>
              <a:rect l="0" t="0" r="r" b="b"/>
              <a:pathLst>
                <a:path w="21378" h="21524">
                  <a:moveTo>
                    <a:pt x="801" y="21524"/>
                  </a:moveTo>
                  <a:cubicBezTo>
                    <a:pt x="650" y="21524"/>
                    <a:pt x="496" y="21495"/>
                    <a:pt x="360" y="21433"/>
                  </a:cubicBezTo>
                  <a:cubicBezTo>
                    <a:pt x="-10" y="21266"/>
                    <a:pt x="-111" y="20927"/>
                    <a:pt x="133" y="20675"/>
                  </a:cubicBezTo>
                  <a:lnTo>
                    <a:pt x="19907" y="246"/>
                  </a:lnTo>
                  <a:cubicBezTo>
                    <a:pt x="20152" y="-7"/>
                    <a:pt x="20649" y="-76"/>
                    <a:pt x="21018" y="91"/>
                  </a:cubicBezTo>
                  <a:cubicBezTo>
                    <a:pt x="21387" y="257"/>
                    <a:pt x="21489" y="597"/>
                    <a:pt x="21245" y="849"/>
                  </a:cubicBezTo>
                  <a:lnTo>
                    <a:pt x="1471" y="21278"/>
                  </a:lnTo>
                  <a:cubicBezTo>
                    <a:pt x="1316" y="21438"/>
                    <a:pt x="1061" y="21524"/>
                    <a:pt x="801" y="21524"/>
                  </a:cubicBezTo>
                  <a:close/>
                  <a:moveTo>
                    <a:pt x="801" y="21524"/>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44" name="AutoShape 74"/>
            <p:cNvSpPr>
              <a:spLocks/>
            </p:cNvSpPr>
            <p:nvPr/>
          </p:nvSpPr>
          <p:spPr bwMode="auto">
            <a:xfrm>
              <a:off x="7309176" y="930978"/>
              <a:ext cx="397242" cy="191527"/>
            </a:xfrm>
            <a:custGeom>
              <a:avLst/>
              <a:gdLst/>
              <a:ahLst/>
              <a:cxnLst/>
              <a:rect l="0" t="0" r="r" b="b"/>
              <a:pathLst>
                <a:path w="21441" h="21434">
                  <a:moveTo>
                    <a:pt x="20866" y="21434"/>
                  </a:moveTo>
                  <a:cubicBezTo>
                    <a:pt x="20786" y="21434"/>
                    <a:pt x="20706" y="21400"/>
                    <a:pt x="20629" y="21328"/>
                  </a:cubicBezTo>
                  <a:lnTo>
                    <a:pt x="337" y="2276"/>
                  </a:lnTo>
                  <a:cubicBezTo>
                    <a:pt x="48" y="2005"/>
                    <a:pt x="-80" y="1299"/>
                    <a:pt x="51" y="700"/>
                  </a:cubicBezTo>
                  <a:cubicBezTo>
                    <a:pt x="182" y="101"/>
                    <a:pt x="521" y="-166"/>
                    <a:pt x="811" y="107"/>
                  </a:cubicBezTo>
                  <a:lnTo>
                    <a:pt x="21103" y="19159"/>
                  </a:lnTo>
                  <a:cubicBezTo>
                    <a:pt x="21392" y="19430"/>
                    <a:pt x="21520" y="20135"/>
                    <a:pt x="21389" y="20735"/>
                  </a:cubicBezTo>
                  <a:cubicBezTo>
                    <a:pt x="21293" y="21174"/>
                    <a:pt x="21084" y="21434"/>
                    <a:pt x="20866" y="21434"/>
                  </a:cubicBezTo>
                  <a:close/>
                  <a:moveTo>
                    <a:pt x="20866" y="21434"/>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45" name="AutoShape 75"/>
            <p:cNvSpPr>
              <a:spLocks/>
            </p:cNvSpPr>
            <p:nvPr/>
          </p:nvSpPr>
          <p:spPr bwMode="auto">
            <a:xfrm>
              <a:off x="7699325" y="1207629"/>
              <a:ext cx="85123" cy="382168"/>
            </a:xfrm>
            <a:custGeom>
              <a:avLst/>
              <a:gdLst/>
              <a:ahLst/>
              <a:cxnLst/>
              <a:rect l="0" t="0" r="r" b="b"/>
              <a:pathLst>
                <a:path w="21176" h="21552">
                  <a:moveTo>
                    <a:pt x="2652" y="21552"/>
                  </a:moveTo>
                  <a:cubicBezTo>
                    <a:pt x="2498" y="21552"/>
                    <a:pt x="2343" y="21549"/>
                    <a:pt x="2188" y="21543"/>
                  </a:cubicBezTo>
                  <a:cubicBezTo>
                    <a:pt x="750" y="21485"/>
                    <a:pt x="-212" y="21175"/>
                    <a:pt x="40" y="20849"/>
                  </a:cubicBezTo>
                  <a:lnTo>
                    <a:pt x="15921" y="494"/>
                  </a:lnTo>
                  <a:cubicBezTo>
                    <a:pt x="16177" y="168"/>
                    <a:pt x="17559" y="-48"/>
                    <a:pt x="18988" y="9"/>
                  </a:cubicBezTo>
                  <a:cubicBezTo>
                    <a:pt x="20426" y="66"/>
                    <a:pt x="21388" y="377"/>
                    <a:pt x="21136" y="702"/>
                  </a:cubicBezTo>
                  <a:lnTo>
                    <a:pt x="5255" y="21057"/>
                  </a:lnTo>
                  <a:cubicBezTo>
                    <a:pt x="5029" y="21347"/>
                    <a:pt x="3912" y="21552"/>
                    <a:pt x="2652" y="21552"/>
                  </a:cubicBezTo>
                  <a:close/>
                  <a:moveTo>
                    <a:pt x="2652" y="21552"/>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46" name="AutoShape 76"/>
            <p:cNvSpPr>
              <a:spLocks/>
            </p:cNvSpPr>
            <p:nvPr/>
          </p:nvSpPr>
          <p:spPr bwMode="auto">
            <a:xfrm>
              <a:off x="8330656" y="604672"/>
              <a:ext cx="397242" cy="396356"/>
            </a:xfrm>
            <a:custGeom>
              <a:avLst/>
              <a:gdLst/>
              <a:ahLst/>
              <a:cxnLst/>
              <a:rect l="0" t="0" r="r" b="b"/>
              <a:pathLst>
                <a:path w="21488" h="21544">
                  <a:moveTo>
                    <a:pt x="20912" y="21544"/>
                  </a:moveTo>
                  <a:cubicBezTo>
                    <a:pt x="20765" y="21544"/>
                    <a:pt x="20618" y="21488"/>
                    <a:pt x="20505" y="21375"/>
                  </a:cubicBezTo>
                  <a:lnTo>
                    <a:pt x="169" y="985"/>
                  </a:lnTo>
                  <a:cubicBezTo>
                    <a:pt x="-56" y="760"/>
                    <a:pt x="-56" y="394"/>
                    <a:pt x="169" y="169"/>
                  </a:cubicBezTo>
                  <a:cubicBezTo>
                    <a:pt x="394" y="-56"/>
                    <a:pt x="758" y="-56"/>
                    <a:pt x="983" y="169"/>
                  </a:cubicBezTo>
                  <a:lnTo>
                    <a:pt x="21319" y="20559"/>
                  </a:lnTo>
                  <a:cubicBezTo>
                    <a:pt x="21544" y="20784"/>
                    <a:pt x="21544" y="21150"/>
                    <a:pt x="21319" y="21375"/>
                  </a:cubicBezTo>
                  <a:cubicBezTo>
                    <a:pt x="21207" y="21488"/>
                    <a:pt x="21060" y="21544"/>
                    <a:pt x="20912" y="21544"/>
                  </a:cubicBezTo>
                  <a:close/>
                  <a:moveTo>
                    <a:pt x="20912" y="21544"/>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47" name="AutoShape 77"/>
            <p:cNvSpPr>
              <a:spLocks/>
            </p:cNvSpPr>
            <p:nvPr/>
          </p:nvSpPr>
          <p:spPr bwMode="auto">
            <a:xfrm>
              <a:off x="8273907" y="121420"/>
              <a:ext cx="176454" cy="220788"/>
            </a:xfrm>
            <a:custGeom>
              <a:avLst/>
              <a:gdLst/>
              <a:ahLst/>
              <a:cxnLst/>
              <a:rect l="0" t="0" r="r" b="b"/>
              <a:pathLst>
                <a:path w="21274" h="21467">
                  <a:moveTo>
                    <a:pt x="1276" y="21467"/>
                  </a:moveTo>
                  <a:cubicBezTo>
                    <a:pt x="1000" y="21467"/>
                    <a:pt x="722" y="21395"/>
                    <a:pt x="488" y="21245"/>
                  </a:cubicBezTo>
                  <a:cubicBezTo>
                    <a:pt x="-66" y="20891"/>
                    <a:pt x="-163" y="20238"/>
                    <a:pt x="273" y="19786"/>
                  </a:cubicBezTo>
                  <a:lnTo>
                    <a:pt x="18994" y="397"/>
                  </a:lnTo>
                  <a:cubicBezTo>
                    <a:pt x="19430" y="-54"/>
                    <a:pt x="20233" y="-133"/>
                    <a:pt x="20786" y="222"/>
                  </a:cubicBezTo>
                  <a:cubicBezTo>
                    <a:pt x="21340" y="576"/>
                    <a:pt x="21437" y="1229"/>
                    <a:pt x="21001" y="1680"/>
                  </a:cubicBezTo>
                  <a:lnTo>
                    <a:pt x="2280" y="21070"/>
                  </a:lnTo>
                  <a:cubicBezTo>
                    <a:pt x="2029" y="21331"/>
                    <a:pt x="1654" y="21467"/>
                    <a:pt x="1276" y="21467"/>
                  </a:cubicBezTo>
                  <a:close/>
                  <a:moveTo>
                    <a:pt x="1276" y="21467"/>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48" name="AutoShape 81"/>
            <p:cNvSpPr>
              <a:spLocks/>
            </p:cNvSpPr>
            <p:nvPr/>
          </p:nvSpPr>
          <p:spPr bwMode="auto">
            <a:xfrm>
              <a:off x="4769665" y="2491571"/>
              <a:ext cx="510740" cy="48769"/>
            </a:xfrm>
            <a:custGeom>
              <a:avLst/>
              <a:gdLst/>
              <a:ahLst/>
              <a:cxnLst/>
              <a:rect l="0" t="0" r="r" b="b"/>
              <a:pathLst>
                <a:path w="21573" h="21486">
                  <a:moveTo>
                    <a:pt x="449" y="21486"/>
                  </a:moveTo>
                  <a:cubicBezTo>
                    <a:pt x="213" y="21486"/>
                    <a:pt x="14" y="19595"/>
                    <a:pt x="0" y="17149"/>
                  </a:cubicBezTo>
                  <a:cubicBezTo>
                    <a:pt x="-14" y="14610"/>
                    <a:pt x="175" y="12431"/>
                    <a:pt x="423" y="12284"/>
                  </a:cubicBezTo>
                  <a:lnTo>
                    <a:pt x="21097" y="6"/>
                  </a:lnTo>
                  <a:cubicBezTo>
                    <a:pt x="21347" y="-114"/>
                    <a:pt x="21558" y="1798"/>
                    <a:pt x="21572" y="4337"/>
                  </a:cubicBezTo>
                  <a:cubicBezTo>
                    <a:pt x="21586" y="6875"/>
                    <a:pt x="21397" y="9055"/>
                    <a:pt x="21149" y="9202"/>
                  </a:cubicBezTo>
                  <a:lnTo>
                    <a:pt x="475" y="21480"/>
                  </a:lnTo>
                  <a:cubicBezTo>
                    <a:pt x="466" y="21483"/>
                    <a:pt x="458" y="21486"/>
                    <a:pt x="449" y="21486"/>
                  </a:cubicBezTo>
                  <a:close/>
                  <a:moveTo>
                    <a:pt x="449" y="21486"/>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49" name="AutoShape 82"/>
            <p:cNvSpPr>
              <a:spLocks/>
            </p:cNvSpPr>
            <p:nvPr/>
          </p:nvSpPr>
          <p:spPr bwMode="auto">
            <a:xfrm>
              <a:off x="4698729" y="2590882"/>
              <a:ext cx="85123" cy="808671"/>
            </a:xfrm>
            <a:custGeom>
              <a:avLst/>
              <a:gdLst/>
              <a:ahLst/>
              <a:cxnLst/>
              <a:rect l="0" t="0" r="r" b="b"/>
              <a:pathLst>
                <a:path w="21379" h="21588">
                  <a:moveTo>
                    <a:pt x="18705" y="21588"/>
                  </a:moveTo>
                  <a:cubicBezTo>
                    <a:pt x="17328" y="21588"/>
                    <a:pt x="16158" y="21475"/>
                    <a:pt x="16044" y="21327"/>
                  </a:cubicBezTo>
                  <a:lnTo>
                    <a:pt x="9" y="307"/>
                  </a:lnTo>
                  <a:cubicBezTo>
                    <a:pt x="-110" y="150"/>
                    <a:pt x="986" y="13"/>
                    <a:pt x="2457" y="1"/>
                  </a:cubicBezTo>
                  <a:cubicBezTo>
                    <a:pt x="3927" y="-12"/>
                    <a:pt x="5217" y="104"/>
                    <a:pt x="5336" y="261"/>
                  </a:cubicBezTo>
                  <a:lnTo>
                    <a:pt x="21371" y="21281"/>
                  </a:lnTo>
                  <a:cubicBezTo>
                    <a:pt x="21490" y="21437"/>
                    <a:pt x="20394" y="21574"/>
                    <a:pt x="18923" y="21587"/>
                  </a:cubicBezTo>
                  <a:cubicBezTo>
                    <a:pt x="18851" y="21588"/>
                    <a:pt x="18778" y="21588"/>
                    <a:pt x="18705" y="21588"/>
                  </a:cubicBezTo>
                  <a:close/>
                  <a:moveTo>
                    <a:pt x="18705" y="21588"/>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50" name="AutoShape 83"/>
            <p:cNvSpPr>
              <a:spLocks/>
            </p:cNvSpPr>
            <p:nvPr/>
          </p:nvSpPr>
          <p:spPr bwMode="auto">
            <a:xfrm>
              <a:off x="4152521" y="2569601"/>
              <a:ext cx="503646" cy="454878"/>
            </a:xfrm>
            <a:custGeom>
              <a:avLst/>
              <a:gdLst/>
              <a:ahLst/>
              <a:cxnLst/>
              <a:rect l="0" t="0" r="r" b="b"/>
              <a:pathLst>
                <a:path w="21499" h="21544">
                  <a:moveTo>
                    <a:pt x="448" y="21544"/>
                  </a:moveTo>
                  <a:cubicBezTo>
                    <a:pt x="325" y="21544"/>
                    <a:pt x="203" y="21488"/>
                    <a:pt x="114" y="21379"/>
                  </a:cubicBezTo>
                  <a:cubicBezTo>
                    <a:pt x="-51" y="21175"/>
                    <a:pt x="-36" y="20860"/>
                    <a:pt x="148" y="20677"/>
                  </a:cubicBezTo>
                  <a:lnTo>
                    <a:pt x="20751" y="128"/>
                  </a:lnTo>
                  <a:cubicBezTo>
                    <a:pt x="20935" y="-56"/>
                    <a:pt x="21218" y="-39"/>
                    <a:pt x="21384" y="165"/>
                  </a:cubicBezTo>
                  <a:cubicBezTo>
                    <a:pt x="21549" y="370"/>
                    <a:pt x="21534" y="684"/>
                    <a:pt x="21350" y="867"/>
                  </a:cubicBezTo>
                  <a:lnTo>
                    <a:pt x="747" y="21417"/>
                  </a:lnTo>
                  <a:cubicBezTo>
                    <a:pt x="662" y="21502"/>
                    <a:pt x="555" y="21544"/>
                    <a:pt x="448" y="21544"/>
                  </a:cubicBezTo>
                  <a:close/>
                  <a:moveTo>
                    <a:pt x="448" y="21544"/>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51" name="AutoShape 84"/>
            <p:cNvSpPr>
              <a:spLocks/>
            </p:cNvSpPr>
            <p:nvPr/>
          </p:nvSpPr>
          <p:spPr bwMode="auto">
            <a:xfrm>
              <a:off x="6663658" y="3718766"/>
              <a:ext cx="277538" cy="256257"/>
            </a:xfrm>
            <a:custGeom>
              <a:avLst/>
              <a:gdLst/>
              <a:ahLst/>
              <a:cxnLst/>
              <a:rect l="0" t="0" r="r" b="b"/>
              <a:pathLst>
                <a:path w="21423" h="21504">
                  <a:moveTo>
                    <a:pt x="804" y="21504"/>
                  </a:moveTo>
                  <a:cubicBezTo>
                    <a:pt x="587" y="21504"/>
                    <a:pt x="370" y="21409"/>
                    <a:pt x="212" y="21222"/>
                  </a:cubicBezTo>
                  <a:cubicBezTo>
                    <a:pt x="-88" y="20868"/>
                    <a:pt x="-67" y="20316"/>
                    <a:pt x="260" y="19990"/>
                  </a:cubicBezTo>
                  <a:lnTo>
                    <a:pt x="20076" y="230"/>
                  </a:lnTo>
                  <a:cubicBezTo>
                    <a:pt x="20403" y="-96"/>
                    <a:pt x="20910" y="-73"/>
                    <a:pt x="21212" y="283"/>
                  </a:cubicBezTo>
                  <a:cubicBezTo>
                    <a:pt x="21512" y="637"/>
                    <a:pt x="21490" y="1188"/>
                    <a:pt x="21163" y="1514"/>
                  </a:cubicBezTo>
                  <a:lnTo>
                    <a:pt x="1346" y="21275"/>
                  </a:lnTo>
                  <a:cubicBezTo>
                    <a:pt x="1192" y="21428"/>
                    <a:pt x="998" y="21504"/>
                    <a:pt x="804" y="21504"/>
                  </a:cubicBezTo>
                  <a:close/>
                  <a:moveTo>
                    <a:pt x="804" y="21504"/>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52" name="AutoShape 85"/>
            <p:cNvSpPr>
              <a:spLocks/>
            </p:cNvSpPr>
            <p:nvPr/>
          </p:nvSpPr>
          <p:spPr bwMode="auto">
            <a:xfrm>
              <a:off x="5982672" y="4023791"/>
              <a:ext cx="493006" cy="56749"/>
            </a:xfrm>
            <a:custGeom>
              <a:avLst/>
              <a:gdLst/>
              <a:ahLst/>
              <a:cxnLst/>
              <a:rect l="0" t="0" r="r" b="b"/>
              <a:pathLst>
                <a:path w="21564" h="21434">
                  <a:moveTo>
                    <a:pt x="21100" y="21434"/>
                  </a:moveTo>
                  <a:cubicBezTo>
                    <a:pt x="21088" y="21434"/>
                    <a:pt x="21076" y="21431"/>
                    <a:pt x="21064" y="21423"/>
                  </a:cubicBezTo>
                  <a:lnTo>
                    <a:pt x="430" y="8008"/>
                  </a:lnTo>
                  <a:cubicBezTo>
                    <a:pt x="174" y="7843"/>
                    <a:pt x="-18" y="5916"/>
                    <a:pt x="1" y="3709"/>
                  </a:cubicBezTo>
                  <a:cubicBezTo>
                    <a:pt x="20" y="1504"/>
                    <a:pt x="242" y="-166"/>
                    <a:pt x="500" y="13"/>
                  </a:cubicBezTo>
                  <a:lnTo>
                    <a:pt x="21134" y="13425"/>
                  </a:lnTo>
                  <a:cubicBezTo>
                    <a:pt x="21390" y="13591"/>
                    <a:pt x="21582" y="15518"/>
                    <a:pt x="21563" y="17725"/>
                  </a:cubicBezTo>
                  <a:cubicBezTo>
                    <a:pt x="21545" y="19833"/>
                    <a:pt x="21340" y="21434"/>
                    <a:pt x="21100" y="21434"/>
                  </a:cubicBezTo>
                  <a:close/>
                  <a:moveTo>
                    <a:pt x="21100" y="21434"/>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53" name="AutoShape 86"/>
            <p:cNvSpPr>
              <a:spLocks/>
            </p:cNvSpPr>
            <p:nvPr/>
          </p:nvSpPr>
          <p:spPr bwMode="auto">
            <a:xfrm>
              <a:off x="4918631" y="2732754"/>
              <a:ext cx="503646" cy="709361"/>
            </a:xfrm>
            <a:custGeom>
              <a:avLst/>
              <a:gdLst/>
              <a:ahLst/>
              <a:cxnLst/>
              <a:rect l="0" t="0" r="r" b="b"/>
              <a:pathLst>
                <a:path w="21477" h="21556">
                  <a:moveTo>
                    <a:pt x="453" y="21556"/>
                  </a:moveTo>
                  <a:cubicBezTo>
                    <a:pt x="363" y="21556"/>
                    <a:pt x="272" y="21537"/>
                    <a:pt x="193" y="21498"/>
                  </a:cubicBezTo>
                  <a:cubicBezTo>
                    <a:pt x="-12" y="21395"/>
                    <a:pt x="-62" y="21193"/>
                    <a:pt x="82" y="21047"/>
                  </a:cubicBezTo>
                  <a:lnTo>
                    <a:pt x="20651" y="138"/>
                  </a:lnTo>
                  <a:cubicBezTo>
                    <a:pt x="20795" y="-8"/>
                    <a:pt x="21078" y="-44"/>
                    <a:pt x="21283" y="59"/>
                  </a:cubicBezTo>
                  <a:cubicBezTo>
                    <a:pt x="21488" y="161"/>
                    <a:pt x="21538" y="363"/>
                    <a:pt x="21394" y="509"/>
                  </a:cubicBezTo>
                  <a:lnTo>
                    <a:pt x="825" y="21418"/>
                  </a:lnTo>
                  <a:cubicBezTo>
                    <a:pt x="737" y="21508"/>
                    <a:pt x="596" y="21556"/>
                    <a:pt x="453" y="21556"/>
                  </a:cubicBezTo>
                  <a:close/>
                  <a:moveTo>
                    <a:pt x="453" y="21556"/>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54" name="AutoShape 88"/>
            <p:cNvSpPr>
              <a:spLocks/>
            </p:cNvSpPr>
            <p:nvPr/>
          </p:nvSpPr>
          <p:spPr bwMode="auto">
            <a:xfrm>
              <a:off x="8160409" y="2413542"/>
              <a:ext cx="531134" cy="652612"/>
            </a:xfrm>
            <a:custGeom>
              <a:avLst/>
              <a:gdLst/>
              <a:ahLst/>
              <a:cxnLst/>
              <a:rect l="0" t="0" r="r" b="b"/>
              <a:pathLst>
                <a:path w="21493" h="21556">
                  <a:moveTo>
                    <a:pt x="429" y="21556"/>
                  </a:moveTo>
                  <a:cubicBezTo>
                    <a:pt x="334" y="21556"/>
                    <a:pt x="239" y="21530"/>
                    <a:pt x="159" y="21478"/>
                  </a:cubicBezTo>
                  <a:cubicBezTo>
                    <a:pt x="-25" y="21356"/>
                    <a:pt x="-54" y="21134"/>
                    <a:pt x="95" y="20984"/>
                  </a:cubicBezTo>
                  <a:lnTo>
                    <a:pt x="20728" y="131"/>
                  </a:lnTo>
                  <a:cubicBezTo>
                    <a:pt x="20877" y="-20"/>
                    <a:pt x="21149" y="-44"/>
                    <a:pt x="21333" y="78"/>
                  </a:cubicBezTo>
                  <a:cubicBezTo>
                    <a:pt x="21518" y="200"/>
                    <a:pt x="21546" y="422"/>
                    <a:pt x="21397" y="572"/>
                  </a:cubicBezTo>
                  <a:lnTo>
                    <a:pt x="764" y="21425"/>
                  </a:lnTo>
                  <a:cubicBezTo>
                    <a:pt x="679" y="21511"/>
                    <a:pt x="554" y="21556"/>
                    <a:pt x="429" y="21556"/>
                  </a:cubicBezTo>
                  <a:close/>
                  <a:moveTo>
                    <a:pt x="429" y="21556"/>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55" name="AutoShape 89"/>
            <p:cNvSpPr>
              <a:spLocks/>
            </p:cNvSpPr>
            <p:nvPr/>
          </p:nvSpPr>
          <p:spPr bwMode="auto">
            <a:xfrm>
              <a:off x="8188784" y="3186745"/>
              <a:ext cx="453104" cy="213695"/>
            </a:xfrm>
            <a:custGeom>
              <a:avLst/>
              <a:gdLst/>
              <a:ahLst/>
              <a:cxnLst/>
              <a:rect l="0" t="0" r="r" b="b"/>
              <a:pathLst>
                <a:path w="21459" h="21452">
                  <a:moveTo>
                    <a:pt x="20947" y="21452"/>
                  </a:moveTo>
                  <a:cubicBezTo>
                    <a:pt x="20877" y="21452"/>
                    <a:pt x="20806" y="21422"/>
                    <a:pt x="20738" y="21358"/>
                  </a:cubicBezTo>
                  <a:lnTo>
                    <a:pt x="301" y="2052"/>
                  </a:lnTo>
                  <a:cubicBezTo>
                    <a:pt x="44" y="1808"/>
                    <a:pt x="-71" y="1173"/>
                    <a:pt x="45" y="633"/>
                  </a:cubicBezTo>
                  <a:cubicBezTo>
                    <a:pt x="160" y="93"/>
                    <a:pt x="464" y="-148"/>
                    <a:pt x="720" y="95"/>
                  </a:cubicBezTo>
                  <a:lnTo>
                    <a:pt x="21157" y="19401"/>
                  </a:lnTo>
                  <a:cubicBezTo>
                    <a:pt x="21414" y="19644"/>
                    <a:pt x="21529" y="20279"/>
                    <a:pt x="21413" y="20819"/>
                  </a:cubicBezTo>
                  <a:cubicBezTo>
                    <a:pt x="21328" y="21217"/>
                    <a:pt x="21142" y="21452"/>
                    <a:pt x="20947" y="21452"/>
                  </a:cubicBezTo>
                  <a:close/>
                  <a:moveTo>
                    <a:pt x="20947" y="21452"/>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56" name="AutoShape 90"/>
            <p:cNvSpPr>
              <a:spLocks/>
            </p:cNvSpPr>
            <p:nvPr/>
          </p:nvSpPr>
          <p:spPr bwMode="auto">
            <a:xfrm>
              <a:off x="8217158" y="3505957"/>
              <a:ext cx="422957" cy="284631"/>
            </a:xfrm>
            <a:custGeom>
              <a:avLst/>
              <a:gdLst/>
              <a:ahLst/>
              <a:cxnLst/>
              <a:rect l="0" t="0" r="r" b="b"/>
              <a:pathLst>
                <a:path w="21453" h="21491">
                  <a:moveTo>
                    <a:pt x="528" y="21491"/>
                  </a:moveTo>
                  <a:cubicBezTo>
                    <a:pt x="356" y="21491"/>
                    <a:pt x="188" y="21366"/>
                    <a:pt x="87" y="21136"/>
                  </a:cubicBezTo>
                  <a:cubicBezTo>
                    <a:pt x="-73" y="20772"/>
                    <a:pt x="-5" y="20285"/>
                    <a:pt x="239" y="20047"/>
                  </a:cubicBezTo>
                  <a:lnTo>
                    <a:pt x="20637" y="128"/>
                  </a:lnTo>
                  <a:cubicBezTo>
                    <a:pt x="20881" y="-109"/>
                    <a:pt x="21208" y="-9"/>
                    <a:pt x="21367" y="355"/>
                  </a:cubicBezTo>
                  <a:cubicBezTo>
                    <a:pt x="21527" y="718"/>
                    <a:pt x="21459" y="1205"/>
                    <a:pt x="21215" y="1443"/>
                  </a:cubicBezTo>
                  <a:lnTo>
                    <a:pt x="817" y="21363"/>
                  </a:lnTo>
                  <a:cubicBezTo>
                    <a:pt x="728" y="21450"/>
                    <a:pt x="627" y="21491"/>
                    <a:pt x="528" y="21491"/>
                  </a:cubicBezTo>
                  <a:close/>
                  <a:moveTo>
                    <a:pt x="528" y="2149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57" name="AutoShape 91"/>
            <p:cNvSpPr>
              <a:spLocks/>
            </p:cNvSpPr>
            <p:nvPr/>
          </p:nvSpPr>
          <p:spPr bwMode="auto">
            <a:xfrm>
              <a:off x="5911736" y="4208225"/>
              <a:ext cx="794484" cy="524927"/>
            </a:xfrm>
            <a:custGeom>
              <a:avLst/>
              <a:gdLst/>
              <a:ahLst/>
              <a:cxnLst/>
              <a:rect l="0" t="0" r="r" b="b"/>
              <a:pathLst>
                <a:path w="21520" h="21539">
                  <a:moveTo>
                    <a:pt x="21231" y="21539"/>
                  </a:moveTo>
                  <a:cubicBezTo>
                    <a:pt x="21177" y="21539"/>
                    <a:pt x="21123" y="21516"/>
                    <a:pt x="21074" y="21468"/>
                  </a:cubicBezTo>
                  <a:lnTo>
                    <a:pt x="131" y="803"/>
                  </a:lnTo>
                  <a:cubicBezTo>
                    <a:pt x="-2" y="671"/>
                    <a:pt x="-40" y="400"/>
                    <a:pt x="47" y="199"/>
                  </a:cubicBezTo>
                  <a:cubicBezTo>
                    <a:pt x="134" y="-3"/>
                    <a:pt x="312" y="-61"/>
                    <a:pt x="446" y="71"/>
                  </a:cubicBezTo>
                  <a:lnTo>
                    <a:pt x="21389" y="20737"/>
                  </a:lnTo>
                  <a:cubicBezTo>
                    <a:pt x="21522" y="20868"/>
                    <a:pt x="21560" y="21139"/>
                    <a:pt x="21473" y="21341"/>
                  </a:cubicBezTo>
                  <a:cubicBezTo>
                    <a:pt x="21418" y="21469"/>
                    <a:pt x="21325" y="21539"/>
                    <a:pt x="21231" y="21539"/>
                  </a:cubicBezTo>
                  <a:close/>
                  <a:moveTo>
                    <a:pt x="21231" y="2153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58" name="AutoShape 93"/>
            <p:cNvSpPr>
              <a:spLocks/>
            </p:cNvSpPr>
            <p:nvPr/>
          </p:nvSpPr>
          <p:spPr bwMode="auto">
            <a:xfrm>
              <a:off x="6394101" y="335115"/>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59" name="AutoShape 95"/>
            <p:cNvSpPr>
              <a:spLocks/>
            </p:cNvSpPr>
            <p:nvPr/>
          </p:nvSpPr>
          <p:spPr bwMode="auto">
            <a:xfrm>
              <a:off x="3882964" y="5002709"/>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60" name="AutoShape 100"/>
            <p:cNvSpPr>
              <a:spLocks/>
            </p:cNvSpPr>
            <p:nvPr/>
          </p:nvSpPr>
          <p:spPr bwMode="auto">
            <a:xfrm>
              <a:off x="8791740" y="3825170"/>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61" name="AutoShape 101"/>
            <p:cNvSpPr>
              <a:spLocks/>
            </p:cNvSpPr>
            <p:nvPr/>
          </p:nvSpPr>
          <p:spPr bwMode="auto">
            <a:xfrm>
              <a:off x="8614400" y="4832462"/>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62" name="AutoShape 102"/>
            <p:cNvSpPr>
              <a:spLocks/>
            </p:cNvSpPr>
            <p:nvPr/>
          </p:nvSpPr>
          <p:spPr bwMode="auto">
            <a:xfrm>
              <a:off x="8238439" y="110831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63" name="AutoShape 103"/>
            <p:cNvSpPr>
              <a:spLocks/>
            </p:cNvSpPr>
            <p:nvPr/>
          </p:nvSpPr>
          <p:spPr bwMode="auto">
            <a:xfrm>
              <a:off x="8869770" y="129400"/>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64" name="AutoShape 104"/>
            <p:cNvSpPr>
              <a:spLocks/>
            </p:cNvSpPr>
            <p:nvPr/>
          </p:nvSpPr>
          <p:spPr bwMode="auto">
            <a:xfrm>
              <a:off x="8359030" y="186149"/>
              <a:ext cx="572809" cy="267784"/>
            </a:xfrm>
            <a:custGeom>
              <a:avLst/>
              <a:gdLst/>
              <a:ahLst/>
              <a:cxnLst/>
              <a:rect l="0" t="0" r="r" b="b"/>
              <a:pathLst>
                <a:path w="21600" h="21600">
                  <a:moveTo>
                    <a:pt x="21381" y="0"/>
                  </a:moveTo>
                  <a:lnTo>
                    <a:pt x="21600" y="1042"/>
                  </a:lnTo>
                  <a:lnTo>
                    <a:pt x="219" y="21600"/>
                  </a:lnTo>
                  <a:lnTo>
                    <a:pt x="0" y="20558"/>
                  </a:lnTo>
                  <a:close/>
                  <a:moveTo>
                    <a:pt x="21381"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65" name="AutoShape 105"/>
            <p:cNvSpPr>
              <a:spLocks/>
            </p:cNvSpPr>
            <p:nvPr/>
          </p:nvSpPr>
          <p:spPr bwMode="auto">
            <a:xfrm>
              <a:off x="6897747" y="164868"/>
              <a:ext cx="126799" cy="337833"/>
            </a:xfrm>
            <a:custGeom>
              <a:avLst/>
              <a:gdLst/>
              <a:ahLst/>
              <a:cxnLst/>
              <a:rect l="0" t="0" r="r" b="b"/>
              <a:pathLst>
                <a:path w="21600" h="21600">
                  <a:moveTo>
                    <a:pt x="2284" y="0"/>
                  </a:moveTo>
                  <a:lnTo>
                    <a:pt x="21600" y="21308"/>
                  </a:lnTo>
                  <a:lnTo>
                    <a:pt x="19316" y="21600"/>
                  </a:lnTo>
                  <a:lnTo>
                    <a:pt x="0" y="292"/>
                  </a:lnTo>
                  <a:close/>
                  <a:moveTo>
                    <a:pt x="2284"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66" name="AutoShape 106"/>
            <p:cNvSpPr>
              <a:spLocks/>
            </p:cNvSpPr>
            <p:nvPr/>
          </p:nvSpPr>
          <p:spPr bwMode="auto">
            <a:xfrm>
              <a:off x="6465037" y="420238"/>
              <a:ext cx="382168" cy="211035"/>
            </a:xfrm>
            <a:custGeom>
              <a:avLst/>
              <a:gdLst/>
              <a:ahLst/>
              <a:cxnLst/>
              <a:rect l="0" t="0" r="r" b="b"/>
              <a:pathLst>
                <a:path w="21600" h="21600">
                  <a:moveTo>
                    <a:pt x="374" y="0"/>
                  </a:moveTo>
                  <a:lnTo>
                    <a:pt x="21600" y="20317"/>
                  </a:lnTo>
                  <a:lnTo>
                    <a:pt x="21226" y="21600"/>
                  </a:lnTo>
                  <a:lnTo>
                    <a:pt x="0" y="1283"/>
                  </a:lnTo>
                  <a:close/>
                  <a:moveTo>
                    <a:pt x="374"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67" name="AutoShape 107"/>
            <p:cNvSpPr>
              <a:spLocks/>
            </p:cNvSpPr>
            <p:nvPr/>
          </p:nvSpPr>
          <p:spPr bwMode="auto">
            <a:xfrm>
              <a:off x="5713115" y="1646546"/>
              <a:ext cx="126799" cy="422956"/>
            </a:xfrm>
            <a:custGeom>
              <a:avLst/>
              <a:gdLst/>
              <a:ahLst/>
              <a:cxnLst/>
              <a:rect l="0" t="0" r="r" b="b"/>
              <a:pathLst>
                <a:path w="21600" h="21600">
                  <a:moveTo>
                    <a:pt x="19274" y="0"/>
                  </a:moveTo>
                  <a:lnTo>
                    <a:pt x="21600" y="190"/>
                  </a:lnTo>
                  <a:lnTo>
                    <a:pt x="2326" y="21600"/>
                  </a:lnTo>
                  <a:lnTo>
                    <a:pt x="0" y="21410"/>
                  </a:lnTo>
                  <a:close/>
                  <a:moveTo>
                    <a:pt x="19274"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68" name="AutoShape 111"/>
            <p:cNvSpPr>
              <a:spLocks/>
            </p:cNvSpPr>
            <p:nvPr/>
          </p:nvSpPr>
          <p:spPr bwMode="auto">
            <a:xfrm>
              <a:off x="4046117" y="4257880"/>
              <a:ext cx="237636" cy="250050"/>
            </a:xfrm>
            <a:custGeom>
              <a:avLst/>
              <a:gdLst/>
              <a:ahLst/>
              <a:cxnLst/>
              <a:rect l="0" t="0" r="r" b="b"/>
              <a:pathLst>
                <a:path w="21600" h="21600">
                  <a:moveTo>
                    <a:pt x="20664" y="21600"/>
                  </a:moveTo>
                  <a:lnTo>
                    <a:pt x="0" y="839"/>
                  </a:lnTo>
                  <a:lnTo>
                    <a:pt x="935" y="0"/>
                  </a:lnTo>
                  <a:lnTo>
                    <a:pt x="21600" y="20761"/>
                  </a:lnTo>
                  <a:close/>
                  <a:moveTo>
                    <a:pt x="20664" y="2160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69" name="AutoShape 112"/>
            <p:cNvSpPr>
              <a:spLocks/>
            </p:cNvSpPr>
            <p:nvPr/>
          </p:nvSpPr>
          <p:spPr bwMode="auto">
            <a:xfrm>
              <a:off x="3939713" y="4683496"/>
              <a:ext cx="313006" cy="386602"/>
            </a:xfrm>
            <a:custGeom>
              <a:avLst/>
              <a:gdLst/>
              <a:ahLst/>
              <a:cxnLst/>
              <a:rect l="0" t="0" r="r" b="b"/>
              <a:pathLst>
                <a:path w="21600" h="21600">
                  <a:moveTo>
                    <a:pt x="777" y="21600"/>
                  </a:moveTo>
                  <a:lnTo>
                    <a:pt x="0" y="21105"/>
                  </a:lnTo>
                  <a:lnTo>
                    <a:pt x="20823" y="0"/>
                  </a:lnTo>
                  <a:lnTo>
                    <a:pt x="21600" y="495"/>
                  </a:lnTo>
                  <a:close/>
                  <a:moveTo>
                    <a:pt x="777" y="2160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70" name="AutoShape 113"/>
            <p:cNvSpPr>
              <a:spLocks/>
            </p:cNvSpPr>
            <p:nvPr/>
          </p:nvSpPr>
          <p:spPr bwMode="auto">
            <a:xfrm>
              <a:off x="5755676" y="4307535"/>
              <a:ext cx="41675" cy="308572"/>
            </a:xfrm>
            <a:custGeom>
              <a:avLst/>
              <a:gdLst/>
              <a:ahLst/>
              <a:cxnLst/>
              <a:rect l="0" t="0" r="r" b="b"/>
              <a:pathLst>
                <a:path w="21600" h="21600">
                  <a:moveTo>
                    <a:pt x="14424" y="21600"/>
                  </a:moveTo>
                  <a:lnTo>
                    <a:pt x="0" y="101"/>
                  </a:lnTo>
                  <a:lnTo>
                    <a:pt x="7176" y="0"/>
                  </a:lnTo>
                  <a:lnTo>
                    <a:pt x="21600" y="21499"/>
                  </a:lnTo>
                  <a:close/>
                  <a:moveTo>
                    <a:pt x="14424" y="2160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71" name="AutoShape 114"/>
            <p:cNvSpPr>
              <a:spLocks/>
            </p:cNvSpPr>
            <p:nvPr/>
          </p:nvSpPr>
          <p:spPr bwMode="auto">
            <a:xfrm>
              <a:off x="7280802" y="4804088"/>
              <a:ext cx="250050" cy="209261"/>
            </a:xfrm>
            <a:custGeom>
              <a:avLst/>
              <a:gdLst/>
              <a:ahLst/>
              <a:cxnLst/>
              <a:rect l="0" t="0" r="r" b="b"/>
              <a:pathLst>
                <a:path w="21600" h="21600">
                  <a:moveTo>
                    <a:pt x="20821" y="0"/>
                  </a:moveTo>
                  <a:lnTo>
                    <a:pt x="21600" y="1128"/>
                  </a:lnTo>
                  <a:lnTo>
                    <a:pt x="779" y="21600"/>
                  </a:lnTo>
                  <a:lnTo>
                    <a:pt x="0" y="20472"/>
                  </a:lnTo>
                  <a:close/>
                  <a:moveTo>
                    <a:pt x="20821"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72" name="AutoShape 115"/>
            <p:cNvSpPr>
              <a:spLocks/>
            </p:cNvSpPr>
            <p:nvPr/>
          </p:nvSpPr>
          <p:spPr bwMode="auto">
            <a:xfrm>
              <a:off x="8763366" y="3576893"/>
              <a:ext cx="91330" cy="307686"/>
            </a:xfrm>
            <a:custGeom>
              <a:avLst/>
              <a:gdLst/>
              <a:ahLst/>
              <a:cxnLst/>
              <a:rect l="0" t="0" r="r" b="b"/>
              <a:pathLst>
                <a:path w="21600" h="21600">
                  <a:moveTo>
                    <a:pt x="3235" y="0"/>
                  </a:moveTo>
                  <a:lnTo>
                    <a:pt x="21600" y="21354"/>
                  </a:lnTo>
                  <a:lnTo>
                    <a:pt x="18365" y="21600"/>
                  </a:lnTo>
                  <a:lnTo>
                    <a:pt x="0" y="246"/>
                  </a:lnTo>
                  <a:close/>
                  <a:moveTo>
                    <a:pt x="3235"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73" name="AutoShape 116"/>
            <p:cNvSpPr>
              <a:spLocks/>
            </p:cNvSpPr>
            <p:nvPr/>
          </p:nvSpPr>
          <p:spPr bwMode="auto">
            <a:xfrm>
              <a:off x="8543464" y="4633841"/>
              <a:ext cx="140099" cy="261577"/>
            </a:xfrm>
            <a:custGeom>
              <a:avLst/>
              <a:gdLst/>
              <a:ahLst/>
              <a:cxnLst/>
              <a:rect l="0" t="0" r="r" b="b"/>
              <a:pathLst>
                <a:path w="21600" h="21600">
                  <a:moveTo>
                    <a:pt x="1953" y="0"/>
                  </a:moveTo>
                  <a:lnTo>
                    <a:pt x="21600" y="21076"/>
                  </a:lnTo>
                  <a:lnTo>
                    <a:pt x="19647" y="21600"/>
                  </a:lnTo>
                  <a:lnTo>
                    <a:pt x="0" y="524"/>
                  </a:lnTo>
                  <a:close/>
                  <a:moveTo>
                    <a:pt x="1953"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74" name="AutoShape 117"/>
            <p:cNvSpPr>
              <a:spLocks/>
            </p:cNvSpPr>
            <p:nvPr/>
          </p:nvSpPr>
          <p:spPr bwMode="auto">
            <a:xfrm>
              <a:off x="7819916" y="2094329"/>
              <a:ext cx="161380" cy="345813"/>
            </a:xfrm>
            <a:custGeom>
              <a:avLst/>
              <a:gdLst/>
              <a:ahLst/>
              <a:cxnLst/>
              <a:rect l="0" t="0" r="r" b="b"/>
              <a:pathLst>
                <a:path w="21600" h="21600">
                  <a:moveTo>
                    <a:pt x="1734" y="0"/>
                  </a:moveTo>
                  <a:lnTo>
                    <a:pt x="21600" y="21245"/>
                  </a:lnTo>
                  <a:lnTo>
                    <a:pt x="19866" y="21600"/>
                  </a:lnTo>
                  <a:lnTo>
                    <a:pt x="0" y="355"/>
                  </a:lnTo>
                  <a:close/>
                  <a:moveTo>
                    <a:pt x="1734"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75" name="AutoShape 118"/>
            <p:cNvSpPr>
              <a:spLocks/>
            </p:cNvSpPr>
            <p:nvPr/>
          </p:nvSpPr>
          <p:spPr bwMode="auto">
            <a:xfrm>
              <a:off x="7869571" y="1165067"/>
              <a:ext cx="435370" cy="484139"/>
            </a:xfrm>
            <a:custGeom>
              <a:avLst/>
              <a:gdLst/>
              <a:ahLst/>
              <a:cxnLst/>
              <a:rect l="0" t="0" r="r" b="b"/>
              <a:pathLst>
                <a:path w="21600" h="21600">
                  <a:moveTo>
                    <a:pt x="21076" y="0"/>
                  </a:moveTo>
                  <a:lnTo>
                    <a:pt x="21600" y="422"/>
                  </a:lnTo>
                  <a:lnTo>
                    <a:pt x="524" y="21600"/>
                  </a:lnTo>
                  <a:lnTo>
                    <a:pt x="0" y="21178"/>
                  </a:lnTo>
                  <a:close/>
                  <a:moveTo>
                    <a:pt x="21076"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76" name="AutoShape 119"/>
            <p:cNvSpPr>
              <a:spLocks/>
            </p:cNvSpPr>
            <p:nvPr/>
          </p:nvSpPr>
          <p:spPr bwMode="auto">
            <a:xfrm>
              <a:off x="7201886" y="1037382"/>
              <a:ext cx="345813" cy="581676"/>
            </a:xfrm>
            <a:custGeom>
              <a:avLst/>
              <a:gdLst/>
              <a:ahLst/>
              <a:cxnLst/>
              <a:rect l="0" t="0" r="r" b="b"/>
              <a:pathLst>
                <a:path w="21600" h="21600">
                  <a:moveTo>
                    <a:pt x="767" y="0"/>
                  </a:moveTo>
                  <a:lnTo>
                    <a:pt x="21600" y="21335"/>
                  </a:lnTo>
                  <a:lnTo>
                    <a:pt x="20833" y="21600"/>
                  </a:lnTo>
                  <a:lnTo>
                    <a:pt x="0" y="265"/>
                  </a:lnTo>
                  <a:close/>
                  <a:moveTo>
                    <a:pt x="767"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77" name="AutoShape 120"/>
            <p:cNvSpPr>
              <a:spLocks/>
            </p:cNvSpPr>
            <p:nvPr/>
          </p:nvSpPr>
          <p:spPr bwMode="auto">
            <a:xfrm>
              <a:off x="6791343" y="2633444"/>
              <a:ext cx="296158" cy="573696"/>
            </a:xfrm>
            <a:custGeom>
              <a:avLst/>
              <a:gdLst/>
              <a:ahLst/>
              <a:cxnLst/>
              <a:rect l="0" t="0" r="r" b="b"/>
              <a:pathLst>
                <a:path w="21600" h="21600">
                  <a:moveTo>
                    <a:pt x="925" y="0"/>
                  </a:moveTo>
                  <a:lnTo>
                    <a:pt x="21600" y="21361"/>
                  </a:lnTo>
                  <a:lnTo>
                    <a:pt x="20675" y="21600"/>
                  </a:lnTo>
                  <a:lnTo>
                    <a:pt x="0" y="239"/>
                  </a:lnTo>
                  <a:close/>
                  <a:moveTo>
                    <a:pt x="925" y="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78" name="AutoShape 122"/>
            <p:cNvSpPr>
              <a:spLocks/>
            </p:cNvSpPr>
            <p:nvPr/>
          </p:nvSpPr>
          <p:spPr bwMode="auto">
            <a:xfrm>
              <a:off x="8188784" y="3030686"/>
              <a:ext cx="673006" cy="77143"/>
            </a:xfrm>
            <a:custGeom>
              <a:avLst/>
              <a:gdLst/>
              <a:ahLst/>
              <a:cxnLst/>
              <a:rect l="0" t="0" r="r" b="b"/>
              <a:pathLst>
                <a:path w="21578" h="21510">
                  <a:moveTo>
                    <a:pt x="227" y="21510"/>
                  </a:moveTo>
                  <a:cubicBezTo>
                    <a:pt x="111" y="21510"/>
                    <a:pt x="13" y="20753"/>
                    <a:pt x="1" y="19744"/>
                  </a:cubicBezTo>
                  <a:cubicBezTo>
                    <a:pt x="-11" y="18668"/>
                    <a:pt x="81" y="17712"/>
                    <a:pt x="205" y="17609"/>
                  </a:cubicBezTo>
                  <a:lnTo>
                    <a:pt x="21329" y="8"/>
                  </a:lnTo>
                  <a:cubicBezTo>
                    <a:pt x="21456" y="-90"/>
                    <a:pt x="21565" y="690"/>
                    <a:pt x="21577" y="1764"/>
                  </a:cubicBezTo>
                  <a:cubicBezTo>
                    <a:pt x="21589" y="2840"/>
                    <a:pt x="21497" y="3796"/>
                    <a:pt x="21373" y="3899"/>
                  </a:cubicBezTo>
                  <a:lnTo>
                    <a:pt x="249" y="21500"/>
                  </a:lnTo>
                  <a:cubicBezTo>
                    <a:pt x="242" y="21506"/>
                    <a:pt x="234" y="21510"/>
                    <a:pt x="227" y="21510"/>
                  </a:cubicBezTo>
                  <a:close/>
                  <a:moveTo>
                    <a:pt x="227" y="2151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79" name="AutoShape 123"/>
            <p:cNvSpPr>
              <a:spLocks/>
            </p:cNvSpPr>
            <p:nvPr/>
          </p:nvSpPr>
          <p:spPr bwMode="auto">
            <a:xfrm>
              <a:off x="8798834" y="3108715"/>
              <a:ext cx="99310" cy="240296"/>
            </a:xfrm>
            <a:custGeom>
              <a:avLst/>
              <a:gdLst/>
              <a:ahLst/>
              <a:cxnLst/>
              <a:rect l="0" t="0" r="r" b="b"/>
              <a:pathLst>
                <a:path w="21208" h="21519">
                  <a:moveTo>
                    <a:pt x="1516" y="21519"/>
                  </a:moveTo>
                  <a:cubicBezTo>
                    <a:pt x="1339" y="21519"/>
                    <a:pt x="1160" y="21506"/>
                    <a:pt x="983" y="21478"/>
                  </a:cubicBezTo>
                  <a:cubicBezTo>
                    <a:pt x="199" y="21356"/>
                    <a:pt x="-196" y="20991"/>
                    <a:pt x="96" y="20663"/>
                  </a:cubicBezTo>
                  <a:lnTo>
                    <a:pt x="18274" y="410"/>
                  </a:lnTo>
                  <a:cubicBezTo>
                    <a:pt x="18568" y="82"/>
                    <a:pt x="19442" y="-81"/>
                    <a:pt x="20225" y="40"/>
                  </a:cubicBezTo>
                  <a:cubicBezTo>
                    <a:pt x="21009" y="163"/>
                    <a:pt x="21404" y="528"/>
                    <a:pt x="21112" y="855"/>
                  </a:cubicBezTo>
                  <a:lnTo>
                    <a:pt x="2934" y="21108"/>
                  </a:lnTo>
                  <a:cubicBezTo>
                    <a:pt x="2706" y="21363"/>
                    <a:pt x="2128" y="21519"/>
                    <a:pt x="1516" y="21519"/>
                  </a:cubicBezTo>
                  <a:close/>
                  <a:moveTo>
                    <a:pt x="1516" y="2151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80" name="AutoShape 124"/>
            <p:cNvSpPr>
              <a:spLocks/>
            </p:cNvSpPr>
            <p:nvPr/>
          </p:nvSpPr>
          <p:spPr bwMode="auto">
            <a:xfrm>
              <a:off x="8664055" y="1611964"/>
              <a:ext cx="170247" cy="106404"/>
            </a:xfrm>
            <a:custGeom>
              <a:avLst/>
              <a:gdLst/>
              <a:ahLst/>
              <a:cxnLst/>
              <a:rect l="0" t="0" r="r" b="b"/>
              <a:pathLst>
                <a:path w="21349" h="21399">
                  <a:moveTo>
                    <a:pt x="890" y="21399"/>
                  </a:moveTo>
                  <a:cubicBezTo>
                    <a:pt x="586" y="21399"/>
                    <a:pt x="289" y="21149"/>
                    <a:pt x="123" y="20699"/>
                  </a:cubicBezTo>
                  <a:cubicBezTo>
                    <a:pt x="-126" y="20019"/>
                    <a:pt x="14" y="19145"/>
                    <a:pt x="437" y="18744"/>
                  </a:cubicBezTo>
                  <a:lnTo>
                    <a:pt x="20006" y="198"/>
                  </a:lnTo>
                  <a:cubicBezTo>
                    <a:pt x="20431" y="-201"/>
                    <a:pt x="20974" y="22"/>
                    <a:pt x="21225" y="701"/>
                  </a:cubicBezTo>
                  <a:cubicBezTo>
                    <a:pt x="21474" y="1380"/>
                    <a:pt x="21334" y="2254"/>
                    <a:pt x="20912" y="2655"/>
                  </a:cubicBezTo>
                  <a:lnTo>
                    <a:pt x="1343" y="21201"/>
                  </a:lnTo>
                  <a:cubicBezTo>
                    <a:pt x="1199" y="21335"/>
                    <a:pt x="1044" y="21399"/>
                    <a:pt x="890" y="21399"/>
                  </a:cubicBezTo>
                  <a:close/>
                  <a:moveTo>
                    <a:pt x="890" y="2139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81" name="AutoShape 127"/>
            <p:cNvSpPr>
              <a:spLocks/>
            </p:cNvSpPr>
            <p:nvPr/>
          </p:nvSpPr>
          <p:spPr bwMode="auto">
            <a:xfrm>
              <a:off x="3882964" y="3229307"/>
              <a:ext cx="148079" cy="226995"/>
            </a:xfrm>
            <a:custGeom>
              <a:avLst/>
              <a:gdLst/>
              <a:ahLst/>
              <a:cxnLst/>
              <a:rect l="0" t="0" r="r" b="b"/>
              <a:pathLst>
                <a:path w="21316" h="21506">
                  <a:moveTo>
                    <a:pt x="1014" y="21506"/>
                  </a:moveTo>
                  <a:cubicBezTo>
                    <a:pt x="828" y="21506"/>
                    <a:pt x="641" y="21472"/>
                    <a:pt x="472" y="21402"/>
                  </a:cubicBezTo>
                  <a:cubicBezTo>
                    <a:pt x="-1" y="21204"/>
                    <a:pt x="-142" y="20788"/>
                    <a:pt x="157" y="20474"/>
                  </a:cubicBezTo>
                  <a:lnTo>
                    <a:pt x="19443" y="313"/>
                  </a:lnTo>
                  <a:cubicBezTo>
                    <a:pt x="19743" y="-1"/>
                    <a:pt x="20371" y="-94"/>
                    <a:pt x="20844" y="104"/>
                  </a:cubicBezTo>
                  <a:cubicBezTo>
                    <a:pt x="21317" y="303"/>
                    <a:pt x="21458" y="718"/>
                    <a:pt x="21159" y="1032"/>
                  </a:cubicBezTo>
                  <a:lnTo>
                    <a:pt x="1873" y="21193"/>
                  </a:lnTo>
                  <a:cubicBezTo>
                    <a:pt x="1679" y="21396"/>
                    <a:pt x="1350" y="21506"/>
                    <a:pt x="1014" y="21506"/>
                  </a:cubicBezTo>
                  <a:close/>
                  <a:moveTo>
                    <a:pt x="1014" y="21506"/>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82" name="AutoShape 128"/>
            <p:cNvSpPr>
              <a:spLocks/>
            </p:cNvSpPr>
            <p:nvPr/>
          </p:nvSpPr>
          <p:spPr bwMode="auto">
            <a:xfrm>
              <a:off x="5840800" y="3342804"/>
              <a:ext cx="262463" cy="461084"/>
            </a:xfrm>
            <a:custGeom>
              <a:avLst/>
              <a:gdLst/>
              <a:ahLst/>
              <a:cxnLst/>
              <a:rect l="0" t="0" r="r" b="b"/>
              <a:pathLst>
                <a:path w="21435" h="21553">
                  <a:moveTo>
                    <a:pt x="579" y="21553"/>
                  </a:moveTo>
                  <a:cubicBezTo>
                    <a:pt x="484" y="21553"/>
                    <a:pt x="387" y="21540"/>
                    <a:pt x="298" y="21511"/>
                  </a:cubicBezTo>
                  <a:cubicBezTo>
                    <a:pt x="18" y="21422"/>
                    <a:pt x="-83" y="21220"/>
                    <a:pt x="73" y="21061"/>
                  </a:cubicBezTo>
                  <a:lnTo>
                    <a:pt x="20349" y="172"/>
                  </a:lnTo>
                  <a:cubicBezTo>
                    <a:pt x="20504" y="11"/>
                    <a:pt x="20856" y="-47"/>
                    <a:pt x="21136" y="43"/>
                  </a:cubicBezTo>
                  <a:cubicBezTo>
                    <a:pt x="21416" y="131"/>
                    <a:pt x="21517" y="333"/>
                    <a:pt x="21361" y="493"/>
                  </a:cubicBezTo>
                  <a:lnTo>
                    <a:pt x="1085" y="21382"/>
                  </a:lnTo>
                  <a:cubicBezTo>
                    <a:pt x="979" y="21492"/>
                    <a:pt x="782" y="21553"/>
                    <a:pt x="579" y="21553"/>
                  </a:cubicBezTo>
                  <a:close/>
                  <a:moveTo>
                    <a:pt x="579" y="21553"/>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83" name="AutoShape 129"/>
            <p:cNvSpPr>
              <a:spLocks/>
            </p:cNvSpPr>
            <p:nvPr/>
          </p:nvSpPr>
          <p:spPr bwMode="auto">
            <a:xfrm>
              <a:off x="6195480" y="3300243"/>
              <a:ext cx="669459" cy="223449"/>
            </a:xfrm>
            <a:custGeom>
              <a:avLst/>
              <a:gdLst/>
              <a:ahLst/>
              <a:cxnLst/>
              <a:rect l="0" t="0" r="r" b="b"/>
              <a:pathLst>
                <a:path w="21545" h="21518">
                  <a:moveTo>
                    <a:pt x="21318" y="21518"/>
                  </a:moveTo>
                  <a:cubicBezTo>
                    <a:pt x="21295" y="21518"/>
                    <a:pt x="21272" y="21508"/>
                    <a:pt x="21249" y="21486"/>
                  </a:cubicBezTo>
                  <a:lnTo>
                    <a:pt x="159" y="1335"/>
                  </a:lnTo>
                  <a:cubicBezTo>
                    <a:pt x="39" y="1220"/>
                    <a:pt x="-27" y="836"/>
                    <a:pt x="11" y="476"/>
                  </a:cubicBezTo>
                  <a:cubicBezTo>
                    <a:pt x="49" y="117"/>
                    <a:pt x="177" y="-82"/>
                    <a:pt x="298" y="33"/>
                  </a:cubicBezTo>
                  <a:lnTo>
                    <a:pt x="21387" y="20184"/>
                  </a:lnTo>
                  <a:cubicBezTo>
                    <a:pt x="21507" y="20299"/>
                    <a:pt x="21573" y="20683"/>
                    <a:pt x="21535" y="21043"/>
                  </a:cubicBezTo>
                  <a:cubicBezTo>
                    <a:pt x="21504" y="21333"/>
                    <a:pt x="21415" y="21518"/>
                    <a:pt x="21318" y="21518"/>
                  </a:cubicBezTo>
                  <a:close/>
                  <a:moveTo>
                    <a:pt x="21318" y="21518"/>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84" name="AutoShape 130"/>
            <p:cNvSpPr>
              <a:spLocks/>
            </p:cNvSpPr>
            <p:nvPr/>
          </p:nvSpPr>
          <p:spPr bwMode="auto">
            <a:xfrm>
              <a:off x="5776957" y="2746941"/>
              <a:ext cx="312119" cy="468178"/>
            </a:xfrm>
            <a:custGeom>
              <a:avLst/>
              <a:gdLst/>
              <a:ahLst/>
              <a:cxnLst/>
              <a:rect l="0" t="0" r="r" b="b"/>
              <a:pathLst>
                <a:path w="21464" h="21554">
                  <a:moveTo>
                    <a:pt x="20977" y="21554"/>
                  </a:moveTo>
                  <a:cubicBezTo>
                    <a:pt x="20818" y="21554"/>
                    <a:pt x="20662" y="21502"/>
                    <a:pt x="20569" y="21407"/>
                  </a:cubicBezTo>
                  <a:lnTo>
                    <a:pt x="80" y="506"/>
                  </a:lnTo>
                  <a:cubicBezTo>
                    <a:pt x="-68" y="355"/>
                    <a:pt x="-5" y="153"/>
                    <a:pt x="220" y="54"/>
                  </a:cubicBezTo>
                  <a:cubicBezTo>
                    <a:pt x="446" y="-46"/>
                    <a:pt x="748" y="-3"/>
                    <a:pt x="895" y="147"/>
                  </a:cubicBezTo>
                  <a:lnTo>
                    <a:pt x="21384" y="21048"/>
                  </a:lnTo>
                  <a:cubicBezTo>
                    <a:pt x="21532" y="21199"/>
                    <a:pt x="21469" y="21401"/>
                    <a:pt x="21244" y="21500"/>
                  </a:cubicBezTo>
                  <a:cubicBezTo>
                    <a:pt x="21161" y="21537"/>
                    <a:pt x="21069" y="21554"/>
                    <a:pt x="20977" y="21554"/>
                  </a:cubicBezTo>
                  <a:close/>
                  <a:moveTo>
                    <a:pt x="20977" y="21554"/>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85" name="AutoShape 131"/>
            <p:cNvSpPr>
              <a:spLocks/>
            </p:cNvSpPr>
            <p:nvPr/>
          </p:nvSpPr>
          <p:spPr bwMode="auto">
            <a:xfrm>
              <a:off x="6699126" y="4137288"/>
              <a:ext cx="737735" cy="404336"/>
            </a:xfrm>
            <a:custGeom>
              <a:avLst/>
              <a:gdLst/>
              <a:ahLst/>
              <a:cxnLst/>
              <a:rect l="0" t="0" r="r" b="b"/>
              <a:pathLst>
                <a:path w="21541" h="21546">
                  <a:moveTo>
                    <a:pt x="21333" y="21546"/>
                  </a:moveTo>
                  <a:cubicBezTo>
                    <a:pt x="21300" y="21546"/>
                    <a:pt x="21267" y="21532"/>
                    <a:pt x="21235" y="21501"/>
                  </a:cubicBezTo>
                  <a:lnTo>
                    <a:pt x="108" y="711"/>
                  </a:lnTo>
                  <a:cubicBezTo>
                    <a:pt x="8" y="612"/>
                    <a:pt x="-30" y="383"/>
                    <a:pt x="24" y="199"/>
                  </a:cubicBezTo>
                  <a:cubicBezTo>
                    <a:pt x="79" y="16"/>
                    <a:pt x="204" y="-54"/>
                    <a:pt x="305" y="46"/>
                  </a:cubicBezTo>
                  <a:lnTo>
                    <a:pt x="21432" y="20836"/>
                  </a:lnTo>
                  <a:cubicBezTo>
                    <a:pt x="21532" y="20935"/>
                    <a:pt x="21570" y="21164"/>
                    <a:pt x="21516" y="21348"/>
                  </a:cubicBezTo>
                  <a:cubicBezTo>
                    <a:pt x="21478" y="21474"/>
                    <a:pt x="21407" y="21546"/>
                    <a:pt x="21333" y="21546"/>
                  </a:cubicBezTo>
                  <a:close/>
                  <a:moveTo>
                    <a:pt x="21333" y="21546"/>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86" name="AutoShape 132"/>
            <p:cNvSpPr>
              <a:spLocks/>
            </p:cNvSpPr>
            <p:nvPr/>
          </p:nvSpPr>
          <p:spPr bwMode="auto">
            <a:xfrm>
              <a:off x="5869174" y="1129599"/>
              <a:ext cx="269557" cy="390148"/>
            </a:xfrm>
            <a:custGeom>
              <a:avLst/>
              <a:gdLst/>
              <a:ahLst/>
              <a:cxnLst/>
              <a:rect l="0" t="0" r="r" b="b"/>
              <a:pathLst>
                <a:path w="21445" h="21546">
                  <a:moveTo>
                    <a:pt x="564" y="21546"/>
                  </a:moveTo>
                  <a:cubicBezTo>
                    <a:pt x="455" y="21546"/>
                    <a:pt x="344" y="21524"/>
                    <a:pt x="247" y="21478"/>
                  </a:cubicBezTo>
                  <a:cubicBezTo>
                    <a:pt x="-11" y="21357"/>
                    <a:pt x="-78" y="21113"/>
                    <a:pt x="98" y="20934"/>
                  </a:cubicBezTo>
                  <a:lnTo>
                    <a:pt x="20413" y="172"/>
                  </a:lnTo>
                  <a:cubicBezTo>
                    <a:pt x="20589" y="-7"/>
                    <a:pt x="20939" y="-54"/>
                    <a:pt x="21197" y="68"/>
                  </a:cubicBezTo>
                  <a:cubicBezTo>
                    <a:pt x="21455" y="189"/>
                    <a:pt x="21522" y="433"/>
                    <a:pt x="21346" y="612"/>
                  </a:cubicBezTo>
                  <a:lnTo>
                    <a:pt x="1031" y="21374"/>
                  </a:lnTo>
                  <a:cubicBezTo>
                    <a:pt x="922" y="21486"/>
                    <a:pt x="744" y="21546"/>
                    <a:pt x="564" y="21546"/>
                  </a:cubicBezTo>
                  <a:close/>
                  <a:moveTo>
                    <a:pt x="564" y="21546"/>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87" name="AutoShape 133"/>
            <p:cNvSpPr>
              <a:spLocks/>
            </p:cNvSpPr>
            <p:nvPr/>
          </p:nvSpPr>
          <p:spPr bwMode="auto">
            <a:xfrm>
              <a:off x="4442473" y="4094727"/>
              <a:ext cx="986898" cy="453991"/>
            </a:xfrm>
            <a:custGeom>
              <a:avLst/>
              <a:gdLst/>
              <a:ahLst/>
              <a:cxnLst/>
              <a:rect l="0" t="0" r="r" b="b"/>
              <a:pathLst>
                <a:path w="21557" h="21553">
                  <a:moveTo>
                    <a:pt x="155" y="21553"/>
                  </a:moveTo>
                  <a:cubicBezTo>
                    <a:pt x="96" y="21553"/>
                    <a:pt x="39" y="21479"/>
                    <a:pt x="13" y="21355"/>
                  </a:cubicBezTo>
                  <a:cubicBezTo>
                    <a:pt x="-22" y="21186"/>
                    <a:pt x="13" y="20986"/>
                    <a:pt x="91" y="20909"/>
                  </a:cubicBezTo>
                  <a:lnTo>
                    <a:pt x="21337" y="30"/>
                  </a:lnTo>
                  <a:cubicBezTo>
                    <a:pt x="21416" y="-47"/>
                    <a:pt x="21507" y="28"/>
                    <a:pt x="21543" y="198"/>
                  </a:cubicBezTo>
                  <a:cubicBezTo>
                    <a:pt x="21578" y="367"/>
                    <a:pt x="21543" y="567"/>
                    <a:pt x="21465" y="643"/>
                  </a:cubicBezTo>
                  <a:lnTo>
                    <a:pt x="219" y="21523"/>
                  </a:lnTo>
                  <a:cubicBezTo>
                    <a:pt x="198" y="21544"/>
                    <a:pt x="176" y="21553"/>
                    <a:pt x="155" y="21553"/>
                  </a:cubicBezTo>
                  <a:close/>
                  <a:moveTo>
                    <a:pt x="155" y="21553"/>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88" name="AutoShape 134"/>
            <p:cNvSpPr>
              <a:spLocks/>
            </p:cNvSpPr>
            <p:nvPr/>
          </p:nvSpPr>
          <p:spPr bwMode="auto">
            <a:xfrm>
              <a:off x="6330259" y="1101224"/>
              <a:ext cx="1106603" cy="617144"/>
            </a:xfrm>
            <a:custGeom>
              <a:avLst/>
              <a:gdLst/>
              <a:ahLst/>
              <a:cxnLst/>
              <a:rect l="0" t="0" r="r" b="b"/>
              <a:pathLst>
                <a:path w="21561" h="21565">
                  <a:moveTo>
                    <a:pt x="21422" y="21565"/>
                  </a:moveTo>
                  <a:cubicBezTo>
                    <a:pt x="21399" y="21565"/>
                    <a:pt x="21376" y="21555"/>
                    <a:pt x="21355" y="21534"/>
                  </a:cubicBezTo>
                  <a:lnTo>
                    <a:pt x="71" y="465"/>
                  </a:lnTo>
                  <a:cubicBezTo>
                    <a:pt x="4" y="399"/>
                    <a:pt x="-20" y="248"/>
                    <a:pt x="17" y="128"/>
                  </a:cubicBezTo>
                  <a:cubicBezTo>
                    <a:pt x="54" y="9"/>
                    <a:pt x="138" y="-35"/>
                    <a:pt x="205" y="31"/>
                  </a:cubicBezTo>
                  <a:lnTo>
                    <a:pt x="21489" y="21100"/>
                  </a:lnTo>
                  <a:cubicBezTo>
                    <a:pt x="21556" y="21166"/>
                    <a:pt x="21580" y="21317"/>
                    <a:pt x="21543" y="21437"/>
                  </a:cubicBezTo>
                  <a:cubicBezTo>
                    <a:pt x="21518" y="21519"/>
                    <a:pt x="21471" y="21565"/>
                    <a:pt x="21422" y="21565"/>
                  </a:cubicBezTo>
                  <a:close/>
                  <a:moveTo>
                    <a:pt x="21422" y="21565"/>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89" name="AutoShape 135"/>
            <p:cNvSpPr>
              <a:spLocks/>
            </p:cNvSpPr>
            <p:nvPr/>
          </p:nvSpPr>
          <p:spPr bwMode="auto">
            <a:xfrm>
              <a:off x="6883560" y="2505759"/>
              <a:ext cx="1099509" cy="560395"/>
            </a:xfrm>
            <a:custGeom>
              <a:avLst/>
              <a:gdLst/>
              <a:ahLst/>
              <a:cxnLst/>
              <a:rect l="0" t="0" r="r" b="b"/>
              <a:pathLst>
                <a:path w="21561" h="21561">
                  <a:moveTo>
                    <a:pt x="21421" y="21561"/>
                  </a:moveTo>
                  <a:cubicBezTo>
                    <a:pt x="21400" y="21561"/>
                    <a:pt x="21379" y="21552"/>
                    <a:pt x="21359" y="21532"/>
                  </a:cubicBezTo>
                  <a:lnTo>
                    <a:pt x="76" y="517"/>
                  </a:lnTo>
                  <a:cubicBezTo>
                    <a:pt x="8" y="449"/>
                    <a:pt x="-20" y="285"/>
                    <a:pt x="14" y="150"/>
                  </a:cubicBezTo>
                  <a:cubicBezTo>
                    <a:pt x="49" y="15"/>
                    <a:pt x="133" y="-39"/>
                    <a:pt x="201" y="29"/>
                  </a:cubicBezTo>
                  <a:lnTo>
                    <a:pt x="21484" y="21045"/>
                  </a:lnTo>
                  <a:cubicBezTo>
                    <a:pt x="21552" y="21113"/>
                    <a:pt x="21580" y="21277"/>
                    <a:pt x="21546" y="21411"/>
                  </a:cubicBezTo>
                  <a:cubicBezTo>
                    <a:pt x="21521" y="21506"/>
                    <a:pt x="21472" y="21561"/>
                    <a:pt x="21421" y="21561"/>
                  </a:cubicBezTo>
                  <a:close/>
                  <a:moveTo>
                    <a:pt x="21421" y="2156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90" name="AutoShape 136"/>
            <p:cNvSpPr>
              <a:spLocks/>
            </p:cNvSpPr>
            <p:nvPr/>
          </p:nvSpPr>
          <p:spPr bwMode="auto">
            <a:xfrm>
              <a:off x="7592921" y="3612361"/>
              <a:ext cx="500986" cy="188868"/>
            </a:xfrm>
            <a:custGeom>
              <a:avLst/>
              <a:gdLst/>
              <a:ahLst/>
              <a:cxnLst/>
              <a:rect l="0" t="0" r="r" b="b"/>
              <a:pathLst>
                <a:path w="21520" h="21494">
                  <a:moveTo>
                    <a:pt x="21208" y="21494"/>
                  </a:moveTo>
                  <a:cubicBezTo>
                    <a:pt x="21173" y="21494"/>
                    <a:pt x="21138" y="21479"/>
                    <a:pt x="21103" y="21446"/>
                  </a:cubicBezTo>
                  <a:lnTo>
                    <a:pt x="207" y="1604"/>
                  </a:lnTo>
                  <a:cubicBezTo>
                    <a:pt x="45" y="1450"/>
                    <a:pt x="-40" y="978"/>
                    <a:pt x="18" y="548"/>
                  </a:cubicBezTo>
                  <a:cubicBezTo>
                    <a:pt x="76" y="117"/>
                    <a:pt x="255" y="-106"/>
                    <a:pt x="417" y="49"/>
                  </a:cubicBezTo>
                  <a:lnTo>
                    <a:pt x="21314" y="19890"/>
                  </a:lnTo>
                  <a:cubicBezTo>
                    <a:pt x="21476" y="20044"/>
                    <a:pt x="21560" y="20517"/>
                    <a:pt x="21502" y="20947"/>
                  </a:cubicBezTo>
                  <a:cubicBezTo>
                    <a:pt x="21456" y="21284"/>
                    <a:pt x="21336" y="21494"/>
                    <a:pt x="21208" y="21494"/>
                  </a:cubicBezTo>
                  <a:close/>
                  <a:moveTo>
                    <a:pt x="21208" y="21494"/>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91" name="AutoShape 137"/>
            <p:cNvSpPr>
              <a:spLocks/>
            </p:cNvSpPr>
            <p:nvPr/>
          </p:nvSpPr>
          <p:spPr bwMode="auto">
            <a:xfrm>
              <a:off x="4080699" y="3250588"/>
              <a:ext cx="268670" cy="1240495"/>
            </a:xfrm>
            <a:custGeom>
              <a:avLst/>
              <a:gdLst/>
              <a:ahLst/>
              <a:cxnLst/>
              <a:rect l="0" t="0" r="r" b="b"/>
              <a:pathLst>
                <a:path w="21498" h="21589">
                  <a:moveTo>
                    <a:pt x="20938" y="21589"/>
                  </a:moveTo>
                  <a:cubicBezTo>
                    <a:pt x="20679" y="21589"/>
                    <a:pt x="20446" y="21549"/>
                    <a:pt x="20391" y="21492"/>
                  </a:cubicBezTo>
                  <a:lnTo>
                    <a:pt x="12" y="147"/>
                  </a:lnTo>
                  <a:cubicBezTo>
                    <a:pt x="-51" y="81"/>
                    <a:pt x="143" y="16"/>
                    <a:pt x="445" y="3"/>
                  </a:cubicBezTo>
                  <a:cubicBezTo>
                    <a:pt x="748" y="-11"/>
                    <a:pt x="1043" y="31"/>
                    <a:pt x="1107" y="97"/>
                  </a:cubicBezTo>
                  <a:lnTo>
                    <a:pt x="21486" y="21442"/>
                  </a:lnTo>
                  <a:cubicBezTo>
                    <a:pt x="21549" y="21508"/>
                    <a:pt x="21355" y="21573"/>
                    <a:pt x="21053" y="21586"/>
                  </a:cubicBezTo>
                  <a:cubicBezTo>
                    <a:pt x="21014" y="21588"/>
                    <a:pt x="20976" y="21589"/>
                    <a:pt x="20938" y="21589"/>
                  </a:cubicBezTo>
                  <a:close/>
                  <a:moveTo>
                    <a:pt x="20938" y="2158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92" name="AutoShape 138"/>
            <p:cNvSpPr>
              <a:spLocks/>
            </p:cNvSpPr>
            <p:nvPr/>
          </p:nvSpPr>
          <p:spPr bwMode="auto">
            <a:xfrm>
              <a:off x="8281000" y="4633841"/>
              <a:ext cx="141872" cy="319212"/>
            </a:xfrm>
            <a:custGeom>
              <a:avLst/>
              <a:gdLst/>
              <a:ahLst/>
              <a:cxnLst/>
              <a:rect l="0" t="0" r="r" b="b"/>
              <a:pathLst>
                <a:path w="21312" h="21535">
                  <a:moveTo>
                    <a:pt x="1066" y="21535"/>
                  </a:moveTo>
                  <a:cubicBezTo>
                    <a:pt x="929" y="21535"/>
                    <a:pt x="789" y="21524"/>
                    <a:pt x="655" y="21498"/>
                  </a:cubicBezTo>
                  <a:cubicBezTo>
                    <a:pt x="112" y="21396"/>
                    <a:pt x="-144" y="21115"/>
                    <a:pt x="83" y="20872"/>
                  </a:cubicBezTo>
                  <a:lnTo>
                    <a:pt x="19262" y="294"/>
                  </a:lnTo>
                  <a:cubicBezTo>
                    <a:pt x="19490" y="49"/>
                    <a:pt x="20116" y="-65"/>
                    <a:pt x="20657" y="37"/>
                  </a:cubicBezTo>
                  <a:cubicBezTo>
                    <a:pt x="21200" y="139"/>
                    <a:pt x="21456" y="420"/>
                    <a:pt x="21229" y="663"/>
                  </a:cubicBezTo>
                  <a:lnTo>
                    <a:pt x="2050" y="21241"/>
                  </a:lnTo>
                  <a:cubicBezTo>
                    <a:pt x="1878" y="21424"/>
                    <a:pt x="1483" y="21535"/>
                    <a:pt x="1066" y="21535"/>
                  </a:cubicBezTo>
                  <a:close/>
                  <a:moveTo>
                    <a:pt x="1066" y="21535"/>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93" name="AutoShape 139"/>
            <p:cNvSpPr>
              <a:spLocks/>
            </p:cNvSpPr>
            <p:nvPr/>
          </p:nvSpPr>
          <p:spPr bwMode="auto">
            <a:xfrm>
              <a:off x="8195877" y="3874825"/>
              <a:ext cx="219902" cy="532021"/>
            </a:xfrm>
            <a:custGeom>
              <a:avLst/>
              <a:gdLst/>
              <a:ahLst/>
              <a:cxnLst/>
              <a:rect l="0" t="0" r="r" b="b"/>
              <a:pathLst>
                <a:path w="21417" h="21562">
                  <a:moveTo>
                    <a:pt x="20725" y="21562"/>
                  </a:moveTo>
                  <a:cubicBezTo>
                    <a:pt x="20450" y="21562"/>
                    <a:pt x="20191" y="21494"/>
                    <a:pt x="20083" y="21381"/>
                  </a:cubicBezTo>
                  <a:lnTo>
                    <a:pt x="48" y="394"/>
                  </a:lnTo>
                  <a:cubicBezTo>
                    <a:pt x="-92" y="246"/>
                    <a:pt x="81" y="79"/>
                    <a:pt x="436" y="20"/>
                  </a:cubicBezTo>
                  <a:cubicBezTo>
                    <a:pt x="790" y="-38"/>
                    <a:pt x="1192" y="34"/>
                    <a:pt x="1333" y="182"/>
                  </a:cubicBezTo>
                  <a:lnTo>
                    <a:pt x="21368" y="21168"/>
                  </a:lnTo>
                  <a:cubicBezTo>
                    <a:pt x="21508" y="21316"/>
                    <a:pt x="21335" y="21483"/>
                    <a:pt x="20980" y="21542"/>
                  </a:cubicBezTo>
                  <a:cubicBezTo>
                    <a:pt x="20897" y="21555"/>
                    <a:pt x="20810" y="21562"/>
                    <a:pt x="20725" y="21562"/>
                  </a:cubicBezTo>
                  <a:close/>
                  <a:moveTo>
                    <a:pt x="20725" y="21562"/>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94" name="AutoShape 140"/>
            <p:cNvSpPr>
              <a:spLocks/>
            </p:cNvSpPr>
            <p:nvPr/>
          </p:nvSpPr>
          <p:spPr bwMode="auto">
            <a:xfrm>
              <a:off x="7968882" y="2456103"/>
              <a:ext cx="92217" cy="567489"/>
            </a:xfrm>
            <a:custGeom>
              <a:avLst/>
              <a:gdLst/>
              <a:ahLst/>
              <a:cxnLst/>
              <a:rect l="0" t="0" r="r" b="b"/>
              <a:pathLst>
                <a:path w="21379" h="21581">
                  <a:moveTo>
                    <a:pt x="19732" y="21581"/>
                  </a:moveTo>
                  <a:cubicBezTo>
                    <a:pt x="18926" y="21581"/>
                    <a:pt x="18221" y="21484"/>
                    <a:pt x="18106" y="21349"/>
                  </a:cubicBezTo>
                  <a:lnTo>
                    <a:pt x="17" y="307"/>
                  </a:lnTo>
                  <a:cubicBezTo>
                    <a:pt x="-110" y="160"/>
                    <a:pt x="517" y="23"/>
                    <a:pt x="1416" y="3"/>
                  </a:cubicBezTo>
                  <a:cubicBezTo>
                    <a:pt x="2321" y="-19"/>
                    <a:pt x="3148" y="85"/>
                    <a:pt x="3274" y="232"/>
                  </a:cubicBezTo>
                  <a:lnTo>
                    <a:pt x="21363" y="21274"/>
                  </a:lnTo>
                  <a:cubicBezTo>
                    <a:pt x="21490" y="21421"/>
                    <a:pt x="20863" y="21558"/>
                    <a:pt x="19964" y="21579"/>
                  </a:cubicBezTo>
                  <a:cubicBezTo>
                    <a:pt x="19887" y="21580"/>
                    <a:pt x="19808" y="21581"/>
                    <a:pt x="19732" y="21581"/>
                  </a:cubicBezTo>
                  <a:close/>
                  <a:moveTo>
                    <a:pt x="19732" y="2158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95" name="AutoShape 141"/>
            <p:cNvSpPr>
              <a:spLocks/>
            </p:cNvSpPr>
            <p:nvPr/>
          </p:nvSpPr>
          <p:spPr bwMode="auto">
            <a:xfrm>
              <a:off x="7997256" y="1838960"/>
              <a:ext cx="474385" cy="617144"/>
            </a:xfrm>
            <a:custGeom>
              <a:avLst/>
              <a:gdLst/>
              <a:ahLst/>
              <a:cxnLst/>
              <a:rect l="0" t="0" r="r" b="b"/>
              <a:pathLst>
                <a:path w="21516" h="21568">
                  <a:moveTo>
                    <a:pt x="321" y="21568"/>
                  </a:moveTo>
                  <a:cubicBezTo>
                    <a:pt x="252" y="21568"/>
                    <a:pt x="184" y="21551"/>
                    <a:pt x="126" y="21517"/>
                  </a:cubicBezTo>
                  <a:cubicBezTo>
                    <a:pt x="-15" y="21434"/>
                    <a:pt x="-42" y="21278"/>
                    <a:pt x="66" y="21169"/>
                  </a:cubicBezTo>
                  <a:lnTo>
                    <a:pt x="20940" y="98"/>
                  </a:lnTo>
                  <a:cubicBezTo>
                    <a:pt x="21048" y="-11"/>
                    <a:pt x="21249" y="-32"/>
                    <a:pt x="21390" y="51"/>
                  </a:cubicBezTo>
                  <a:cubicBezTo>
                    <a:pt x="21531" y="134"/>
                    <a:pt x="21558" y="290"/>
                    <a:pt x="21450" y="399"/>
                  </a:cubicBezTo>
                  <a:lnTo>
                    <a:pt x="576" y="21471"/>
                  </a:lnTo>
                  <a:cubicBezTo>
                    <a:pt x="513" y="21535"/>
                    <a:pt x="417" y="21568"/>
                    <a:pt x="321" y="21568"/>
                  </a:cubicBezTo>
                  <a:close/>
                  <a:moveTo>
                    <a:pt x="321" y="21568"/>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96" name="AutoShape 142"/>
            <p:cNvSpPr>
              <a:spLocks/>
            </p:cNvSpPr>
            <p:nvPr/>
          </p:nvSpPr>
          <p:spPr bwMode="auto">
            <a:xfrm>
              <a:off x="8578932" y="1874428"/>
              <a:ext cx="112611" cy="425616"/>
            </a:xfrm>
            <a:custGeom>
              <a:avLst/>
              <a:gdLst/>
              <a:ahLst/>
              <a:cxnLst/>
              <a:rect l="0" t="0" r="r" b="b"/>
              <a:pathLst>
                <a:path w="21329" h="21564">
                  <a:moveTo>
                    <a:pt x="19995" y="21564"/>
                  </a:moveTo>
                  <a:cubicBezTo>
                    <a:pt x="19394" y="21564"/>
                    <a:pt x="18848" y="21454"/>
                    <a:pt x="18701" y="21289"/>
                  </a:cubicBezTo>
                  <a:lnTo>
                    <a:pt x="37" y="444"/>
                  </a:lnTo>
                  <a:cubicBezTo>
                    <a:pt x="-136" y="251"/>
                    <a:pt x="304" y="57"/>
                    <a:pt x="1020" y="10"/>
                  </a:cubicBezTo>
                  <a:cubicBezTo>
                    <a:pt x="1728" y="-36"/>
                    <a:pt x="2454" y="82"/>
                    <a:pt x="2627" y="275"/>
                  </a:cubicBezTo>
                  <a:lnTo>
                    <a:pt x="21291" y="21120"/>
                  </a:lnTo>
                  <a:cubicBezTo>
                    <a:pt x="21464" y="21313"/>
                    <a:pt x="21024" y="21507"/>
                    <a:pt x="20308" y="21554"/>
                  </a:cubicBezTo>
                  <a:cubicBezTo>
                    <a:pt x="20204" y="21561"/>
                    <a:pt x="20099" y="21564"/>
                    <a:pt x="19995" y="21564"/>
                  </a:cubicBezTo>
                  <a:close/>
                  <a:moveTo>
                    <a:pt x="19995" y="21564"/>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97" name="AutoShape 143"/>
            <p:cNvSpPr>
              <a:spLocks/>
            </p:cNvSpPr>
            <p:nvPr/>
          </p:nvSpPr>
          <p:spPr bwMode="auto">
            <a:xfrm>
              <a:off x="8344843" y="1072850"/>
              <a:ext cx="340493" cy="101971"/>
            </a:xfrm>
            <a:custGeom>
              <a:avLst/>
              <a:gdLst/>
              <a:ahLst/>
              <a:cxnLst/>
              <a:rect l="0" t="0" r="r" b="b"/>
              <a:pathLst>
                <a:path w="21502" h="21440">
                  <a:moveTo>
                    <a:pt x="447" y="21440"/>
                  </a:moveTo>
                  <a:cubicBezTo>
                    <a:pt x="250" y="21440"/>
                    <a:pt x="70" y="21005"/>
                    <a:pt x="16" y="20346"/>
                  </a:cubicBezTo>
                  <a:cubicBezTo>
                    <a:pt x="-49" y="19557"/>
                    <a:pt x="92" y="18743"/>
                    <a:pt x="331" y="18529"/>
                  </a:cubicBezTo>
                  <a:lnTo>
                    <a:pt x="20937" y="52"/>
                  </a:lnTo>
                  <a:cubicBezTo>
                    <a:pt x="21176" y="-160"/>
                    <a:pt x="21422" y="303"/>
                    <a:pt x="21487" y="1094"/>
                  </a:cubicBezTo>
                  <a:cubicBezTo>
                    <a:pt x="21551" y="1883"/>
                    <a:pt x="21410" y="2697"/>
                    <a:pt x="21172" y="2910"/>
                  </a:cubicBezTo>
                  <a:lnTo>
                    <a:pt x="565" y="21388"/>
                  </a:lnTo>
                  <a:cubicBezTo>
                    <a:pt x="526" y="21422"/>
                    <a:pt x="486" y="21440"/>
                    <a:pt x="447" y="21440"/>
                  </a:cubicBezTo>
                  <a:close/>
                  <a:moveTo>
                    <a:pt x="447" y="2144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98" name="AutoShape 144"/>
            <p:cNvSpPr>
              <a:spLocks/>
            </p:cNvSpPr>
            <p:nvPr/>
          </p:nvSpPr>
          <p:spPr bwMode="auto">
            <a:xfrm>
              <a:off x="8160409" y="710190"/>
              <a:ext cx="141872" cy="437143"/>
            </a:xfrm>
            <a:custGeom>
              <a:avLst/>
              <a:gdLst/>
              <a:ahLst/>
              <a:cxnLst/>
              <a:rect l="0" t="0" r="r" b="b"/>
              <a:pathLst>
                <a:path w="21350" h="21559">
                  <a:moveTo>
                    <a:pt x="20283" y="21559"/>
                  </a:moveTo>
                  <a:cubicBezTo>
                    <a:pt x="19824" y="21559"/>
                    <a:pt x="19401" y="21461"/>
                    <a:pt x="19261" y="21310"/>
                  </a:cubicBezTo>
                  <a:lnTo>
                    <a:pt x="46" y="453"/>
                  </a:lnTo>
                  <a:cubicBezTo>
                    <a:pt x="-125" y="267"/>
                    <a:pt x="194" y="72"/>
                    <a:pt x="758" y="16"/>
                  </a:cubicBezTo>
                  <a:cubicBezTo>
                    <a:pt x="1324" y="-41"/>
                    <a:pt x="1918" y="65"/>
                    <a:pt x="2089" y="250"/>
                  </a:cubicBezTo>
                  <a:lnTo>
                    <a:pt x="21304" y="21106"/>
                  </a:lnTo>
                  <a:cubicBezTo>
                    <a:pt x="21475" y="21292"/>
                    <a:pt x="21156" y="21487"/>
                    <a:pt x="20592" y="21544"/>
                  </a:cubicBezTo>
                  <a:cubicBezTo>
                    <a:pt x="20489" y="21554"/>
                    <a:pt x="20385" y="21559"/>
                    <a:pt x="20283" y="21559"/>
                  </a:cubicBezTo>
                  <a:close/>
                  <a:moveTo>
                    <a:pt x="20283" y="2155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399" name="AutoShape 145"/>
            <p:cNvSpPr>
              <a:spLocks/>
            </p:cNvSpPr>
            <p:nvPr/>
          </p:nvSpPr>
          <p:spPr bwMode="auto">
            <a:xfrm>
              <a:off x="7692231" y="179055"/>
              <a:ext cx="312119" cy="212808"/>
            </a:xfrm>
            <a:custGeom>
              <a:avLst/>
              <a:gdLst/>
              <a:ahLst/>
              <a:cxnLst/>
              <a:rect l="0" t="0" r="r" b="b"/>
              <a:pathLst>
                <a:path w="21465" h="21500">
                  <a:moveTo>
                    <a:pt x="20976" y="21500"/>
                  </a:moveTo>
                  <a:cubicBezTo>
                    <a:pt x="20883" y="21500"/>
                    <a:pt x="20789" y="21461"/>
                    <a:pt x="20706" y="21380"/>
                  </a:cubicBezTo>
                  <a:lnTo>
                    <a:pt x="217" y="1313"/>
                  </a:lnTo>
                  <a:cubicBezTo>
                    <a:pt x="-8" y="1094"/>
                    <a:pt x="-68" y="649"/>
                    <a:pt x="82" y="319"/>
                  </a:cubicBezTo>
                  <a:cubicBezTo>
                    <a:pt x="231" y="-10"/>
                    <a:pt x="533" y="-100"/>
                    <a:pt x="758" y="121"/>
                  </a:cubicBezTo>
                  <a:lnTo>
                    <a:pt x="21247" y="20187"/>
                  </a:lnTo>
                  <a:cubicBezTo>
                    <a:pt x="21472" y="20406"/>
                    <a:pt x="21532" y="20851"/>
                    <a:pt x="21382" y="21181"/>
                  </a:cubicBezTo>
                  <a:cubicBezTo>
                    <a:pt x="21289" y="21388"/>
                    <a:pt x="21133" y="21500"/>
                    <a:pt x="20976" y="21500"/>
                  </a:cubicBezTo>
                  <a:close/>
                  <a:moveTo>
                    <a:pt x="20976" y="2150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400" name="Group 148"/>
            <p:cNvGrpSpPr>
              <a:grpSpLocks/>
            </p:cNvGrpSpPr>
            <p:nvPr/>
          </p:nvGrpSpPr>
          <p:grpSpPr bwMode="auto">
            <a:xfrm>
              <a:off x="7075087" y="3307336"/>
              <a:ext cx="349360" cy="417636"/>
              <a:chOff x="0" y="0"/>
              <a:chExt cx="394" cy="471"/>
            </a:xfrm>
            <a:solidFill>
              <a:srgbClr val="7F7F7F">
                <a:lumMod val="50000"/>
              </a:srgbClr>
            </a:solidFill>
          </p:grpSpPr>
          <p:sp>
            <p:nvSpPr>
              <p:cNvPr id="521" name="AutoShape 146"/>
              <p:cNvSpPr>
                <a:spLocks/>
              </p:cNvSpPr>
              <p:nvPr/>
            </p:nvSpPr>
            <p:spPr bwMode="auto">
              <a:xfrm>
                <a:off x="80" y="0"/>
                <a:ext cx="229" cy="229"/>
              </a:xfrm>
              <a:custGeom>
                <a:avLst/>
                <a:gdLst/>
                <a:ahLst/>
                <a:cxnLst/>
                <a:rect l="0" t="0" r="r" b="b"/>
                <a:pathLst>
                  <a:path w="21600" h="21600">
                    <a:moveTo>
                      <a:pt x="21600" y="10800"/>
                    </a:moveTo>
                    <a:cubicBezTo>
                      <a:pt x="21600" y="4836"/>
                      <a:pt x="16769" y="0"/>
                      <a:pt x="10800" y="0"/>
                    </a:cubicBezTo>
                    <a:cubicBezTo>
                      <a:pt x="4835" y="0"/>
                      <a:pt x="0" y="4837"/>
                      <a:pt x="0" y="10800"/>
                    </a:cubicBezTo>
                    <a:cubicBezTo>
                      <a:pt x="0" y="16765"/>
                      <a:pt x="4836" y="21600"/>
                      <a:pt x="10800" y="21600"/>
                    </a:cubicBezTo>
                    <a:cubicBezTo>
                      <a:pt x="16769" y="21600"/>
                      <a:pt x="21600" y="16765"/>
                      <a:pt x="21600" y="10800"/>
                    </a:cubicBezTo>
                    <a:close/>
                    <a:moveTo>
                      <a:pt x="2699" y="11035"/>
                    </a:moveTo>
                    <a:cubicBezTo>
                      <a:pt x="2699" y="11035"/>
                      <a:pt x="2388" y="7971"/>
                      <a:pt x="4595" y="5633"/>
                    </a:cubicBezTo>
                    <a:cubicBezTo>
                      <a:pt x="6148" y="7190"/>
                      <a:pt x="10801" y="11035"/>
                      <a:pt x="18901" y="11035"/>
                    </a:cubicBezTo>
                    <a:cubicBezTo>
                      <a:pt x="18901" y="15501"/>
                      <a:pt x="15267" y="19133"/>
                      <a:pt x="10801" y="19133"/>
                    </a:cubicBezTo>
                    <a:cubicBezTo>
                      <a:pt x="6334" y="19133"/>
                      <a:pt x="2699" y="15500"/>
                      <a:pt x="2699" y="11035"/>
                    </a:cubicBezTo>
                    <a:close/>
                    <a:moveTo>
                      <a:pt x="2699" y="1103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22" name="AutoShape 147"/>
              <p:cNvSpPr>
                <a:spLocks/>
              </p:cNvSpPr>
              <p:nvPr/>
            </p:nvSpPr>
            <p:spPr bwMode="auto">
              <a:xfrm>
                <a:off x="0" y="256"/>
                <a:ext cx="394" cy="215"/>
              </a:xfrm>
              <a:custGeom>
                <a:avLst/>
                <a:gdLst/>
                <a:ahLst/>
                <a:cxnLst/>
                <a:rect l="0" t="0" r="r" b="b"/>
                <a:pathLst>
                  <a:path w="21600" h="21600">
                    <a:moveTo>
                      <a:pt x="0" y="6600"/>
                    </a:moveTo>
                    <a:lnTo>
                      <a:pt x="0" y="11702"/>
                    </a:lnTo>
                    <a:lnTo>
                      <a:pt x="0" y="18301"/>
                    </a:lnTo>
                    <a:cubicBezTo>
                      <a:pt x="0" y="20124"/>
                      <a:pt x="807" y="21600"/>
                      <a:pt x="1800" y="21600"/>
                    </a:cubicBezTo>
                    <a:lnTo>
                      <a:pt x="19800" y="21600"/>
                    </a:lnTo>
                    <a:cubicBezTo>
                      <a:pt x="20795" y="21600"/>
                      <a:pt x="21600" y="20124"/>
                      <a:pt x="21600" y="18301"/>
                    </a:cubicBezTo>
                    <a:lnTo>
                      <a:pt x="21600" y="11701"/>
                    </a:lnTo>
                    <a:lnTo>
                      <a:pt x="21600" y="6599"/>
                    </a:lnTo>
                    <a:cubicBezTo>
                      <a:pt x="21600" y="2955"/>
                      <a:pt x="19989" y="1"/>
                      <a:pt x="17999" y="1"/>
                    </a:cubicBezTo>
                    <a:lnTo>
                      <a:pt x="14808" y="1"/>
                    </a:lnTo>
                    <a:cubicBezTo>
                      <a:pt x="14582" y="1"/>
                      <a:pt x="14299" y="279"/>
                      <a:pt x="14173" y="622"/>
                    </a:cubicBezTo>
                    <a:lnTo>
                      <a:pt x="11026" y="8776"/>
                    </a:lnTo>
                    <a:cubicBezTo>
                      <a:pt x="10901" y="9121"/>
                      <a:pt x="10698" y="9121"/>
                      <a:pt x="10573" y="8776"/>
                    </a:cubicBezTo>
                    <a:lnTo>
                      <a:pt x="7427" y="622"/>
                    </a:lnTo>
                    <a:cubicBezTo>
                      <a:pt x="7301" y="279"/>
                      <a:pt x="7017" y="0"/>
                      <a:pt x="6792" y="0"/>
                    </a:cubicBezTo>
                    <a:lnTo>
                      <a:pt x="3600" y="0"/>
                    </a:lnTo>
                    <a:cubicBezTo>
                      <a:pt x="1613" y="0"/>
                      <a:pt x="0" y="2956"/>
                      <a:pt x="0" y="6600"/>
                    </a:cubicBezTo>
                    <a:close/>
                    <a:moveTo>
                      <a:pt x="0" y="6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01" name="Group 154"/>
            <p:cNvGrpSpPr>
              <a:grpSpLocks/>
            </p:cNvGrpSpPr>
            <p:nvPr/>
          </p:nvGrpSpPr>
          <p:grpSpPr bwMode="auto">
            <a:xfrm>
              <a:off x="5571243" y="3881919"/>
              <a:ext cx="265124" cy="314779"/>
              <a:chOff x="0" y="0"/>
              <a:chExt cx="299" cy="355"/>
            </a:xfrm>
            <a:solidFill>
              <a:srgbClr val="7F7F7F">
                <a:lumMod val="50000"/>
              </a:srgbClr>
            </a:solidFill>
          </p:grpSpPr>
          <p:sp>
            <p:nvSpPr>
              <p:cNvPr id="519" name="AutoShape 152"/>
              <p:cNvSpPr>
                <a:spLocks/>
              </p:cNvSpPr>
              <p:nvPr/>
            </p:nvSpPr>
            <p:spPr bwMode="auto">
              <a:xfrm>
                <a:off x="64" y="0"/>
                <a:ext cx="174" cy="174"/>
              </a:xfrm>
              <a:custGeom>
                <a:avLst/>
                <a:gdLst/>
                <a:ahLst/>
                <a:cxnLst/>
                <a:rect l="0" t="0" r="r" b="b"/>
                <a:pathLst>
                  <a:path w="21600" h="21600">
                    <a:moveTo>
                      <a:pt x="21600" y="10801"/>
                    </a:moveTo>
                    <a:cubicBezTo>
                      <a:pt x="21600" y="4836"/>
                      <a:pt x="16770" y="0"/>
                      <a:pt x="10800" y="0"/>
                    </a:cubicBezTo>
                    <a:cubicBezTo>
                      <a:pt x="4836" y="0"/>
                      <a:pt x="0" y="4836"/>
                      <a:pt x="0" y="10801"/>
                    </a:cubicBezTo>
                    <a:cubicBezTo>
                      <a:pt x="0" y="16765"/>
                      <a:pt x="4836" y="21600"/>
                      <a:pt x="10800" y="21600"/>
                    </a:cubicBezTo>
                    <a:cubicBezTo>
                      <a:pt x="16770" y="21599"/>
                      <a:pt x="21600" y="16764"/>
                      <a:pt x="21600" y="10801"/>
                    </a:cubicBezTo>
                    <a:close/>
                    <a:moveTo>
                      <a:pt x="2700" y="11035"/>
                    </a:moveTo>
                    <a:cubicBezTo>
                      <a:pt x="2700" y="11035"/>
                      <a:pt x="2388" y="7971"/>
                      <a:pt x="4595" y="5634"/>
                    </a:cubicBezTo>
                    <a:cubicBezTo>
                      <a:pt x="6148" y="7191"/>
                      <a:pt x="10800" y="11035"/>
                      <a:pt x="18900" y="11035"/>
                    </a:cubicBezTo>
                    <a:cubicBezTo>
                      <a:pt x="18900" y="15501"/>
                      <a:pt x="15268" y="19132"/>
                      <a:pt x="10800" y="19132"/>
                    </a:cubicBezTo>
                    <a:cubicBezTo>
                      <a:pt x="6333" y="19132"/>
                      <a:pt x="2700" y="15500"/>
                      <a:pt x="2700" y="11035"/>
                    </a:cubicBezTo>
                    <a:close/>
                    <a:moveTo>
                      <a:pt x="2700" y="1103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20" name="AutoShape 153"/>
              <p:cNvSpPr>
                <a:spLocks/>
              </p:cNvSpPr>
              <p:nvPr/>
            </p:nvSpPr>
            <p:spPr bwMode="auto">
              <a:xfrm>
                <a:off x="0" y="192"/>
                <a:ext cx="299" cy="163"/>
              </a:xfrm>
              <a:custGeom>
                <a:avLst/>
                <a:gdLst/>
                <a:ahLst/>
                <a:cxnLst/>
                <a:rect l="0" t="0" r="r" b="b"/>
                <a:pathLst>
                  <a:path w="21600" h="21600">
                    <a:moveTo>
                      <a:pt x="0" y="6601"/>
                    </a:moveTo>
                    <a:lnTo>
                      <a:pt x="0" y="11702"/>
                    </a:lnTo>
                    <a:lnTo>
                      <a:pt x="0" y="18302"/>
                    </a:lnTo>
                    <a:cubicBezTo>
                      <a:pt x="0" y="20126"/>
                      <a:pt x="806" y="21600"/>
                      <a:pt x="1800" y="21600"/>
                    </a:cubicBezTo>
                    <a:lnTo>
                      <a:pt x="19800" y="21600"/>
                    </a:lnTo>
                    <a:cubicBezTo>
                      <a:pt x="20795" y="21600"/>
                      <a:pt x="21600" y="20125"/>
                      <a:pt x="21600" y="18302"/>
                    </a:cubicBezTo>
                    <a:lnTo>
                      <a:pt x="21600" y="11702"/>
                    </a:lnTo>
                    <a:lnTo>
                      <a:pt x="21600" y="6601"/>
                    </a:lnTo>
                    <a:cubicBezTo>
                      <a:pt x="21600" y="2957"/>
                      <a:pt x="19989" y="2"/>
                      <a:pt x="18000" y="2"/>
                    </a:cubicBezTo>
                    <a:lnTo>
                      <a:pt x="14809" y="2"/>
                    </a:lnTo>
                    <a:cubicBezTo>
                      <a:pt x="14583" y="2"/>
                      <a:pt x="14299" y="280"/>
                      <a:pt x="14173" y="624"/>
                    </a:cubicBezTo>
                    <a:lnTo>
                      <a:pt x="11027" y="8777"/>
                    </a:lnTo>
                    <a:cubicBezTo>
                      <a:pt x="10902" y="9121"/>
                      <a:pt x="10699" y="9121"/>
                      <a:pt x="10574" y="8777"/>
                    </a:cubicBezTo>
                    <a:lnTo>
                      <a:pt x="7427" y="624"/>
                    </a:lnTo>
                    <a:cubicBezTo>
                      <a:pt x="7302" y="280"/>
                      <a:pt x="7018" y="0"/>
                      <a:pt x="6792" y="0"/>
                    </a:cubicBezTo>
                    <a:lnTo>
                      <a:pt x="3600" y="0"/>
                    </a:lnTo>
                    <a:cubicBezTo>
                      <a:pt x="1614" y="1"/>
                      <a:pt x="0" y="2957"/>
                      <a:pt x="0" y="6601"/>
                    </a:cubicBezTo>
                    <a:close/>
                    <a:moveTo>
                      <a:pt x="0" y="66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02" name="Group 157"/>
            <p:cNvGrpSpPr>
              <a:grpSpLocks/>
            </p:cNvGrpSpPr>
            <p:nvPr/>
          </p:nvGrpSpPr>
          <p:grpSpPr bwMode="auto">
            <a:xfrm>
              <a:off x="6606909" y="2321325"/>
              <a:ext cx="189754" cy="223449"/>
              <a:chOff x="0" y="0"/>
              <a:chExt cx="214" cy="252"/>
            </a:xfrm>
            <a:solidFill>
              <a:srgbClr val="7F7F7F">
                <a:lumMod val="50000"/>
              </a:srgbClr>
            </a:solidFill>
          </p:grpSpPr>
          <p:sp>
            <p:nvSpPr>
              <p:cNvPr id="517" name="AutoShape 155"/>
              <p:cNvSpPr>
                <a:spLocks/>
              </p:cNvSpPr>
              <p:nvPr/>
            </p:nvSpPr>
            <p:spPr bwMode="auto">
              <a:xfrm>
                <a:off x="48" y="0"/>
                <a:ext cx="124" cy="124"/>
              </a:xfrm>
              <a:custGeom>
                <a:avLst/>
                <a:gdLst/>
                <a:ahLst/>
                <a:cxnLst/>
                <a:rect l="0" t="0" r="r" b="b"/>
                <a:pathLst>
                  <a:path w="21600" h="21600">
                    <a:moveTo>
                      <a:pt x="21600" y="10801"/>
                    </a:moveTo>
                    <a:cubicBezTo>
                      <a:pt x="21600" y="4836"/>
                      <a:pt x="16769" y="0"/>
                      <a:pt x="10799" y="0"/>
                    </a:cubicBezTo>
                    <a:cubicBezTo>
                      <a:pt x="4834" y="0"/>
                      <a:pt x="0" y="4836"/>
                      <a:pt x="0" y="10801"/>
                    </a:cubicBezTo>
                    <a:cubicBezTo>
                      <a:pt x="0" y="16765"/>
                      <a:pt x="4834" y="21600"/>
                      <a:pt x="10799" y="21600"/>
                    </a:cubicBezTo>
                    <a:cubicBezTo>
                      <a:pt x="16769" y="21600"/>
                      <a:pt x="21600" y="16765"/>
                      <a:pt x="21600" y="10801"/>
                    </a:cubicBezTo>
                    <a:close/>
                    <a:moveTo>
                      <a:pt x="2698" y="11036"/>
                    </a:moveTo>
                    <a:cubicBezTo>
                      <a:pt x="2698" y="11036"/>
                      <a:pt x="2386" y="7970"/>
                      <a:pt x="4594" y="5634"/>
                    </a:cubicBezTo>
                    <a:cubicBezTo>
                      <a:pt x="6147" y="7192"/>
                      <a:pt x="10799" y="11036"/>
                      <a:pt x="18899" y="11036"/>
                    </a:cubicBezTo>
                    <a:cubicBezTo>
                      <a:pt x="18899" y="15502"/>
                      <a:pt x="15266" y="19133"/>
                      <a:pt x="10798" y="19133"/>
                    </a:cubicBezTo>
                    <a:cubicBezTo>
                      <a:pt x="6332" y="19133"/>
                      <a:pt x="2698" y="15500"/>
                      <a:pt x="2698" y="11036"/>
                    </a:cubicBezTo>
                    <a:close/>
                    <a:moveTo>
                      <a:pt x="2698" y="1103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18" name="AutoShape 156"/>
              <p:cNvSpPr>
                <a:spLocks/>
              </p:cNvSpPr>
              <p:nvPr/>
            </p:nvSpPr>
            <p:spPr bwMode="auto">
              <a:xfrm>
                <a:off x="0" y="136"/>
                <a:ext cx="214" cy="116"/>
              </a:xfrm>
              <a:custGeom>
                <a:avLst/>
                <a:gdLst/>
                <a:ahLst/>
                <a:cxnLst/>
                <a:rect l="0" t="0" r="r" b="b"/>
                <a:pathLst>
                  <a:path w="21600" h="21600">
                    <a:moveTo>
                      <a:pt x="0" y="6601"/>
                    </a:moveTo>
                    <a:lnTo>
                      <a:pt x="0" y="11702"/>
                    </a:lnTo>
                    <a:lnTo>
                      <a:pt x="0" y="18303"/>
                    </a:lnTo>
                    <a:cubicBezTo>
                      <a:pt x="0" y="20126"/>
                      <a:pt x="807" y="21600"/>
                      <a:pt x="1800" y="21600"/>
                    </a:cubicBezTo>
                    <a:lnTo>
                      <a:pt x="19800" y="21600"/>
                    </a:lnTo>
                    <a:cubicBezTo>
                      <a:pt x="20795" y="21600"/>
                      <a:pt x="21600" y="20126"/>
                      <a:pt x="21600" y="18303"/>
                    </a:cubicBezTo>
                    <a:lnTo>
                      <a:pt x="21600" y="11702"/>
                    </a:lnTo>
                    <a:lnTo>
                      <a:pt x="21600" y="6601"/>
                    </a:lnTo>
                    <a:cubicBezTo>
                      <a:pt x="21600" y="2957"/>
                      <a:pt x="19990" y="1"/>
                      <a:pt x="18000" y="1"/>
                    </a:cubicBezTo>
                    <a:lnTo>
                      <a:pt x="14809" y="1"/>
                    </a:lnTo>
                    <a:cubicBezTo>
                      <a:pt x="14584" y="1"/>
                      <a:pt x="14299" y="280"/>
                      <a:pt x="14173" y="623"/>
                    </a:cubicBezTo>
                    <a:lnTo>
                      <a:pt x="11027" y="8776"/>
                    </a:lnTo>
                    <a:cubicBezTo>
                      <a:pt x="10903" y="9121"/>
                      <a:pt x="10700" y="9121"/>
                      <a:pt x="10574" y="8776"/>
                    </a:cubicBezTo>
                    <a:lnTo>
                      <a:pt x="7427" y="623"/>
                    </a:lnTo>
                    <a:cubicBezTo>
                      <a:pt x="7302" y="278"/>
                      <a:pt x="7018" y="0"/>
                      <a:pt x="6793" y="0"/>
                    </a:cubicBezTo>
                    <a:lnTo>
                      <a:pt x="3601" y="0"/>
                    </a:lnTo>
                    <a:cubicBezTo>
                      <a:pt x="1615" y="0"/>
                      <a:pt x="0" y="2957"/>
                      <a:pt x="0" y="6601"/>
                    </a:cubicBezTo>
                    <a:close/>
                    <a:moveTo>
                      <a:pt x="0" y="66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sp>
          <p:nvSpPr>
            <p:cNvPr id="403" name="AutoShape 158"/>
            <p:cNvSpPr>
              <a:spLocks/>
            </p:cNvSpPr>
            <p:nvPr/>
          </p:nvSpPr>
          <p:spPr bwMode="auto">
            <a:xfrm>
              <a:off x="6677845" y="4640935"/>
              <a:ext cx="267784" cy="267784"/>
            </a:xfrm>
            <a:custGeom>
              <a:avLst/>
              <a:gdLst/>
              <a:ahLst/>
              <a:cxnLst/>
              <a:rect l="0" t="0" r="r" b="b"/>
              <a:pathLst>
                <a:path w="21600" h="21600">
                  <a:moveTo>
                    <a:pt x="10799" y="21600"/>
                  </a:moveTo>
                  <a:cubicBezTo>
                    <a:pt x="4844" y="21600"/>
                    <a:pt x="0" y="16754"/>
                    <a:pt x="0" y="10800"/>
                  </a:cubicBezTo>
                  <a:cubicBezTo>
                    <a:pt x="0" y="4845"/>
                    <a:pt x="4845" y="0"/>
                    <a:pt x="10799" y="0"/>
                  </a:cubicBezTo>
                  <a:cubicBezTo>
                    <a:pt x="16755" y="0"/>
                    <a:pt x="21600" y="4845"/>
                    <a:pt x="21600" y="10800"/>
                  </a:cubicBezTo>
                  <a:cubicBezTo>
                    <a:pt x="21600" y="16754"/>
                    <a:pt x="16755" y="21600"/>
                    <a:pt x="10799" y="21600"/>
                  </a:cubicBezTo>
                  <a:close/>
                  <a:moveTo>
                    <a:pt x="10799" y="1271"/>
                  </a:moveTo>
                  <a:cubicBezTo>
                    <a:pt x="5546" y="1271"/>
                    <a:pt x="1271" y="5545"/>
                    <a:pt x="1271" y="10800"/>
                  </a:cubicBezTo>
                  <a:cubicBezTo>
                    <a:pt x="1271" y="16054"/>
                    <a:pt x="5546" y="20329"/>
                    <a:pt x="10799" y="20329"/>
                  </a:cubicBezTo>
                  <a:cubicBezTo>
                    <a:pt x="16054" y="20329"/>
                    <a:pt x="20328" y="16054"/>
                    <a:pt x="20328" y="10800"/>
                  </a:cubicBezTo>
                  <a:cubicBezTo>
                    <a:pt x="20328" y="5546"/>
                    <a:pt x="16054" y="1271"/>
                    <a:pt x="10799" y="1271"/>
                  </a:cubicBezTo>
                  <a:close/>
                  <a:moveTo>
                    <a:pt x="10799"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404" name="Group 161"/>
            <p:cNvGrpSpPr>
              <a:grpSpLocks/>
            </p:cNvGrpSpPr>
            <p:nvPr/>
          </p:nvGrpSpPr>
          <p:grpSpPr bwMode="auto">
            <a:xfrm>
              <a:off x="6748781" y="4704777"/>
              <a:ext cx="122365" cy="144533"/>
              <a:chOff x="0" y="0"/>
              <a:chExt cx="138" cy="163"/>
            </a:xfrm>
            <a:solidFill>
              <a:srgbClr val="7F7F7F">
                <a:lumMod val="50000"/>
              </a:srgbClr>
            </a:solidFill>
          </p:grpSpPr>
          <p:sp>
            <p:nvSpPr>
              <p:cNvPr id="515" name="AutoShape 159"/>
              <p:cNvSpPr>
                <a:spLocks/>
              </p:cNvSpPr>
              <p:nvPr/>
            </p:nvSpPr>
            <p:spPr bwMode="auto">
              <a:xfrm>
                <a:off x="32" y="0"/>
                <a:ext cx="80" cy="80"/>
              </a:xfrm>
              <a:custGeom>
                <a:avLst/>
                <a:gdLst/>
                <a:ahLst/>
                <a:cxnLst/>
                <a:rect l="0" t="0" r="r" b="b"/>
                <a:pathLst>
                  <a:path w="21600" h="21598">
                    <a:moveTo>
                      <a:pt x="21600" y="10799"/>
                    </a:moveTo>
                    <a:cubicBezTo>
                      <a:pt x="21600" y="4836"/>
                      <a:pt x="16770" y="0"/>
                      <a:pt x="10798" y="0"/>
                    </a:cubicBezTo>
                    <a:cubicBezTo>
                      <a:pt x="4836" y="0"/>
                      <a:pt x="0" y="4836"/>
                      <a:pt x="0" y="10799"/>
                    </a:cubicBezTo>
                    <a:cubicBezTo>
                      <a:pt x="0" y="16762"/>
                      <a:pt x="4836" y="21598"/>
                      <a:pt x="10798" y="21598"/>
                    </a:cubicBezTo>
                    <a:cubicBezTo>
                      <a:pt x="16770" y="21600"/>
                      <a:pt x="21600" y="16762"/>
                      <a:pt x="21600" y="10799"/>
                    </a:cubicBezTo>
                    <a:close/>
                    <a:moveTo>
                      <a:pt x="2701" y="11037"/>
                    </a:moveTo>
                    <a:cubicBezTo>
                      <a:pt x="2701" y="11037"/>
                      <a:pt x="2385" y="7972"/>
                      <a:pt x="4595" y="5633"/>
                    </a:cubicBezTo>
                    <a:cubicBezTo>
                      <a:pt x="6149" y="7194"/>
                      <a:pt x="10798" y="11037"/>
                      <a:pt x="18899" y="11037"/>
                    </a:cubicBezTo>
                    <a:cubicBezTo>
                      <a:pt x="18899" y="15501"/>
                      <a:pt x="15269" y="19134"/>
                      <a:pt x="10796" y="19134"/>
                    </a:cubicBezTo>
                    <a:cubicBezTo>
                      <a:pt x="6329" y="19134"/>
                      <a:pt x="2701" y="15501"/>
                      <a:pt x="2701" y="11037"/>
                    </a:cubicBezTo>
                    <a:close/>
                    <a:moveTo>
                      <a:pt x="2701"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16" name="AutoShape 160"/>
              <p:cNvSpPr>
                <a:spLocks/>
              </p:cNvSpPr>
              <p:nvPr/>
            </p:nvSpPr>
            <p:spPr bwMode="auto">
              <a:xfrm>
                <a:off x="0" y="88"/>
                <a:ext cx="138" cy="75"/>
              </a:xfrm>
              <a:custGeom>
                <a:avLst/>
                <a:gdLst/>
                <a:ahLst/>
                <a:cxnLst/>
                <a:rect l="0" t="0" r="r" b="b"/>
                <a:pathLst>
                  <a:path w="21600" h="21600">
                    <a:moveTo>
                      <a:pt x="0" y="6600"/>
                    </a:moveTo>
                    <a:lnTo>
                      <a:pt x="0" y="11699"/>
                    </a:lnTo>
                    <a:lnTo>
                      <a:pt x="0" y="18299"/>
                    </a:lnTo>
                    <a:cubicBezTo>
                      <a:pt x="0" y="20123"/>
                      <a:pt x="807" y="21600"/>
                      <a:pt x="1800" y="21600"/>
                    </a:cubicBezTo>
                    <a:lnTo>
                      <a:pt x="19799" y="21600"/>
                    </a:lnTo>
                    <a:cubicBezTo>
                      <a:pt x="20794" y="21600"/>
                      <a:pt x="21600" y="20125"/>
                      <a:pt x="21600" y="18299"/>
                    </a:cubicBezTo>
                    <a:lnTo>
                      <a:pt x="21600" y="11699"/>
                    </a:lnTo>
                    <a:lnTo>
                      <a:pt x="21600" y="6600"/>
                    </a:lnTo>
                    <a:cubicBezTo>
                      <a:pt x="21600" y="2955"/>
                      <a:pt x="19989" y="5"/>
                      <a:pt x="17998" y="5"/>
                    </a:cubicBezTo>
                    <a:lnTo>
                      <a:pt x="14808" y="5"/>
                    </a:lnTo>
                    <a:cubicBezTo>
                      <a:pt x="14581" y="5"/>
                      <a:pt x="14300" y="280"/>
                      <a:pt x="14172" y="622"/>
                    </a:cubicBezTo>
                    <a:lnTo>
                      <a:pt x="11026" y="8779"/>
                    </a:lnTo>
                    <a:cubicBezTo>
                      <a:pt x="10901" y="9123"/>
                      <a:pt x="10697" y="9123"/>
                      <a:pt x="10574" y="8779"/>
                    </a:cubicBezTo>
                    <a:lnTo>
                      <a:pt x="7428" y="622"/>
                    </a:lnTo>
                    <a:cubicBezTo>
                      <a:pt x="7300" y="282"/>
                      <a:pt x="7017" y="0"/>
                      <a:pt x="6791" y="0"/>
                    </a:cubicBezTo>
                    <a:lnTo>
                      <a:pt x="3601" y="0"/>
                    </a:lnTo>
                    <a:cubicBezTo>
                      <a:pt x="1616" y="0"/>
                      <a:pt x="0" y="2955"/>
                      <a:pt x="0" y="6600"/>
                    </a:cubicBezTo>
                    <a:close/>
                    <a:moveTo>
                      <a:pt x="0" y="6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05" name="Group 164"/>
            <p:cNvGrpSpPr>
              <a:grpSpLocks/>
            </p:cNvGrpSpPr>
            <p:nvPr/>
          </p:nvGrpSpPr>
          <p:grpSpPr bwMode="auto">
            <a:xfrm>
              <a:off x="8415779" y="4449407"/>
              <a:ext cx="122365" cy="144533"/>
              <a:chOff x="0" y="0"/>
              <a:chExt cx="138" cy="163"/>
            </a:xfrm>
            <a:solidFill>
              <a:srgbClr val="7F7F7F">
                <a:lumMod val="50000"/>
              </a:srgbClr>
            </a:solidFill>
          </p:grpSpPr>
          <p:sp>
            <p:nvSpPr>
              <p:cNvPr id="513" name="AutoShape 162"/>
              <p:cNvSpPr>
                <a:spLocks/>
              </p:cNvSpPr>
              <p:nvPr/>
            </p:nvSpPr>
            <p:spPr bwMode="auto">
              <a:xfrm>
                <a:off x="24" y="0"/>
                <a:ext cx="80" cy="80"/>
              </a:xfrm>
              <a:custGeom>
                <a:avLst/>
                <a:gdLst/>
                <a:ahLst/>
                <a:cxnLst/>
                <a:rect l="0" t="0" r="r" b="b"/>
                <a:pathLst>
                  <a:path w="21600" h="21600">
                    <a:moveTo>
                      <a:pt x="21600" y="10800"/>
                    </a:moveTo>
                    <a:cubicBezTo>
                      <a:pt x="21600" y="4836"/>
                      <a:pt x="16770" y="0"/>
                      <a:pt x="10798" y="0"/>
                    </a:cubicBezTo>
                    <a:cubicBezTo>
                      <a:pt x="4836" y="0"/>
                      <a:pt x="0" y="4836"/>
                      <a:pt x="0" y="10800"/>
                    </a:cubicBezTo>
                    <a:cubicBezTo>
                      <a:pt x="0" y="16764"/>
                      <a:pt x="4836" y="21600"/>
                      <a:pt x="10798" y="21600"/>
                    </a:cubicBezTo>
                    <a:cubicBezTo>
                      <a:pt x="16770" y="21600"/>
                      <a:pt x="21600" y="16764"/>
                      <a:pt x="21600" y="10800"/>
                    </a:cubicBezTo>
                    <a:close/>
                    <a:moveTo>
                      <a:pt x="2701" y="11036"/>
                    </a:moveTo>
                    <a:cubicBezTo>
                      <a:pt x="2701" y="11036"/>
                      <a:pt x="2387" y="7971"/>
                      <a:pt x="4595" y="5631"/>
                    </a:cubicBezTo>
                    <a:cubicBezTo>
                      <a:pt x="6149" y="7193"/>
                      <a:pt x="10798" y="11036"/>
                      <a:pt x="18899" y="11036"/>
                    </a:cubicBezTo>
                    <a:cubicBezTo>
                      <a:pt x="18899" y="15501"/>
                      <a:pt x="15269" y="19136"/>
                      <a:pt x="10798" y="19136"/>
                    </a:cubicBezTo>
                    <a:cubicBezTo>
                      <a:pt x="6331" y="19136"/>
                      <a:pt x="2701" y="15501"/>
                      <a:pt x="2701" y="11036"/>
                    </a:cubicBezTo>
                    <a:close/>
                    <a:moveTo>
                      <a:pt x="2701" y="1103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14" name="AutoShape 163"/>
              <p:cNvSpPr>
                <a:spLocks/>
              </p:cNvSpPr>
              <p:nvPr/>
            </p:nvSpPr>
            <p:spPr bwMode="auto">
              <a:xfrm>
                <a:off x="0" y="88"/>
                <a:ext cx="138" cy="75"/>
              </a:xfrm>
              <a:custGeom>
                <a:avLst/>
                <a:gdLst/>
                <a:ahLst/>
                <a:cxnLst/>
                <a:rect l="0" t="0" r="r" b="b"/>
                <a:pathLst>
                  <a:path w="21600" h="21600">
                    <a:moveTo>
                      <a:pt x="0" y="6600"/>
                    </a:moveTo>
                    <a:lnTo>
                      <a:pt x="0" y="11699"/>
                    </a:lnTo>
                    <a:lnTo>
                      <a:pt x="0" y="18299"/>
                    </a:lnTo>
                    <a:cubicBezTo>
                      <a:pt x="0" y="20123"/>
                      <a:pt x="807" y="21600"/>
                      <a:pt x="1801" y="21600"/>
                    </a:cubicBezTo>
                    <a:lnTo>
                      <a:pt x="19799" y="21600"/>
                    </a:lnTo>
                    <a:cubicBezTo>
                      <a:pt x="20794" y="21600"/>
                      <a:pt x="21600" y="20123"/>
                      <a:pt x="21600" y="18299"/>
                    </a:cubicBezTo>
                    <a:lnTo>
                      <a:pt x="21600" y="11699"/>
                    </a:lnTo>
                    <a:lnTo>
                      <a:pt x="21600" y="6600"/>
                    </a:lnTo>
                    <a:cubicBezTo>
                      <a:pt x="21600" y="2955"/>
                      <a:pt x="19989" y="5"/>
                      <a:pt x="17998" y="5"/>
                    </a:cubicBezTo>
                    <a:lnTo>
                      <a:pt x="14808" y="5"/>
                    </a:lnTo>
                    <a:cubicBezTo>
                      <a:pt x="14582" y="5"/>
                      <a:pt x="14300" y="280"/>
                      <a:pt x="14173" y="619"/>
                    </a:cubicBezTo>
                    <a:lnTo>
                      <a:pt x="11027" y="8777"/>
                    </a:lnTo>
                    <a:cubicBezTo>
                      <a:pt x="10901" y="9119"/>
                      <a:pt x="10697" y="9119"/>
                      <a:pt x="10575" y="8777"/>
                    </a:cubicBezTo>
                    <a:lnTo>
                      <a:pt x="7429" y="619"/>
                    </a:lnTo>
                    <a:cubicBezTo>
                      <a:pt x="7301" y="280"/>
                      <a:pt x="7018" y="0"/>
                      <a:pt x="6792" y="0"/>
                    </a:cubicBezTo>
                    <a:lnTo>
                      <a:pt x="3602" y="0"/>
                    </a:lnTo>
                    <a:cubicBezTo>
                      <a:pt x="1616" y="0"/>
                      <a:pt x="0" y="2957"/>
                      <a:pt x="0" y="6600"/>
                    </a:cubicBezTo>
                    <a:close/>
                    <a:moveTo>
                      <a:pt x="0" y="6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06" name="Group 167"/>
            <p:cNvGrpSpPr>
              <a:grpSpLocks/>
            </p:cNvGrpSpPr>
            <p:nvPr/>
          </p:nvGrpSpPr>
          <p:grpSpPr bwMode="auto">
            <a:xfrm>
              <a:off x="7202772" y="5016896"/>
              <a:ext cx="62956" cy="77143"/>
              <a:chOff x="0" y="0"/>
              <a:chExt cx="71" cy="87"/>
            </a:xfrm>
            <a:solidFill>
              <a:srgbClr val="7F7F7F">
                <a:lumMod val="50000"/>
              </a:srgbClr>
            </a:solidFill>
          </p:grpSpPr>
          <p:sp>
            <p:nvSpPr>
              <p:cNvPr id="511" name="AutoShape 165"/>
              <p:cNvSpPr>
                <a:spLocks/>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37"/>
                    </a:moveTo>
                    <a:cubicBezTo>
                      <a:pt x="2704" y="11037"/>
                      <a:pt x="2390" y="7969"/>
                      <a:pt x="4599" y="5628"/>
                    </a:cubicBezTo>
                    <a:cubicBezTo>
                      <a:pt x="6151" y="7189"/>
                      <a:pt x="10800" y="11037"/>
                      <a:pt x="18900" y="11037"/>
                    </a:cubicBezTo>
                    <a:cubicBezTo>
                      <a:pt x="18900" y="15501"/>
                      <a:pt x="15271" y="19135"/>
                      <a:pt x="10800" y="19135"/>
                    </a:cubicBezTo>
                    <a:cubicBezTo>
                      <a:pt x="6333" y="19135"/>
                      <a:pt x="2704" y="15501"/>
                      <a:pt x="2704" y="11037"/>
                    </a:cubicBezTo>
                    <a:close/>
                    <a:moveTo>
                      <a:pt x="2704"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12" name="AutoShape 166"/>
              <p:cNvSpPr>
                <a:spLocks/>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07" name="Group 170"/>
            <p:cNvGrpSpPr>
              <a:grpSpLocks/>
            </p:cNvGrpSpPr>
            <p:nvPr/>
          </p:nvGrpSpPr>
          <p:grpSpPr bwMode="auto">
            <a:xfrm>
              <a:off x="8132035" y="3782608"/>
              <a:ext cx="62956" cy="77143"/>
              <a:chOff x="0" y="0"/>
              <a:chExt cx="71" cy="87"/>
            </a:xfrm>
            <a:solidFill>
              <a:srgbClr val="7F7F7F">
                <a:lumMod val="50000"/>
              </a:srgbClr>
            </a:solidFill>
          </p:grpSpPr>
          <p:sp>
            <p:nvSpPr>
              <p:cNvPr id="509" name="AutoShape 168"/>
              <p:cNvSpPr>
                <a:spLocks/>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42"/>
                    </a:moveTo>
                    <a:cubicBezTo>
                      <a:pt x="2704" y="11042"/>
                      <a:pt x="2390" y="7974"/>
                      <a:pt x="4599" y="5632"/>
                    </a:cubicBezTo>
                    <a:cubicBezTo>
                      <a:pt x="6151" y="7193"/>
                      <a:pt x="10800" y="11042"/>
                      <a:pt x="18900" y="11042"/>
                    </a:cubicBezTo>
                    <a:cubicBezTo>
                      <a:pt x="18900" y="15505"/>
                      <a:pt x="15271" y="19139"/>
                      <a:pt x="10800" y="19139"/>
                    </a:cubicBezTo>
                    <a:cubicBezTo>
                      <a:pt x="6333" y="19139"/>
                      <a:pt x="2704" y="15505"/>
                      <a:pt x="2704" y="11042"/>
                    </a:cubicBezTo>
                    <a:close/>
                    <a:moveTo>
                      <a:pt x="2704" y="1104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10" name="AutoShape 169"/>
              <p:cNvSpPr>
                <a:spLocks/>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08" name="Group 173"/>
            <p:cNvGrpSpPr>
              <a:grpSpLocks/>
            </p:cNvGrpSpPr>
            <p:nvPr/>
          </p:nvGrpSpPr>
          <p:grpSpPr bwMode="auto">
            <a:xfrm>
              <a:off x="8898144" y="2995218"/>
              <a:ext cx="62956" cy="77143"/>
              <a:chOff x="0" y="0"/>
              <a:chExt cx="71" cy="87"/>
            </a:xfrm>
            <a:solidFill>
              <a:srgbClr val="7F7F7F">
                <a:lumMod val="50000"/>
              </a:srgbClr>
            </a:solidFill>
          </p:grpSpPr>
          <p:sp>
            <p:nvSpPr>
              <p:cNvPr id="507" name="AutoShape 171"/>
              <p:cNvSpPr>
                <a:spLocks/>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42"/>
                    </a:moveTo>
                    <a:cubicBezTo>
                      <a:pt x="2704" y="11042"/>
                      <a:pt x="2390" y="7974"/>
                      <a:pt x="4599" y="5632"/>
                    </a:cubicBezTo>
                    <a:cubicBezTo>
                      <a:pt x="6151" y="7193"/>
                      <a:pt x="10800" y="11042"/>
                      <a:pt x="18900" y="11042"/>
                    </a:cubicBezTo>
                    <a:cubicBezTo>
                      <a:pt x="18900" y="15505"/>
                      <a:pt x="15271" y="19139"/>
                      <a:pt x="10800" y="19139"/>
                    </a:cubicBezTo>
                    <a:cubicBezTo>
                      <a:pt x="6333" y="19135"/>
                      <a:pt x="2704" y="15505"/>
                      <a:pt x="2704" y="11042"/>
                    </a:cubicBezTo>
                    <a:close/>
                    <a:moveTo>
                      <a:pt x="2704" y="1104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08" name="AutoShape 172"/>
              <p:cNvSpPr>
                <a:spLocks/>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09" name="Group 176"/>
            <p:cNvGrpSpPr>
              <a:grpSpLocks/>
            </p:cNvGrpSpPr>
            <p:nvPr/>
          </p:nvGrpSpPr>
          <p:grpSpPr bwMode="auto">
            <a:xfrm>
              <a:off x="8692430" y="2328419"/>
              <a:ext cx="62956" cy="77143"/>
              <a:chOff x="0" y="0"/>
              <a:chExt cx="71" cy="87"/>
            </a:xfrm>
            <a:solidFill>
              <a:srgbClr val="7F7F7F">
                <a:lumMod val="50000"/>
              </a:srgbClr>
            </a:solidFill>
          </p:grpSpPr>
          <p:sp>
            <p:nvSpPr>
              <p:cNvPr id="505" name="AutoShape 174"/>
              <p:cNvSpPr>
                <a:spLocks/>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42"/>
                    </a:moveTo>
                    <a:cubicBezTo>
                      <a:pt x="2704" y="11042"/>
                      <a:pt x="2390" y="7974"/>
                      <a:pt x="4599" y="5632"/>
                    </a:cubicBezTo>
                    <a:cubicBezTo>
                      <a:pt x="6151" y="7193"/>
                      <a:pt x="10800" y="11042"/>
                      <a:pt x="18900" y="11042"/>
                    </a:cubicBezTo>
                    <a:cubicBezTo>
                      <a:pt x="18900" y="15505"/>
                      <a:pt x="15271" y="19139"/>
                      <a:pt x="10800" y="19139"/>
                    </a:cubicBezTo>
                    <a:cubicBezTo>
                      <a:pt x="6333" y="19135"/>
                      <a:pt x="2704" y="15505"/>
                      <a:pt x="2704" y="11042"/>
                    </a:cubicBezTo>
                    <a:close/>
                    <a:moveTo>
                      <a:pt x="2704" y="1104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06" name="AutoShape 175"/>
              <p:cNvSpPr>
                <a:spLocks/>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10" name="Group 179"/>
            <p:cNvGrpSpPr>
              <a:grpSpLocks/>
            </p:cNvGrpSpPr>
            <p:nvPr/>
          </p:nvGrpSpPr>
          <p:grpSpPr bwMode="auto">
            <a:xfrm>
              <a:off x="7741886" y="1108318"/>
              <a:ext cx="62956" cy="77143"/>
              <a:chOff x="0" y="0"/>
              <a:chExt cx="71" cy="87"/>
            </a:xfrm>
            <a:solidFill>
              <a:srgbClr val="7F7F7F">
                <a:lumMod val="50000"/>
              </a:srgbClr>
            </a:solidFill>
          </p:grpSpPr>
          <p:sp>
            <p:nvSpPr>
              <p:cNvPr id="503" name="AutoShape 177"/>
              <p:cNvSpPr>
                <a:spLocks/>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37"/>
                    </a:moveTo>
                    <a:cubicBezTo>
                      <a:pt x="2704" y="11037"/>
                      <a:pt x="2390" y="7969"/>
                      <a:pt x="4599" y="5628"/>
                    </a:cubicBezTo>
                    <a:cubicBezTo>
                      <a:pt x="6151" y="7189"/>
                      <a:pt x="10800" y="11037"/>
                      <a:pt x="18900" y="11037"/>
                    </a:cubicBezTo>
                    <a:cubicBezTo>
                      <a:pt x="18900" y="15501"/>
                      <a:pt x="15271" y="19135"/>
                      <a:pt x="10800" y="19135"/>
                    </a:cubicBezTo>
                    <a:cubicBezTo>
                      <a:pt x="6333" y="19135"/>
                      <a:pt x="2704" y="15501"/>
                      <a:pt x="2704" y="11037"/>
                    </a:cubicBezTo>
                    <a:close/>
                    <a:moveTo>
                      <a:pt x="2704"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04" name="AutoShape 178"/>
              <p:cNvSpPr>
                <a:spLocks/>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11" name="Group 182"/>
            <p:cNvGrpSpPr>
              <a:grpSpLocks/>
            </p:cNvGrpSpPr>
            <p:nvPr/>
          </p:nvGrpSpPr>
          <p:grpSpPr bwMode="auto">
            <a:xfrm>
              <a:off x="8678242" y="3378272"/>
              <a:ext cx="122365" cy="144533"/>
              <a:chOff x="0" y="0"/>
              <a:chExt cx="138" cy="163"/>
            </a:xfrm>
            <a:solidFill>
              <a:srgbClr val="7F7F7F">
                <a:lumMod val="50000"/>
              </a:srgbClr>
            </a:solidFill>
          </p:grpSpPr>
          <p:sp>
            <p:nvSpPr>
              <p:cNvPr id="501" name="AutoShape 180"/>
              <p:cNvSpPr>
                <a:spLocks/>
              </p:cNvSpPr>
              <p:nvPr/>
            </p:nvSpPr>
            <p:spPr bwMode="auto">
              <a:xfrm>
                <a:off x="32" y="0"/>
                <a:ext cx="80" cy="80"/>
              </a:xfrm>
              <a:custGeom>
                <a:avLst/>
                <a:gdLst/>
                <a:ahLst/>
                <a:cxnLst/>
                <a:rect l="0" t="0" r="r" b="b"/>
                <a:pathLst>
                  <a:path w="21600" h="21600">
                    <a:moveTo>
                      <a:pt x="21600" y="10800"/>
                    </a:moveTo>
                    <a:cubicBezTo>
                      <a:pt x="21600" y="4836"/>
                      <a:pt x="16770" y="0"/>
                      <a:pt x="10798" y="0"/>
                    </a:cubicBezTo>
                    <a:cubicBezTo>
                      <a:pt x="4836" y="0"/>
                      <a:pt x="0" y="4836"/>
                      <a:pt x="0" y="10800"/>
                    </a:cubicBezTo>
                    <a:cubicBezTo>
                      <a:pt x="0" y="16764"/>
                      <a:pt x="4836" y="21600"/>
                      <a:pt x="10798" y="21600"/>
                    </a:cubicBezTo>
                    <a:cubicBezTo>
                      <a:pt x="16770" y="21600"/>
                      <a:pt x="21600" y="16764"/>
                      <a:pt x="21600" y="10800"/>
                    </a:cubicBezTo>
                    <a:close/>
                    <a:moveTo>
                      <a:pt x="2703" y="11036"/>
                    </a:moveTo>
                    <a:cubicBezTo>
                      <a:pt x="2703" y="11036"/>
                      <a:pt x="2387" y="7971"/>
                      <a:pt x="4598" y="5631"/>
                    </a:cubicBezTo>
                    <a:cubicBezTo>
                      <a:pt x="6151" y="7193"/>
                      <a:pt x="10800" y="11036"/>
                      <a:pt x="18902" y="11036"/>
                    </a:cubicBezTo>
                    <a:cubicBezTo>
                      <a:pt x="18902" y="15501"/>
                      <a:pt x="15271" y="19134"/>
                      <a:pt x="10800" y="19134"/>
                    </a:cubicBezTo>
                    <a:cubicBezTo>
                      <a:pt x="6331" y="19136"/>
                      <a:pt x="2703" y="15501"/>
                      <a:pt x="2703" y="11036"/>
                    </a:cubicBezTo>
                    <a:close/>
                    <a:moveTo>
                      <a:pt x="2703" y="1103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02" name="AutoShape 181"/>
              <p:cNvSpPr>
                <a:spLocks/>
              </p:cNvSpPr>
              <p:nvPr/>
            </p:nvSpPr>
            <p:spPr bwMode="auto">
              <a:xfrm>
                <a:off x="0" y="88"/>
                <a:ext cx="138" cy="75"/>
              </a:xfrm>
              <a:custGeom>
                <a:avLst/>
                <a:gdLst/>
                <a:ahLst/>
                <a:cxnLst/>
                <a:rect l="0" t="0" r="r" b="b"/>
                <a:pathLst>
                  <a:path w="21600" h="21600">
                    <a:moveTo>
                      <a:pt x="0" y="6598"/>
                    </a:moveTo>
                    <a:lnTo>
                      <a:pt x="0" y="11698"/>
                    </a:lnTo>
                    <a:lnTo>
                      <a:pt x="0" y="18299"/>
                    </a:lnTo>
                    <a:cubicBezTo>
                      <a:pt x="0" y="20123"/>
                      <a:pt x="806" y="21600"/>
                      <a:pt x="1800" y="21600"/>
                    </a:cubicBezTo>
                    <a:lnTo>
                      <a:pt x="19800" y="21600"/>
                    </a:lnTo>
                    <a:cubicBezTo>
                      <a:pt x="20795" y="21600"/>
                      <a:pt x="21600" y="20125"/>
                      <a:pt x="21600" y="18299"/>
                    </a:cubicBezTo>
                    <a:lnTo>
                      <a:pt x="21600" y="11698"/>
                    </a:lnTo>
                    <a:lnTo>
                      <a:pt x="21600" y="6598"/>
                    </a:lnTo>
                    <a:cubicBezTo>
                      <a:pt x="21600" y="2953"/>
                      <a:pt x="19989" y="2"/>
                      <a:pt x="17998" y="2"/>
                    </a:cubicBezTo>
                    <a:lnTo>
                      <a:pt x="14808" y="2"/>
                    </a:lnTo>
                    <a:cubicBezTo>
                      <a:pt x="14581" y="2"/>
                      <a:pt x="14299" y="278"/>
                      <a:pt x="14172" y="619"/>
                    </a:cubicBezTo>
                    <a:lnTo>
                      <a:pt x="11025" y="8778"/>
                    </a:lnTo>
                    <a:cubicBezTo>
                      <a:pt x="10900" y="9122"/>
                      <a:pt x="10696" y="9122"/>
                      <a:pt x="10573" y="8778"/>
                    </a:cubicBezTo>
                    <a:lnTo>
                      <a:pt x="7427" y="619"/>
                    </a:lnTo>
                    <a:cubicBezTo>
                      <a:pt x="7299" y="280"/>
                      <a:pt x="7016" y="0"/>
                      <a:pt x="6790" y="0"/>
                    </a:cubicBezTo>
                    <a:lnTo>
                      <a:pt x="3600" y="0"/>
                    </a:lnTo>
                    <a:cubicBezTo>
                      <a:pt x="1616" y="0"/>
                      <a:pt x="0" y="2955"/>
                      <a:pt x="0" y="6598"/>
                    </a:cubicBezTo>
                    <a:close/>
                    <a:moveTo>
                      <a:pt x="0" y="659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12" name="Group 185"/>
            <p:cNvGrpSpPr>
              <a:grpSpLocks/>
            </p:cNvGrpSpPr>
            <p:nvPr/>
          </p:nvGrpSpPr>
          <p:grpSpPr bwMode="auto">
            <a:xfrm>
              <a:off x="6947402" y="625953"/>
              <a:ext cx="265124" cy="314779"/>
              <a:chOff x="0" y="0"/>
              <a:chExt cx="299" cy="355"/>
            </a:xfrm>
            <a:solidFill>
              <a:srgbClr val="7F7F7F">
                <a:lumMod val="50000"/>
              </a:srgbClr>
            </a:solidFill>
          </p:grpSpPr>
          <p:sp>
            <p:nvSpPr>
              <p:cNvPr id="499" name="AutoShape 183"/>
              <p:cNvSpPr>
                <a:spLocks/>
              </p:cNvSpPr>
              <p:nvPr/>
            </p:nvSpPr>
            <p:spPr bwMode="auto">
              <a:xfrm>
                <a:off x="64" y="0"/>
                <a:ext cx="174" cy="174"/>
              </a:xfrm>
              <a:custGeom>
                <a:avLst/>
                <a:gdLst/>
                <a:ahLst/>
                <a:cxnLst/>
                <a:rect l="0" t="0" r="r" b="b"/>
                <a:pathLst>
                  <a:path w="21600" h="21600">
                    <a:moveTo>
                      <a:pt x="21600" y="10800"/>
                    </a:moveTo>
                    <a:cubicBezTo>
                      <a:pt x="21600" y="4836"/>
                      <a:pt x="16770" y="0"/>
                      <a:pt x="10798" y="0"/>
                    </a:cubicBezTo>
                    <a:cubicBezTo>
                      <a:pt x="4837" y="0"/>
                      <a:pt x="0" y="4836"/>
                      <a:pt x="0" y="10800"/>
                    </a:cubicBezTo>
                    <a:cubicBezTo>
                      <a:pt x="0" y="16764"/>
                      <a:pt x="4837" y="21600"/>
                      <a:pt x="10798" y="21600"/>
                    </a:cubicBezTo>
                    <a:cubicBezTo>
                      <a:pt x="16770" y="21600"/>
                      <a:pt x="21600" y="16763"/>
                      <a:pt x="21600" y="10800"/>
                    </a:cubicBezTo>
                    <a:close/>
                    <a:moveTo>
                      <a:pt x="2702" y="11037"/>
                    </a:moveTo>
                    <a:cubicBezTo>
                      <a:pt x="2702" y="11037"/>
                      <a:pt x="2387" y="7971"/>
                      <a:pt x="4596" y="5632"/>
                    </a:cubicBezTo>
                    <a:cubicBezTo>
                      <a:pt x="6149" y="7193"/>
                      <a:pt x="10798" y="11037"/>
                      <a:pt x="18899" y="11037"/>
                    </a:cubicBezTo>
                    <a:cubicBezTo>
                      <a:pt x="18899" y="15501"/>
                      <a:pt x="15268" y="19135"/>
                      <a:pt x="10797" y="19135"/>
                    </a:cubicBezTo>
                    <a:cubicBezTo>
                      <a:pt x="6332" y="19135"/>
                      <a:pt x="2702" y="15501"/>
                      <a:pt x="2702" y="11037"/>
                    </a:cubicBezTo>
                    <a:close/>
                    <a:moveTo>
                      <a:pt x="2702"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500" name="AutoShape 184"/>
              <p:cNvSpPr>
                <a:spLocks/>
              </p:cNvSpPr>
              <p:nvPr/>
            </p:nvSpPr>
            <p:spPr bwMode="auto">
              <a:xfrm>
                <a:off x="0" y="192"/>
                <a:ext cx="299" cy="163"/>
              </a:xfrm>
              <a:custGeom>
                <a:avLst/>
                <a:gdLst/>
                <a:ahLst/>
                <a:cxnLst/>
                <a:rect l="0" t="0" r="r" b="b"/>
                <a:pathLst>
                  <a:path w="21600" h="21600">
                    <a:moveTo>
                      <a:pt x="0" y="6601"/>
                    </a:moveTo>
                    <a:lnTo>
                      <a:pt x="0" y="11699"/>
                    </a:lnTo>
                    <a:lnTo>
                      <a:pt x="0" y="18299"/>
                    </a:lnTo>
                    <a:cubicBezTo>
                      <a:pt x="0" y="20124"/>
                      <a:pt x="807" y="21600"/>
                      <a:pt x="1800" y="21600"/>
                    </a:cubicBezTo>
                    <a:lnTo>
                      <a:pt x="19800" y="21600"/>
                    </a:lnTo>
                    <a:cubicBezTo>
                      <a:pt x="20794" y="21600"/>
                      <a:pt x="21600" y="20124"/>
                      <a:pt x="21600" y="18299"/>
                    </a:cubicBezTo>
                    <a:lnTo>
                      <a:pt x="21600" y="11699"/>
                    </a:lnTo>
                    <a:lnTo>
                      <a:pt x="21600" y="6601"/>
                    </a:lnTo>
                    <a:cubicBezTo>
                      <a:pt x="21600" y="2955"/>
                      <a:pt x="19989" y="4"/>
                      <a:pt x="17998" y="4"/>
                    </a:cubicBezTo>
                    <a:lnTo>
                      <a:pt x="14808" y="4"/>
                    </a:lnTo>
                    <a:cubicBezTo>
                      <a:pt x="14582" y="4"/>
                      <a:pt x="14300" y="280"/>
                      <a:pt x="14173" y="621"/>
                    </a:cubicBezTo>
                    <a:lnTo>
                      <a:pt x="11027" y="8777"/>
                    </a:lnTo>
                    <a:cubicBezTo>
                      <a:pt x="10902" y="9119"/>
                      <a:pt x="10698" y="9119"/>
                      <a:pt x="10574" y="8777"/>
                    </a:cubicBezTo>
                    <a:lnTo>
                      <a:pt x="7428" y="621"/>
                    </a:lnTo>
                    <a:cubicBezTo>
                      <a:pt x="7301" y="280"/>
                      <a:pt x="7018" y="0"/>
                      <a:pt x="6792" y="0"/>
                    </a:cubicBezTo>
                    <a:lnTo>
                      <a:pt x="3602" y="0"/>
                    </a:lnTo>
                    <a:cubicBezTo>
                      <a:pt x="1616" y="1"/>
                      <a:pt x="0" y="2955"/>
                      <a:pt x="0" y="6601"/>
                    </a:cubicBezTo>
                    <a:close/>
                    <a:moveTo>
                      <a:pt x="0" y="66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13" name="Group 188"/>
            <p:cNvGrpSpPr>
              <a:grpSpLocks/>
            </p:cNvGrpSpPr>
            <p:nvPr/>
          </p:nvGrpSpPr>
          <p:grpSpPr bwMode="auto">
            <a:xfrm>
              <a:off x="8749179" y="1009007"/>
              <a:ext cx="117931" cy="141872"/>
              <a:chOff x="0" y="0"/>
              <a:chExt cx="133" cy="160"/>
            </a:xfrm>
            <a:solidFill>
              <a:srgbClr val="7F7F7F">
                <a:lumMod val="50000"/>
              </a:srgbClr>
            </a:solidFill>
          </p:grpSpPr>
          <p:sp>
            <p:nvSpPr>
              <p:cNvPr id="497" name="AutoShape 186"/>
              <p:cNvSpPr>
                <a:spLocks/>
              </p:cNvSpPr>
              <p:nvPr/>
            </p:nvSpPr>
            <p:spPr bwMode="auto">
              <a:xfrm>
                <a:off x="32" y="0"/>
                <a:ext cx="77" cy="77"/>
              </a:xfrm>
              <a:custGeom>
                <a:avLst/>
                <a:gdLst/>
                <a:ahLst/>
                <a:cxnLst/>
                <a:rect l="0" t="0" r="r" b="b"/>
                <a:pathLst>
                  <a:path w="21600" h="21598">
                    <a:moveTo>
                      <a:pt x="21600" y="10799"/>
                    </a:moveTo>
                    <a:cubicBezTo>
                      <a:pt x="21600" y="4836"/>
                      <a:pt x="16769" y="0"/>
                      <a:pt x="10798" y="0"/>
                    </a:cubicBezTo>
                    <a:cubicBezTo>
                      <a:pt x="4838" y="0"/>
                      <a:pt x="0" y="4836"/>
                      <a:pt x="0" y="10799"/>
                    </a:cubicBezTo>
                    <a:cubicBezTo>
                      <a:pt x="0" y="16764"/>
                      <a:pt x="4838" y="21598"/>
                      <a:pt x="10798" y="21598"/>
                    </a:cubicBezTo>
                    <a:cubicBezTo>
                      <a:pt x="16769" y="21600"/>
                      <a:pt x="21600" y="16764"/>
                      <a:pt x="21600" y="10799"/>
                    </a:cubicBezTo>
                    <a:close/>
                    <a:moveTo>
                      <a:pt x="2703" y="11037"/>
                    </a:moveTo>
                    <a:cubicBezTo>
                      <a:pt x="2703" y="11037"/>
                      <a:pt x="2388" y="7973"/>
                      <a:pt x="4600" y="5634"/>
                    </a:cubicBezTo>
                    <a:cubicBezTo>
                      <a:pt x="6149" y="7195"/>
                      <a:pt x="10798" y="11037"/>
                      <a:pt x="18899" y="11037"/>
                    </a:cubicBezTo>
                    <a:cubicBezTo>
                      <a:pt x="18899" y="15501"/>
                      <a:pt x="15271" y="19137"/>
                      <a:pt x="10800" y="19137"/>
                    </a:cubicBezTo>
                    <a:cubicBezTo>
                      <a:pt x="6334" y="19137"/>
                      <a:pt x="2703" y="15501"/>
                      <a:pt x="2703" y="11037"/>
                    </a:cubicBezTo>
                    <a:close/>
                    <a:moveTo>
                      <a:pt x="2703"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98" name="AutoShape 187"/>
              <p:cNvSpPr>
                <a:spLocks/>
              </p:cNvSpPr>
              <p:nvPr/>
            </p:nvSpPr>
            <p:spPr bwMode="auto">
              <a:xfrm>
                <a:off x="0" y="88"/>
                <a:ext cx="133" cy="72"/>
              </a:xfrm>
              <a:custGeom>
                <a:avLst/>
                <a:gdLst/>
                <a:ahLst/>
                <a:cxnLst/>
                <a:rect l="0" t="0" r="r" b="b"/>
                <a:pathLst>
                  <a:path w="21600" h="21598">
                    <a:moveTo>
                      <a:pt x="0" y="6599"/>
                    </a:moveTo>
                    <a:lnTo>
                      <a:pt x="0" y="11697"/>
                    </a:lnTo>
                    <a:lnTo>
                      <a:pt x="0" y="18295"/>
                    </a:lnTo>
                    <a:cubicBezTo>
                      <a:pt x="0" y="20121"/>
                      <a:pt x="806" y="21598"/>
                      <a:pt x="1801" y="21598"/>
                    </a:cubicBezTo>
                    <a:lnTo>
                      <a:pt x="19801" y="21598"/>
                    </a:lnTo>
                    <a:cubicBezTo>
                      <a:pt x="20796" y="21598"/>
                      <a:pt x="21600" y="20121"/>
                      <a:pt x="21600" y="18295"/>
                    </a:cubicBezTo>
                    <a:lnTo>
                      <a:pt x="21600" y="11697"/>
                    </a:lnTo>
                    <a:lnTo>
                      <a:pt x="21600" y="6599"/>
                    </a:lnTo>
                    <a:cubicBezTo>
                      <a:pt x="21600" y="2952"/>
                      <a:pt x="19990" y="3"/>
                      <a:pt x="17999" y="3"/>
                    </a:cubicBezTo>
                    <a:lnTo>
                      <a:pt x="14810" y="3"/>
                    </a:lnTo>
                    <a:cubicBezTo>
                      <a:pt x="14583" y="3"/>
                      <a:pt x="14301" y="281"/>
                      <a:pt x="14174" y="620"/>
                    </a:cubicBezTo>
                    <a:lnTo>
                      <a:pt x="11027" y="8779"/>
                    </a:lnTo>
                    <a:cubicBezTo>
                      <a:pt x="10903" y="9120"/>
                      <a:pt x="10698" y="9120"/>
                      <a:pt x="10575" y="8779"/>
                    </a:cubicBezTo>
                    <a:lnTo>
                      <a:pt x="7429" y="620"/>
                    </a:lnTo>
                    <a:cubicBezTo>
                      <a:pt x="7301" y="281"/>
                      <a:pt x="7018" y="0"/>
                      <a:pt x="6792" y="0"/>
                    </a:cubicBezTo>
                    <a:lnTo>
                      <a:pt x="3601" y="0"/>
                    </a:lnTo>
                    <a:cubicBezTo>
                      <a:pt x="1615" y="-2"/>
                      <a:pt x="0" y="2952"/>
                      <a:pt x="0" y="6599"/>
                    </a:cubicBezTo>
                    <a:close/>
                    <a:moveTo>
                      <a:pt x="0" y="6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14" name="Group 191"/>
            <p:cNvGrpSpPr>
              <a:grpSpLocks/>
            </p:cNvGrpSpPr>
            <p:nvPr/>
          </p:nvGrpSpPr>
          <p:grpSpPr bwMode="auto">
            <a:xfrm>
              <a:off x="8493809" y="1682900"/>
              <a:ext cx="117931" cy="134779"/>
              <a:chOff x="0" y="0"/>
              <a:chExt cx="133" cy="152"/>
            </a:xfrm>
            <a:solidFill>
              <a:srgbClr val="7F7F7F">
                <a:lumMod val="50000"/>
              </a:srgbClr>
            </a:solidFill>
          </p:grpSpPr>
          <p:sp>
            <p:nvSpPr>
              <p:cNvPr id="495" name="AutoShape 189"/>
              <p:cNvSpPr>
                <a:spLocks/>
              </p:cNvSpPr>
              <p:nvPr/>
            </p:nvSpPr>
            <p:spPr bwMode="auto">
              <a:xfrm>
                <a:off x="32" y="0"/>
                <a:ext cx="77" cy="77"/>
              </a:xfrm>
              <a:custGeom>
                <a:avLst/>
                <a:gdLst/>
                <a:ahLst/>
                <a:cxnLst/>
                <a:rect l="0" t="0" r="r" b="b"/>
                <a:pathLst>
                  <a:path w="21600" h="21598">
                    <a:moveTo>
                      <a:pt x="21600" y="10799"/>
                    </a:moveTo>
                    <a:cubicBezTo>
                      <a:pt x="21600" y="4836"/>
                      <a:pt x="16769" y="0"/>
                      <a:pt x="10797" y="0"/>
                    </a:cubicBezTo>
                    <a:cubicBezTo>
                      <a:pt x="4836" y="0"/>
                      <a:pt x="0" y="4836"/>
                      <a:pt x="0" y="10799"/>
                    </a:cubicBezTo>
                    <a:cubicBezTo>
                      <a:pt x="0" y="16764"/>
                      <a:pt x="4838" y="21598"/>
                      <a:pt x="10797" y="21598"/>
                    </a:cubicBezTo>
                    <a:cubicBezTo>
                      <a:pt x="16771" y="21600"/>
                      <a:pt x="21600" y="16764"/>
                      <a:pt x="21600" y="10799"/>
                    </a:cubicBezTo>
                    <a:close/>
                    <a:moveTo>
                      <a:pt x="2701" y="11037"/>
                    </a:moveTo>
                    <a:cubicBezTo>
                      <a:pt x="2701" y="11037"/>
                      <a:pt x="2386" y="7973"/>
                      <a:pt x="4598" y="5634"/>
                    </a:cubicBezTo>
                    <a:cubicBezTo>
                      <a:pt x="6148" y="7195"/>
                      <a:pt x="10797" y="11037"/>
                      <a:pt x="18899" y="11037"/>
                    </a:cubicBezTo>
                    <a:cubicBezTo>
                      <a:pt x="18899" y="15501"/>
                      <a:pt x="15270" y="19137"/>
                      <a:pt x="10797" y="19137"/>
                    </a:cubicBezTo>
                    <a:cubicBezTo>
                      <a:pt x="6332" y="19137"/>
                      <a:pt x="2701" y="15501"/>
                      <a:pt x="2701" y="11037"/>
                    </a:cubicBezTo>
                    <a:close/>
                    <a:moveTo>
                      <a:pt x="2701" y="1103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96" name="AutoShape 190"/>
              <p:cNvSpPr>
                <a:spLocks/>
              </p:cNvSpPr>
              <p:nvPr/>
            </p:nvSpPr>
            <p:spPr bwMode="auto">
              <a:xfrm>
                <a:off x="0" y="80"/>
                <a:ext cx="133" cy="72"/>
              </a:xfrm>
              <a:custGeom>
                <a:avLst/>
                <a:gdLst/>
                <a:ahLst/>
                <a:cxnLst/>
                <a:rect l="0" t="0" r="r" b="b"/>
                <a:pathLst>
                  <a:path w="21600" h="21600">
                    <a:moveTo>
                      <a:pt x="0" y="6599"/>
                    </a:moveTo>
                    <a:lnTo>
                      <a:pt x="0" y="11698"/>
                    </a:lnTo>
                    <a:lnTo>
                      <a:pt x="0" y="18297"/>
                    </a:lnTo>
                    <a:cubicBezTo>
                      <a:pt x="0" y="20121"/>
                      <a:pt x="806" y="21600"/>
                      <a:pt x="1801" y="21600"/>
                    </a:cubicBezTo>
                    <a:lnTo>
                      <a:pt x="19801" y="21600"/>
                    </a:lnTo>
                    <a:cubicBezTo>
                      <a:pt x="20796" y="21600"/>
                      <a:pt x="21600" y="20123"/>
                      <a:pt x="21600" y="18297"/>
                    </a:cubicBezTo>
                    <a:lnTo>
                      <a:pt x="21600" y="11698"/>
                    </a:lnTo>
                    <a:lnTo>
                      <a:pt x="21600" y="6599"/>
                    </a:lnTo>
                    <a:cubicBezTo>
                      <a:pt x="21600" y="2952"/>
                      <a:pt x="19990" y="2"/>
                      <a:pt x="17999" y="2"/>
                    </a:cubicBezTo>
                    <a:lnTo>
                      <a:pt x="14810" y="2"/>
                    </a:lnTo>
                    <a:cubicBezTo>
                      <a:pt x="14583" y="2"/>
                      <a:pt x="14301" y="280"/>
                      <a:pt x="14174" y="620"/>
                    </a:cubicBezTo>
                    <a:lnTo>
                      <a:pt x="11027" y="8779"/>
                    </a:lnTo>
                    <a:cubicBezTo>
                      <a:pt x="10903" y="9121"/>
                      <a:pt x="10698" y="9121"/>
                      <a:pt x="10575" y="8779"/>
                    </a:cubicBezTo>
                    <a:lnTo>
                      <a:pt x="7429" y="620"/>
                    </a:lnTo>
                    <a:cubicBezTo>
                      <a:pt x="7301" y="280"/>
                      <a:pt x="7018" y="0"/>
                      <a:pt x="6792" y="0"/>
                    </a:cubicBezTo>
                    <a:lnTo>
                      <a:pt x="3601" y="0"/>
                    </a:lnTo>
                    <a:cubicBezTo>
                      <a:pt x="1615" y="0"/>
                      <a:pt x="0" y="2954"/>
                      <a:pt x="0" y="6599"/>
                    </a:cubicBezTo>
                    <a:close/>
                    <a:moveTo>
                      <a:pt x="0" y="6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15" name="Group 203"/>
            <p:cNvGrpSpPr>
              <a:grpSpLocks/>
            </p:cNvGrpSpPr>
            <p:nvPr/>
          </p:nvGrpSpPr>
          <p:grpSpPr bwMode="auto">
            <a:xfrm>
              <a:off x="8458341" y="29203"/>
              <a:ext cx="62069" cy="70049"/>
              <a:chOff x="0" y="0"/>
              <a:chExt cx="70" cy="78"/>
            </a:xfrm>
            <a:solidFill>
              <a:srgbClr val="7F7F7F">
                <a:lumMod val="50000"/>
              </a:srgbClr>
            </a:solidFill>
          </p:grpSpPr>
          <p:sp>
            <p:nvSpPr>
              <p:cNvPr id="493" name="AutoShape 201"/>
              <p:cNvSpPr>
                <a:spLocks/>
              </p:cNvSpPr>
              <p:nvPr/>
            </p:nvSpPr>
            <p:spPr bwMode="auto">
              <a:xfrm>
                <a:off x="16" y="0"/>
                <a:ext cx="40" cy="40"/>
              </a:xfrm>
              <a:custGeom>
                <a:avLst/>
                <a:gdLst/>
                <a:ahLst/>
                <a:cxnLst/>
                <a:rect l="0" t="0" r="r" b="b"/>
                <a:pathLst>
                  <a:path w="21600" h="21600">
                    <a:moveTo>
                      <a:pt x="21600" y="10798"/>
                    </a:moveTo>
                    <a:cubicBezTo>
                      <a:pt x="21600" y="4834"/>
                      <a:pt x="16770" y="0"/>
                      <a:pt x="10798" y="0"/>
                    </a:cubicBezTo>
                    <a:cubicBezTo>
                      <a:pt x="4834" y="0"/>
                      <a:pt x="0" y="4839"/>
                      <a:pt x="0" y="10798"/>
                    </a:cubicBezTo>
                    <a:cubicBezTo>
                      <a:pt x="0" y="16766"/>
                      <a:pt x="4834" y="21600"/>
                      <a:pt x="10798" y="21600"/>
                    </a:cubicBezTo>
                    <a:cubicBezTo>
                      <a:pt x="16770" y="21600"/>
                      <a:pt x="21600" y="16766"/>
                      <a:pt x="21600" y="10798"/>
                    </a:cubicBezTo>
                    <a:close/>
                    <a:moveTo>
                      <a:pt x="2698" y="11039"/>
                    </a:moveTo>
                    <a:cubicBezTo>
                      <a:pt x="2698" y="11039"/>
                      <a:pt x="2385" y="7973"/>
                      <a:pt x="4593" y="5634"/>
                    </a:cubicBezTo>
                    <a:cubicBezTo>
                      <a:pt x="6145" y="7194"/>
                      <a:pt x="10798" y="11039"/>
                      <a:pt x="18897" y="11039"/>
                    </a:cubicBezTo>
                    <a:cubicBezTo>
                      <a:pt x="18897" y="15505"/>
                      <a:pt x="15268" y="19134"/>
                      <a:pt x="10798" y="19134"/>
                    </a:cubicBezTo>
                    <a:cubicBezTo>
                      <a:pt x="6332" y="19134"/>
                      <a:pt x="2698" y="15501"/>
                      <a:pt x="2698" y="11039"/>
                    </a:cubicBezTo>
                    <a:close/>
                    <a:moveTo>
                      <a:pt x="2698" y="1103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94" name="AutoShape 202"/>
              <p:cNvSpPr>
                <a:spLocks/>
              </p:cNvSpPr>
              <p:nvPr/>
            </p:nvSpPr>
            <p:spPr bwMode="auto">
              <a:xfrm>
                <a:off x="0" y="40"/>
                <a:ext cx="70" cy="38"/>
              </a:xfrm>
              <a:custGeom>
                <a:avLst/>
                <a:gdLst/>
                <a:ahLst/>
                <a:cxnLst/>
                <a:rect l="0" t="0" r="r" b="b"/>
                <a:pathLst>
                  <a:path w="21600" h="21600">
                    <a:moveTo>
                      <a:pt x="0" y="6599"/>
                    </a:moveTo>
                    <a:lnTo>
                      <a:pt x="0" y="11699"/>
                    </a:lnTo>
                    <a:lnTo>
                      <a:pt x="0" y="18303"/>
                    </a:lnTo>
                    <a:cubicBezTo>
                      <a:pt x="0" y="20127"/>
                      <a:pt x="806" y="21600"/>
                      <a:pt x="1799" y="21600"/>
                    </a:cubicBezTo>
                    <a:lnTo>
                      <a:pt x="19801" y="21600"/>
                    </a:lnTo>
                    <a:cubicBezTo>
                      <a:pt x="20792" y="21600"/>
                      <a:pt x="21600" y="20123"/>
                      <a:pt x="21600" y="18303"/>
                    </a:cubicBezTo>
                    <a:lnTo>
                      <a:pt x="21600" y="11699"/>
                    </a:lnTo>
                    <a:lnTo>
                      <a:pt x="21600" y="6599"/>
                    </a:lnTo>
                    <a:cubicBezTo>
                      <a:pt x="21600" y="2954"/>
                      <a:pt x="19991" y="5"/>
                      <a:pt x="17998" y="5"/>
                    </a:cubicBezTo>
                    <a:lnTo>
                      <a:pt x="14807" y="5"/>
                    </a:lnTo>
                    <a:cubicBezTo>
                      <a:pt x="14580" y="5"/>
                      <a:pt x="14299" y="280"/>
                      <a:pt x="14171" y="623"/>
                    </a:cubicBezTo>
                    <a:lnTo>
                      <a:pt x="11027" y="8781"/>
                    </a:lnTo>
                    <a:cubicBezTo>
                      <a:pt x="10901" y="9124"/>
                      <a:pt x="10699" y="9124"/>
                      <a:pt x="10573" y="8781"/>
                    </a:cubicBezTo>
                    <a:lnTo>
                      <a:pt x="7427" y="623"/>
                    </a:lnTo>
                    <a:cubicBezTo>
                      <a:pt x="7301" y="280"/>
                      <a:pt x="7018" y="0"/>
                      <a:pt x="6791" y="0"/>
                    </a:cubicBezTo>
                    <a:lnTo>
                      <a:pt x="3600" y="0"/>
                    </a:lnTo>
                    <a:cubicBezTo>
                      <a:pt x="1614" y="0"/>
                      <a:pt x="0" y="2954"/>
                      <a:pt x="0" y="6599"/>
                    </a:cubicBezTo>
                    <a:close/>
                    <a:moveTo>
                      <a:pt x="0" y="6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16" name="Group 206"/>
            <p:cNvGrpSpPr>
              <a:grpSpLocks/>
            </p:cNvGrpSpPr>
            <p:nvPr/>
          </p:nvGrpSpPr>
          <p:grpSpPr bwMode="auto">
            <a:xfrm>
              <a:off x="5819519" y="1548122"/>
              <a:ext cx="62069" cy="76256"/>
              <a:chOff x="0" y="0"/>
              <a:chExt cx="70" cy="86"/>
            </a:xfrm>
            <a:solidFill>
              <a:srgbClr val="7F7F7F">
                <a:lumMod val="50000"/>
              </a:srgbClr>
            </a:solidFill>
          </p:grpSpPr>
          <p:sp>
            <p:nvSpPr>
              <p:cNvPr id="491" name="AutoShape 204"/>
              <p:cNvSpPr>
                <a:spLocks/>
              </p:cNvSpPr>
              <p:nvPr/>
            </p:nvSpPr>
            <p:spPr bwMode="auto">
              <a:xfrm>
                <a:off x="16" y="0"/>
                <a:ext cx="40" cy="40"/>
              </a:xfrm>
              <a:custGeom>
                <a:avLst/>
                <a:gdLst/>
                <a:ahLst/>
                <a:cxnLst/>
                <a:rect l="0" t="0" r="r" b="b"/>
                <a:pathLst>
                  <a:path w="21600" h="21600">
                    <a:moveTo>
                      <a:pt x="21600" y="10798"/>
                    </a:moveTo>
                    <a:cubicBezTo>
                      <a:pt x="21600" y="4834"/>
                      <a:pt x="16770" y="0"/>
                      <a:pt x="10798" y="0"/>
                    </a:cubicBezTo>
                    <a:cubicBezTo>
                      <a:pt x="4834" y="0"/>
                      <a:pt x="0" y="4839"/>
                      <a:pt x="0" y="10798"/>
                    </a:cubicBezTo>
                    <a:cubicBezTo>
                      <a:pt x="0" y="16766"/>
                      <a:pt x="4830" y="21600"/>
                      <a:pt x="10798" y="21600"/>
                    </a:cubicBezTo>
                    <a:cubicBezTo>
                      <a:pt x="16770" y="21600"/>
                      <a:pt x="21600" y="16766"/>
                      <a:pt x="21600" y="10798"/>
                    </a:cubicBezTo>
                    <a:close/>
                    <a:moveTo>
                      <a:pt x="2698" y="11039"/>
                    </a:moveTo>
                    <a:cubicBezTo>
                      <a:pt x="2698" y="11039"/>
                      <a:pt x="2385" y="7973"/>
                      <a:pt x="4593" y="5634"/>
                    </a:cubicBezTo>
                    <a:cubicBezTo>
                      <a:pt x="6145" y="7194"/>
                      <a:pt x="10798" y="11039"/>
                      <a:pt x="18897" y="11039"/>
                    </a:cubicBezTo>
                    <a:cubicBezTo>
                      <a:pt x="18897" y="15505"/>
                      <a:pt x="15268" y="19134"/>
                      <a:pt x="10798" y="19134"/>
                    </a:cubicBezTo>
                    <a:cubicBezTo>
                      <a:pt x="6332" y="19134"/>
                      <a:pt x="2698" y="15501"/>
                      <a:pt x="2698" y="11039"/>
                    </a:cubicBezTo>
                    <a:close/>
                    <a:moveTo>
                      <a:pt x="2698" y="1103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92" name="AutoShape 205"/>
              <p:cNvSpPr>
                <a:spLocks/>
              </p:cNvSpPr>
              <p:nvPr/>
            </p:nvSpPr>
            <p:spPr bwMode="auto">
              <a:xfrm>
                <a:off x="0" y="48"/>
                <a:ext cx="70" cy="38"/>
              </a:xfrm>
              <a:custGeom>
                <a:avLst/>
                <a:gdLst/>
                <a:ahLst/>
                <a:cxnLst/>
                <a:rect l="0" t="0" r="r" b="b"/>
                <a:pathLst>
                  <a:path w="21600" h="21600">
                    <a:moveTo>
                      <a:pt x="0" y="6599"/>
                    </a:moveTo>
                    <a:lnTo>
                      <a:pt x="0" y="11699"/>
                    </a:lnTo>
                    <a:lnTo>
                      <a:pt x="0" y="18303"/>
                    </a:lnTo>
                    <a:cubicBezTo>
                      <a:pt x="0" y="20127"/>
                      <a:pt x="806" y="21600"/>
                      <a:pt x="1799" y="21600"/>
                    </a:cubicBezTo>
                    <a:lnTo>
                      <a:pt x="19803" y="21600"/>
                    </a:lnTo>
                    <a:cubicBezTo>
                      <a:pt x="20794" y="21600"/>
                      <a:pt x="21600" y="20123"/>
                      <a:pt x="21600" y="18303"/>
                    </a:cubicBezTo>
                    <a:lnTo>
                      <a:pt x="21600" y="11699"/>
                    </a:lnTo>
                    <a:lnTo>
                      <a:pt x="21600" y="6599"/>
                    </a:lnTo>
                    <a:cubicBezTo>
                      <a:pt x="21600" y="2954"/>
                      <a:pt x="19991" y="5"/>
                      <a:pt x="17997" y="5"/>
                    </a:cubicBezTo>
                    <a:lnTo>
                      <a:pt x="14806" y="5"/>
                    </a:lnTo>
                    <a:cubicBezTo>
                      <a:pt x="14579" y="5"/>
                      <a:pt x="14298" y="280"/>
                      <a:pt x="14170" y="623"/>
                    </a:cubicBezTo>
                    <a:lnTo>
                      <a:pt x="11025" y="8781"/>
                    </a:lnTo>
                    <a:cubicBezTo>
                      <a:pt x="10900" y="9124"/>
                      <a:pt x="10698" y="9124"/>
                      <a:pt x="10572" y="8781"/>
                    </a:cubicBezTo>
                    <a:lnTo>
                      <a:pt x="7425" y="623"/>
                    </a:lnTo>
                    <a:cubicBezTo>
                      <a:pt x="7299" y="280"/>
                      <a:pt x="7016" y="0"/>
                      <a:pt x="6789" y="0"/>
                    </a:cubicBezTo>
                    <a:lnTo>
                      <a:pt x="3598" y="0"/>
                    </a:lnTo>
                    <a:cubicBezTo>
                      <a:pt x="1614" y="0"/>
                      <a:pt x="0" y="2954"/>
                      <a:pt x="0" y="6599"/>
                    </a:cubicBezTo>
                    <a:close/>
                    <a:moveTo>
                      <a:pt x="0" y="6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17" name="Group 209"/>
            <p:cNvGrpSpPr>
              <a:grpSpLocks/>
            </p:cNvGrpSpPr>
            <p:nvPr/>
          </p:nvGrpSpPr>
          <p:grpSpPr bwMode="auto">
            <a:xfrm>
              <a:off x="4024836" y="3051966"/>
              <a:ext cx="120591" cy="143646"/>
              <a:chOff x="0" y="0"/>
              <a:chExt cx="136" cy="162"/>
            </a:xfrm>
            <a:solidFill>
              <a:srgbClr val="7F7F7F">
                <a:lumMod val="50000"/>
              </a:srgbClr>
            </a:solidFill>
          </p:grpSpPr>
          <p:sp>
            <p:nvSpPr>
              <p:cNvPr id="489" name="AutoShape 207"/>
              <p:cNvSpPr>
                <a:spLocks/>
              </p:cNvSpPr>
              <p:nvPr/>
            </p:nvSpPr>
            <p:spPr bwMode="auto">
              <a:xfrm>
                <a:off x="32" y="0"/>
                <a:ext cx="79" cy="79"/>
              </a:xfrm>
              <a:custGeom>
                <a:avLst/>
                <a:gdLst/>
                <a:ahLst/>
                <a:cxnLst/>
                <a:rect l="0" t="0" r="r" b="b"/>
                <a:pathLst>
                  <a:path w="21600" h="21598">
                    <a:moveTo>
                      <a:pt x="21600" y="10800"/>
                    </a:moveTo>
                    <a:cubicBezTo>
                      <a:pt x="21600" y="4836"/>
                      <a:pt x="16769" y="0"/>
                      <a:pt x="10801" y="0"/>
                    </a:cubicBezTo>
                    <a:cubicBezTo>
                      <a:pt x="4836" y="0"/>
                      <a:pt x="0" y="4836"/>
                      <a:pt x="0" y="10800"/>
                    </a:cubicBezTo>
                    <a:cubicBezTo>
                      <a:pt x="0" y="16764"/>
                      <a:pt x="4836" y="21598"/>
                      <a:pt x="10801" y="21598"/>
                    </a:cubicBezTo>
                    <a:cubicBezTo>
                      <a:pt x="16771" y="21600"/>
                      <a:pt x="21600" y="16766"/>
                      <a:pt x="21600" y="10800"/>
                    </a:cubicBezTo>
                    <a:close/>
                    <a:moveTo>
                      <a:pt x="2704" y="11033"/>
                    </a:moveTo>
                    <a:cubicBezTo>
                      <a:pt x="2704" y="11033"/>
                      <a:pt x="2392" y="7972"/>
                      <a:pt x="4598" y="5632"/>
                    </a:cubicBezTo>
                    <a:cubicBezTo>
                      <a:pt x="6151" y="7189"/>
                      <a:pt x="10803" y="11033"/>
                      <a:pt x="18903" y="11033"/>
                    </a:cubicBezTo>
                    <a:cubicBezTo>
                      <a:pt x="18903" y="15503"/>
                      <a:pt x="15271" y="19134"/>
                      <a:pt x="10805" y="19134"/>
                    </a:cubicBezTo>
                    <a:cubicBezTo>
                      <a:pt x="6336" y="19134"/>
                      <a:pt x="2704" y="15499"/>
                      <a:pt x="2704" y="11033"/>
                    </a:cubicBezTo>
                    <a:close/>
                    <a:moveTo>
                      <a:pt x="2704" y="1103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90" name="AutoShape 208"/>
              <p:cNvSpPr>
                <a:spLocks/>
              </p:cNvSpPr>
              <p:nvPr/>
            </p:nvSpPr>
            <p:spPr bwMode="auto">
              <a:xfrm>
                <a:off x="0" y="88"/>
                <a:ext cx="136" cy="74"/>
              </a:xfrm>
              <a:custGeom>
                <a:avLst/>
                <a:gdLst/>
                <a:ahLst/>
                <a:cxnLst/>
                <a:rect l="0" t="0" r="r" b="b"/>
                <a:pathLst>
                  <a:path w="21600" h="21600">
                    <a:moveTo>
                      <a:pt x="0" y="6601"/>
                    </a:moveTo>
                    <a:lnTo>
                      <a:pt x="0" y="11699"/>
                    </a:lnTo>
                    <a:lnTo>
                      <a:pt x="0" y="18302"/>
                    </a:lnTo>
                    <a:cubicBezTo>
                      <a:pt x="0" y="20123"/>
                      <a:pt x="807" y="21600"/>
                      <a:pt x="1800" y="21600"/>
                    </a:cubicBezTo>
                    <a:lnTo>
                      <a:pt x="19800" y="21600"/>
                    </a:lnTo>
                    <a:cubicBezTo>
                      <a:pt x="20795" y="21600"/>
                      <a:pt x="21600" y="20123"/>
                      <a:pt x="21600" y="18302"/>
                    </a:cubicBezTo>
                    <a:lnTo>
                      <a:pt x="21600" y="11699"/>
                    </a:lnTo>
                    <a:lnTo>
                      <a:pt x="21600" y="6601"/>
                    </a:lnTo>
                    <a:cubicBezTo>
                      <a:pt x="21600" y="2956"/>
                      <a:pt x="19989" y="0"/>
                      <a:pt x="18000" y="0"/>
                    </a:cubicBezTo>
                    <a:lnTo>
                      <a:pt x="14809" y="0"/>
                    </a:lnTo>
                    <a:cubicBezTo>
                      <a:pt x="14584" y="0"/>
                      <a:pt x="14299" y="279"/>
                      <a:pt x="14173" y="624"/>
                    </a:cubicBezTo>
                    <a:lnTo>
                      <a:pt x="11028" y="8776"/>
                    </a:lnTo>
                    <a:cubicBezTo>
                      <a:pt x="10902" y="9121"/>
                      <a:pt x="10699" y="9121"/>
                      <a:pt x="10575" y="8776"/>
                    </a:cubicBezTo>
                    <a:lnTo>
                      <a:pt x="7429" y="624"/>
                    </a:lnTo>
                    <a:cubicBezTo>
                      <a:pt x="7303" y="282"/>
                      <a:pt x="7019" y="0"/>
                      <a:pt x="6794" y="0"/>
                    </a:cubicBezTo>
                    <a:lnTo>
                      <a:pt x="3601" y="0"/>
                    </a:lnTo>
                    <a:cubicBezTo>
                      <a:pt x="1615" y="0"/>
                      <a:pt x="0" y="2956"/>
                      <a:pt x="0" y="6601"/>
                    </a:cubicBezTo>
                    <a:close/>
                    <a:moveTo>
                      <a:pt x="0" y="66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18" name="Group 212"/>
            <p:cNvGrpSpPr>
              <a:grpSpLocks/>
            </p:cNvGrpSpPr>
            <p:nvPr/>
          </p:nvGrpSpPr>
          <p:grpSpPr bwMode="auto">
            <a:xfrm>
              <a:off x="4677448" y="2491571"/>
              <a:ext cx="62069" cy="76256"/>
              <a:chOff x="0" y="0"/>
              <a:chExt cx="70" cy="86"/>
            </a:xfrm>
            <a:solidFill>
              <a:srgbClr val="7F7F7F">
                <a:lumMod val="50000"/>
              </a:srgbClr>
            </a:solidFill>
          </p:grpSpPr>
          <p:sp>
            <p:nvSpPr>
              <p:cNvPr id="487" name="AutoShape 210"/>
              <p:cNvSpPr>
                <a:spLocks/>
              </p:cNvSpPr>
              <p:nvPr/>
            </p:nvSpPr>
            <p:spPr bwMode="auto">
              <a:xfrm>
                <a:off x="16" y="0"/>
                <a:ext cx="40" cy="40"/>
              </a:xfrm>
              <a:custGeom>
                <a:avLst/>
                <a:gdLst/>
                <a:ahLst/>
                <a:cxnLst/>
                <a:rect l="0" t="0" r="r" b="b"/>
                <a:pathLst>
                  <a:path w="21600" h="21600">
                    <a:moveTo>
                      <a:pt x="21600" y="10802"/>
                    </a:moveTo>
                    <a:cubicBezTo>
                      <a:pt x="21600" y="4838"/>
                      <a:pt x="16766" y="0"/>
                      <a:pt x="10802" y="0"/>
                    </a:cubicBezTo>
                    <a:cubicBezTo>
                      <a:pt x="4834" y="0"/>
                      <a:pt x="0" y="4838"/>
                      <a:pt x="0" y="10802"/>
                    </a:cubicBezTo>
                    <a:cubicBezTo>
                      <a:pt x="0" y="16766"/>
                      <a:pt x="4834" y="21600"/>
                      <a:pt x="10802" y="21600"/>
                    </a:cubicBezTo>
                    <a:cubicBezTo>
                      <a:pt x="16766" y="21600"/>
                      <a:pt x="21600" y="16766"/>
                      <a:pt x="21600" y="10802"/>
                    </a:cubicBezTo>
                    <a:close/>
                    <a:moveTo>
                      <a:pt x="2699" y="11034"/>
                    </a:moveTo>
                    <a:cubicBezTo>
                      <a:pt x="2699" y="11034"/>
                      <a:pt x="2387" y="7972"/>
                      <a:pt x="4593" y="5635"/>
                    </a:cubicBezTo>
                    <a:cubicBezTo>
                      <a:pt x="6146" y="7192"/>
                      <a:pt x="10802" y="11034"/>
                      <a:pt x="18901" y="11034"/>
                    </a:cubicBezTo>
                    <a:cubicBezTo>
                      <a:pt x="18901" y="15505"/>
                      <a:pt x="15269" y="19133"/>
                      <a:pt x="10802" y="19133"/>
                    </a:cubicBezTo>
                    <a:cubicBezTo>
                      <a:pt x="6331" y="19133"/>
                      <a:pt x="2699" y="15501"/>
                      <a:pt x="2699" y="11034"/>
                    </a:cubicBezTo>
                    <a:close/>
                    <a:moveTo>
                      <a:pt x="2699" y="110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88" name="AutoShape 211"/>
              <p:cNvSpPr>
                <a:spLocks/>
              </p:cNvSpPr>
              <p:nvPr/>
            </p:nvSpPr>
            <p:spPr bwMode="auto">
              <a:xfrm>
                <a:off x="0" y="48"/>
                <a:ext cx="70" cy="38"/>
              </a:xfrm>
              <a:custGeom>
                <a:avLst/>
                <a:gdLst/>
                <a:ahLst/>
                <a:cxnLst/>
                <a:rect l="0" t="0" r="r" b="b"/>
                <a:pathLst>
                  <a:path w="21600" h="21595">
                    <a:moveTo>
                      <a:pt x="0" y="6599"/>
                    </a:moveTo>
                    <a:lnTo>
                      <a:pt x="0" y="11698"/>
                    </a:lnTo>
                    <a:lnTo>
                      <a:pt x="0" y="18298"/>
                    </a:lnTo>
                    <a:cubicBezTo>
                      <a:pt x="0" y="20122"/>
                      <a:pt x="806" y="21595"/>
                      <a:pt x="1799" y="21595"/>
                    </a:cubicBezTo>
                    <a:lnTo>
                      <a:pt x="19799" y="21595"/>
                    </a:lnTo>
                    <a:cubicBezTo>
                      <a:pt x="20792" y="21595"/>
                      <a:pt x="21600" y="20122"/>
                      <a:pt x="21600" y="18298"/>
                    </a:cubicBezTo>
                    <a:lnTo>
                      <a:pt x="21600" y="11698"/>
                    </a:lnTo>
                    <a:lnTo>
                      <a:pt x="21600" y="6599"/>
                    </a:lnTo>
                    <a:cubicBezTo>
                      <a:pt x="21600" y="2950"/>
                      <a:pt x="19988" y="0"/>
                      <a:pt x="18000" y="0"/>
                    </a:cubicBezTo>
                    <a:lnTo>
                      <a:pt x="14809" y="0"/>
                    </a:lnTo>
                    <a:cubicBezTo>
                      <a:pt x="14585" y="0"/>
                      <a:pt x="14300" y="279"/>
                      <a:pt x="14175" y="621"/>
                    </a:cubicBezTo>
                    <a:lnTo>
                      <a:pt x="11030" y="8775"/>
                    </a:lnTo>
                    <a:cubicBezTo>
                      <a:pt x="10904" y="9117"/>
                      <a:pt x="10700" y="9117"/>
                      <a:pt x="10578" y="8775"/>
                    </a:cubicBezTo>
                    <a:lnTo>
                      <a:pt x="7433" y="621"/>
                    </a:lnTo>
                    <a:cubicBezTo>
                      <a:pt x="7307" y="279"/>
                      <a:pt x="7022" y="0"/>
                      <a:pt x="6799" y="0"/>
                    </a:cubicBezTo>
                    <a:lnTo>
                      <a:pt x="3607" y="0"/>
                    </a:lnTo>
                    <a:cubicBezTo>
                      <a:pt x="1614" y="-5"/>
                      <a:pt x="0" y="2950"/>
                      <a:pt x="0" y="6599"/>
                    </a:cubicBezTo>
                    <a:close/>
                    <a:moveTo>
                      <a:pt x="0" y="65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19" name="Group 218"/>
            <p:cNvGrpSpPr>
              <a:grpSpLocks/>
            </p:cNvGrpSpPr>
            <p:nvPr/>
          </p:nvGrpSpPr>
          <p:grpSpPr bwMode="auto">
            <a:xfrm>
              <a:off x="4287300" y="4534530"/>
              <a:ext cx="120591" cy="143646"/>
              <a:chOff x="0" y="0"/>
              <a:chExt cx="136" cy="162"/>
            </a:xfrm>
            <a:solidFill>
              <a:srgbClr val="7F7F7F">
                <a:lumMod val="50000"/>
              </a:srgbClr>
            </a:solidFill>
          </p:grpSpPr>
          <p:sp>
            <p:nvSpPr>
              <p:cNvPr id="485" name="AutoShape 216"/>
              <p:cNvSpPr>
                <a:spLocks/>
              </p:cNvSpPr>
              <p:nvPr/>
            </p:nvSpPr>
            <p:spPr bwMode="auto">
              <a:xfrm>
                <a:off x="32" y="0"/>
                <a:ext cx="79" cy="79"/>
              </a:xfrm>
              <a:custGeom>
                <a:avLst/>
                <a:gdLst/>
                <a:ahLst/>
                <a:cxnLst/>
                <a:rect l="0" t="0" r="r" b="b"/>
                <a:pathLst>
                  <a:path w="21600" h="21600">
                    <a:moveTo>
                      <a:pt x="21600" y="10801"/>
                    </a:moveTo>
                    <a:cubicBezTo>
                      <a:pt x="21600" y="4837"/>
                      <a:pt x="16769" y="0"/>
                      <a:pt x="10801" y="0"/>
                    </a:cubicBezTo>
                    <a:cubicBezTo>
                      <a:pt x="4836" y="0"/>
                      <a:pt x="0" y="4837"/>
                      <a:pt x="0" y="10801"/>
                    </a:cubicBezTo>
                    <a:cubicBezTo>
                      <a:pt x="0" y="16765"/>
                      <a:pt x="4836" y="21600"/>
                      <a:pt x="10801" y="21600"/>
                    </a:cubicBezTo>
                    <a:cubicBezTo>
                      <a:pt x="16769" y="21600"/>
                      <a:pt x="21600" y="16765"/>
                      <a:pt x="21600" y="10801"/>
                    </a:cubicBezTo>
                    <a:close/>
                    <a:moveTo>
                      <a:pt x="2701" y="11034"/>
                    </a:moveTo>
                    <a:cubicBezTo>
                      <a:pt x="2701" y="11034"/>
                      <a:pt x="2390" y="7973"/>
                      <a:pt x="4596" y="5633"/>
                    </a:cubicBezTo>
                    <a:cubicBezTo>
                      <a:pt x="6148" y="7190"/>
                      <a:pt x="10801" y="11034"/>
                      <a:pt x="18901" y="11034"/>
                    </a:cubicBezTo>
                    <a:cubicBezTo>
                      <a:pt x="18901" y="15505"/>
                      <a:pt x="15268" y="19136"/>
                      <a:pt x="10803" y="19136"/>
                    </a:cubicBezTo>
                    <a:cubicBezTo>
                      <a:pt x="6334" y="19134"/>
                      <a:pt x="2701" y="15498"/>
                      <a:pt x="2701" y="11034"/>
                    </a:cubicBezTo>
                    <a:close/>
                    <a:moveTo>
                      <a:pt x="2701" y="1103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86" name="AutoShape 217"/>
              <p:cNvSpPr>
                <a:spLocks/>
              </p:cNvSpPr>
              <p:nvPr/>
            </p:nvSpPr>
            <p:spPr bwMode="auto">
              <a:xfrm>
                <a:off x="0" y="88"/>
                <a:ext cx="136" cy="74"/>
              </a:xfrm>
              <a:custGeom>
                <a:avLst/>
                <a:gdLst/>
                <a:ahLst/>
                <a:cxnLst/>
                <a:rect l="0" t="0" r="r" b="b"/>
                <a:pathLst>
                  <a:path w="21600" h="21600">
                    <a:moveTo>
                      <a:pt x="0" y="6601"/>
                    </a:moveTo>
                    <a:lnTo>
                      <a:pt x="0" y="11699"/>
                    </a:lnTo>
                    <a:lnTo>
                      <a:pt x="0" y="18302"/>
                    </a:lnTo>
                    <a:cubicBezTo>
                      <a:pt x="0" y="20123"/>
                      <a:pt x="807" y="21600"/>
                      <a:pt x="1800" y="21600"/>
                    </a:cubicBezTo>
                    <a:lnTo>
                      <a:pt x="19800" y="21600"/>
                    </a:lnTo>
                    <a:cubicBezTo>
                      <a:pt x="20795" y="21600"/>
                      <a:pt x="21600" y="20123"/>
                      <a:pt x="21600" y="18302"/>
                    </a:cubicBezTo>
                    <a:lnTo>
                      <a:pt x="21600" y="11699"/>
                    </a:lnTo>
                    <a:lnTo>
                      <a:pt x="21600" y="6601"/>
                    </a:lnTo>
                    <a:cubicBezTo>
                      <a:pt x="21600" y="2956"/>
                      <a:pt x="19989" y="0"/>
                      <a:pt x="18000" y="0"/>
                    </a:cubicBezTo>
                    <a:lnTo>
                      <a:pt x="14809" y="0"/>
                    </a:lnTo>
                    <a:cubicBezTo>
                      <a:pt x="14584" y="0"/>
                      <a:pt x="14299" y="279"/>
                      <a:pt x="14173" y="624"/>
                    </a:cubicBezTo>
                    <a:lnTo>
                      <a:pt x="11028" y="8776"/>
                    </a:lnTo>
                    <a:cubicBezTo>
                      <a:pt x="10902" y="9121"/>
                      <a:pt x="10699" y="9121"/>
                      <a:pt x="10575" y="8776"/>
                    </a:cubicBezTo>
                    <a:lnTo>
                      <a:pt x="7429" y="624"/>
                    </a:lnTo>
                    <a:cubicBezTo>
                      <a:pt x="7303" y="282"/>
                      <a:pt x="7019" y="0"/>
                      <a:pt x="6794" y="0"/>
                    </a:cubicBezTo>
                    <a:lnTo>
                      <a:pt x="3601" y="0"/>
                    </a:lnTo>
                    <a:cubicBezTo>
                      <a:pt x="1616" y="0"/>
                      <a:pt x="0" y="2953"/>
                      <a:pt x="0" y="6601"/>
                    </a:cubicBezTo>
                    <a:close/>
                    <a:moveTo>
                      <a:pt x="0" y="66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sp>
          <p:nvSpPr>
            <p:cNvPr id="420" name="AutoShape 219"/>
            <p:cNvSpPr>
              <a:spLocks/>
            </p:cNvSpPr>
            <p:nvPr/>
          </p:nvSpPr>
          <p:spPr bwMode="auto">
            <a:xfrm>
              <a:off x="4769665" y="4612560"/>
              <a:ext cx="407882" cy="407882"/>
            </a:xfrm>
            <a:custGeom>
              <a:avLst/>
              <a:gdLst/>
              <a:ahLst/>
              <a:cxnLst/>
              <a:rect l="0" t="0" r="r" b="b"/>
              <a:pathLst>
                <a:path w="21600" h="21600">
                  <a:moveTo>
                    <a:pt x="10800" y="21600"/>
                  </a:moveTo>
                  <a:cubicBezTo>
                    <a:pt x="4845" y="21600"/>
                    <a:pt x="0" y="16754"/>
                    <a:pt x="0" y="10799"/>
                  </a:cubicBezTo>
                  <a:cubicBezTo>
                    <a:pt x="0" y="4845"/>
                    <a:pt x="4845" y="0"/>
                    <a:pt x="10800" y="0"/>
                  </a:cubicBezTo>
                  <a:cubicBezTo>
                    <a:pt x="16755" y="0"/>
                    <a:pt x="21600" y="4845"/>
                    <a:pt x="21600" y="10799"/>
                  </a:cubicBezTo>
                  <a:cubicBezTo>
                    <a:pt x="21600" y="16754"/>
                    <a:pt x="16756" y="21600"/>
                    <a:pt x="10800" y="21600"/>
                  </a:cubicBezTo>
                  <a:close/>
                  <a:moveTo>
                    <a:pt x="10800" y="1271"/>
                  </a:moveTo>
                  <a:cubicBezTo>
                    <a:pt x="5546" y="1271"/>
                    <a:pt x="1271" y="5546"/>
                    <a:pt x="1271" y="10799"/>
                  </a:cubicBezTo>
                  <a:cubicBezTo>
                    <a:pt x="1271" y="16054"/>
                    <a:pt x="5546" y="20328"/>
                    <a:pt x="10800" y="20328"/>
                  </a:cubicBezTo>
                  <a:cubicBezTo>
                    <a:pt x="16054" y="20328"/>
                    <a:pt x="20329" y="16054"/>
                    <a:pt x="20329" y="10799"/>
                  </a:cubicBezTo>
                  <a:cubicBezTo>
                    <a:pt x="20330" y="5546"/>
                    <a:pt x="16054"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421" name="Group 222"/>
            <p:cNvGrpSpPr>
              <a:grpSpLocks/>
            </p:cNvGrpSpPr>
            <p:nvPr/>
          </p:nvGrpSpPr>
          <p:grpSpPr bwMode="auto">
            <a:xfrm>
              <a:off x="4883163" y="4711871"/>
              <a:ext cx="186207" cy="214582"/>
              <a:chOff x="0" y="0"/>
              <a:chExt cx="210" cy="242"/>
            </a:xfrm>
            <a:solidFill>
              <a:srgbClr val="7F7F7F">
                <a:lumMod val="50000"/>
              </a:srgbClr>
            </a:solidFill>
          </p:grpSpPr>
          <p:sp>
            <p:nvSpPr>
              <p:cNvPr id="483" name="AutoShape 220"/>
              <p:cNvSpPr>
                <a:spLocks/>
              </p:cNvSpPr>
              <p:nvPr/>
            </p:nvSpPr>
            <p:spPr bwMode="auto">
              <a:xfrm>
                <a:off x="40" y="0"/>
                <a:ext cx="122" cy="122"/>
              </a:xfrm>
              <a:custGeom>
                <a:avLst/>
                <a:gdLst/>
                <a:ahLst/>
                <a:cxnLst/>
                <a:rect l="0" t="0" r="r" b="b"/>
                <a:pathLst>
                  <a:path w="21600" h="21600">
                    <a:moveTo>
                      <a:pt x="21600" y="10801"/>
                    </a:moveTo>
                    <a:cubicBezTo>
                      <a:pt x="21600" y="4837"/>
                      <a:pt x="16768" y="0"/>
                      <a:pt x="10801" y="0"/>
                    </a:cubicBezTo>
                    <a:cubicBezTo>
                      <a:pt x="4836" y="0"/>
                      <a:pt x="0" y="4837"/>
                      <a:pt x="0" y="10801"/>
                    </a:cubicBezTo>
                    <a:cubicBezTo>
                      <a:pt x="0" y="16766"/>
                      <a:pt x="4836" y="21600"/>
                      <a:pt x="10801" y="21600"/>
                    </a:cubicBezTo>
                    <a:cubicBezTo>
                      <a:pt x="16768" y="21600"/>
                      <a:pt x="21600" y="16766"/>
                      <a:pt x="21600" y="10801"/>
                    </a:cubicBezTo>
                    <a:close/>
                    <a:moveTo>
                      <a:pt x="2698" y="11033"/>
                    </a:moveTo>
                    <a:cubicBezTo>
                      <a:pt x="2698" y="11033"/>
                      <a:pt x="2386" y="7971"/>
                      <a:pt x="4593" y="5632"/>
                    </a:cubicBezTo>
                    <a:cubicBezTo>
                      <a:pt x="6147" y="7188"/>
                      <a:pt x="10799" y="11033"/>
                      <a:pt x="18899" y="11033"/>
                    </a:cubicBezTo>
                    <a:cubicBezTo>
                      <a:pt x="18899" y="15503"/>
                      <a:pt x="15266" y="19133"/>
                      <a:pt x="10799" y="19133"/>
                    </a:cubicBezTo>
                    <a:cubicBezTo>
                      <a:pt x="6331" y="19133"/>
                      <a:pt x="2698" y="15498"/>
                      <a:pt x="2698" y="11033"/>
                    </a:cubicBezTo>
                    <a:close/>
                    <a:moveTo>
                      <a:pt x="2698" y="1103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84" name="AutoShape 221"/>
              <p:cNvSpPr>
                <a:spLocks/>
              </p:cNvSpPr>
              <p:nvPr/>
            </p:nvSpPr>
            <p:spPr bwMode="auto">
              <a:xfrm>
                <a:off x="0" y="128"/>
                <a:ext cx="210" cy="114"/>
              </a:xfrm>
              <a:custGeom>
                <a:avLst/>
                <a:gdLst/>
                <a:ahLst/>
                <a:cxnLst/>
                <a:rect l="0" t="0" r="r" b="b"/>
                <a:pathLst>
                  <a:path w="21600" h="21600">
                    <a:moveTo>
                      <a:pt x="0" y="6600"/>
                    </a:moveTo>
                    <a:lnTo>
                      <a:pt x="0" y="11700"/>
                    </a:lnTo>
                    <a:lnTo>
                      <a:pt x="0" y="18303"/>
                    </a:lnTo>
                    <a:cubicBezTo>
                      <a:pt x="0" y="20125"/>
                      <a:pt x="807" y="21600"/>
                      <a:pt x="1800" y="21600"/>
                    </a:cubicBezTo>
                    <a:lnTo>
                      <a:pt x="19799" y="21600"/>
                    </a:lnTo>
                    <a:cubicBezTo>
                      <a:pt x="20794" y="21600"/>
                      <a:pt x="21600" y="20123"/>
                      <a:pt x="21600" y="18303"/>
                    </a:cubicBezTo>
                    <a:lnTo>
                      <a:pt x="21600" y="11700"/>
                    </a:lnTo>
                    <a:lnTo>
                      <a:pt x="21600" y="6600"/>
                    </a:lnTo>
                    <a:cubicBezTo>
                      <a:pt x="21600" y="2954"/>
                      <a:pt x="19989" y="0"/>
                      <a:pt x="17999" y="0"/>
                    </a:cubicBezTo>
                    <a:lnTo>
                      <a:pt x="14808" y="0"/>
                    </a:lnTo>
                    <a:cubicBezTo>
                      <a:pt x="14583" y="0"/>
                      <a:pt x="14298" y="279"/>
                      <a:pt x="14173" y="622"/>
                    </a:cubicBezTo>
                    <a:lnTo>
                      <a:pt x="11027" y="8774"/>
                    </a:lnTo>
                    <a:cubicBezTo>
                      <a:pt x="10901" y="9118"/>
                      <a:pt x="10699" y="9118"/>
                      <a:pt x="10573" y="8774"/>
                    </a:cubicBezTo>
                    <a:lnTo>
                      <a:pt x="7427" y="622"/>
                    </a:lnTo>
                    <a:cubicBezTo>
                      <a:pt x="7302" y="280"/>
                      <a:pt x="7017" y="0"/>
                      <a:pt x="6792" y="0"/>
                    </a:cubicBezTo>
                    <a:lnTo>
                      <a:pt x="3600" y="0"/>
                    </a:lnTo>
                    <a:cubicBezTo>
                      <a:pt x="1614" y="2"/>
                      <a:pt x="0" y="2955"/>
                      <a:pt x="0" y="6600"/>
                    </a:cubicBezTo>
                    <a:close/>
                    <a:moveTo>
                      <a:pt x="0" y="66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22" name="Group 225"/>
            <p:cNvGrpSpPr>
              <a:grpSpLocks/>
            </p:cNvGrpSpPr>
            <p:nvPr/>
          </p:nvGrpSpPr>
          <p:grpSpPr bwMode="auto">
            <a:xfrm>
              <a:off x="5478139" y="2222014"/>
              <a:ext cx="313892" cy="415863"/>
              <a:chOff x="0" y="0"/>
              <a:chExt cx="353" cy="469"/>
            </a:xfrm>
            <a:solidFill>
              <a:srgbClr val="7F7F7F">
                <a:lumMod val="50000"/>
              </a:srgbClr>
            </a:solidFill>
          </p:grpSpPr>
          <p:sp>
            <p:nvSpPr>
              <p:cNvPr id="481" name="AutoShape 223"/>
              <p:cNvSpPr>
                <a:spLocks/>
              </p:cNvSpPr>
              <p:nvPr/>
            </p:nvSpPr>
            <p:spPr bwMode="auto">
              <a:xfrm>
                <a:off x="32" y="0"/>
                <a:ext cx="300" cy="235"/>
              </a:xfrm>
              <a:custGeom>
                <a:avLst/>
                <a:gdLst/>
                <a:ahLst/>
                <a:cxnLst/>
                <a:rect l="0" t="0" r="r" b="b"/>
                <a:pathLst>
                  <a:path w="19565" h="21600">
                    <a:moveTo>
                      <a:pt x="9776" y="0"/>
                    </a:moveTo>
                    <a:cubicBezTo>
                      <a:pt x="5536" y="0"/>
                      <a:pt x="2100" y="4836"/>
                      <a:pt x="2100" y="10800"/>
                    </a:cubicBezTo>
                    <a:lnTo>
                      <a:pt x="2100" y="14264"/>
                    </a:lnTo>
                    <a:cubicBezTo>
                      <a:pt x="2043" y="15381"/>
                      <a:pt x="1780" y="17977"/>
                      <a:pt x="547" y="17798"/>
                    </a:cubicBezTo>
                    <a:cubicBezTo>
                      <a:pt x="-1014" y="17570"/>
                      <a:pt x="964" y="21567"/>
                      <a:pt x="3998" y="21599"/>
                    </a:cubicBezTo>
                    <a:cubicBezTo>
                      <a:pt x="4005" y="21599"/>
                      <a:pt x="4011" y="21600"/>
                      <a:pt x="4018" y="21600"/>
                    </a:cubicBezTo>
                    <a:lnTo>
                      <a:pt x="15532" y="21600"/>
                    </a:lnTo>
                    <a:cubicBezTo>
                      <a:pt x="18586" y="21600"/>
                      <a:pt x="20586" y="17568"/>
                      <a:pt x="19019" y="17796"/>
                    </a:cubicBezTo>
                    <a:cubicBezTo>
                      <a:pt x="17451" y="18024"/>
                      <a:pt x="17451" y="13765"/>
                      <a:pt x="17451" y="13765"/>
                    </a:cubicBezTo>
                    <a:lnTo>
                      <a:pt x="17451" y="10799"/>
                    </a:lnTo>
                    <a:cubicBezTo>
                      <a:pt x="17451" y="4836"/>
                      <a:pt x="14014" y="0"/>
                      <a:pt x="9776" y="0"/>
                    </a:cubicBezTo>
                    <a:close/>
                    <a:moveTo>
                      <a:pt x="9776" y="2417"/>
                    </a:moveTo>
                    <a:cubicBezTo>
                      <a:pt x="12438" y="2417"/>
                      <a:pt x="14921" y="5016"/>
                      <a:pt x="14921" y="8222"/>
                    </a:cubicBezTo>
                    <a:cubicBezTo>
                      <a:pt x="14921" y="8371"/>
                      <a:pt x="14915" y="8520"/>
                      <a:pt x="14907" y="8666"/>
                    </a:cubicBezTo>
                    <a:cubicBezTo>
                      <a:pt x="14891" y="8911"/>
                      <a:pt x="14830" y="8803"/>
                      <a:pt x="14742" y="8446"/>
                    </a:cubicBezTo>
                    <a:cubicBezTo>
                      <a:pt x="14135" y="5991"/>
                      <a:pt x="11993" y="4189"/>
                      <a:pt x="9776" y="4189"/>
                    </a:cubicBezTo>
                    <a:cubicBezTo>
                      <a:pt x="7558" y="4189"/>
                      <a:pt x="5279" y="5992"/>
                      <a:pt x="4651" y="8448"/>
                    </a:cubicBezTo>
                    <a:cubicBezTo>
                      <a:pt x="4559" y="8804"/>
                      <a:pt x="4498" y="8912"/>
                      <a:pt x="4483" y="8666"/>
                    </a:cubicBezTo>
                    <a:cubicBezTo>
                      <a:pt x="4473" y="8520"/>
                      <a:pt x="4469" y="8371"/>
                      <a:pt x="4469" y="8222"/>
                    </a:cubicBezTo>
                    <a:cubicBezTo>
                      <a:pt x="4468" y="5015"/>
                      <a:pt x="7113" y="2417"/>
                      <a:pt x="9776" y="2417"/>
                    </a:cubicBezTo>
                    <a:close/>
                    <a:moveTo>
                      <a:pt x="9776" y="18901"/>
                    </a:moveTo>
                    <a:cubicBezTo>
                      <a:pt x="6597" y="18901"/>
                      <a:pt x="4019" y="15502"/>
                      <a:pt x="4019" y="11029"/>
                    </a:cubicBezTo>
                    <a:cubicBezTo>
                      <a:pt x="4019" y="11029"/>
                      <a:pt x="6581" y="7872"/>
                      <a:pt x="9830" y="7872"/>
                    </a:cubicBezTo>
                    <a:cubicBezTo>
                      <a:pt x="13127" y="7872"/>
                      <a:pt x="15533" y="11029"/>
                      <a:pt x="15533" y="11029"/>
                    </a:cubicBezTo>
                    <a:cubicBezTo>
                      <a:pt x="15532" y="15502"/>
                      <a:pt x="12953" y="18901"/>
                      <a:pt x="9776" y="18901"/>
                    </a:cubicBezTo>
                    <a:close/>
                    <a:moveTo>
                      <a:pt x="9776" y="189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82" name="AutoShape 224"/>
              <p:cNvSpPr>
                <a:spLocks/>
              </p:cNvSpPr>
              <p:nvPr/>
            </p:nvSpPr>
            <p:spPr bwMode="auto">
              <a:xfrm>
                <a:off x="0" y="264"/>
                <a:ext cx="353" cy="205"/>
              </a:xfrm>
              <a:custGeom>
                <a:avLst/>
                <a:gdLst/>
                <a:ahLst/>
                <a:cxnLst/>
                <a:rect l="0" t="0" r="r" b="b"/>
                <a:pathLst>
                  <a:path w="21600" h="21600">
                    <a:moveTo>
                      <a:pt x="0" y="6171"/>
                    </a:moveTo>
                    <a:lnTo>
                      <a:pt x="0" y="18514"/>
                    </a:lnTo>
                    <a:cubicBezTo>
                      <a:pt x="0" y="20219"/>
                      <a:pt x="805" y="21600"/>
                      <a:pt x="1800" y="21600"/>
                    </a:cubicBezTo>
                    <a:lnTo>
                      <a:pt x="3600" y="21600"/>
                    </a:lnTo>
                    <a:lnTo>
                      <a:pt x="18000" y="21600"/>
                    </a:lnTo>
                    <a:lnTo>
                      <a:pt x="19800" y="21600"/>
                    </a:lnTo>
                    <a:cubicBezTo>
                      <a:pt x="20795" y="21600"/>
                      <a:pt x="21600" y="20219"/>
                      <a:pt x="21600" y="18514"/>
                    </a:cubicBezTo>
                    <a:lnTo>
                      <a:pt x="21600" y="6171"/>
                    </a:lnTo>
                    <a:cubicBezTo>
                      <a:pt x="21600" y="2763"/>
                      <a:pt x="19988" y="0"/>
                      <a:pt x="18000" y="0"/>
                    </a:cubicBezTo>
                    <a:lnTo>
                      <a:pt x="16354" y="0"/>
                    </a:lnTo>
                    <a:cubicBezTo>
                      <a:pt x="16102" y="0"/>
                      <a:pt x="15730" y="197"/>
                      <a:pt x="15521" y="441"/>
                    </a:cubicBezTo>
                    <a:lnTo>
                      <a:pt x="13682" y="2594"/>
                    </a:lnTo>
                    <a:cubicBezTo>
                      <a:pt x="13474" y="2836"/>
                      <a:pt x="13247" y="3370"/>
                      <a:pt x="13176" y="3784"/>
                    </a:cubicBezTo>
                    <a:lnTo>
                      <a:pt x="11031" y="16243"/>
                    </a:lnTo>
                    <a:cubicBezTo>
                      <a:pt x="10959" y="16657"/>
                      <a:pt x="10840" y="16660"/>
                      <a:pt x="10765" y="16247"/>
                    </a:cubicBezTo>
                    <a:lnTo>
                      <a:pt x="8511" y="4001"/>
                    </a:lnTo>
                    <a:cubicBezTo>
                      <a:pt x="8435" y="3589"/>
                      <a:pt x="8204" y="3059"/>
                      <a:pt x="7995" y="2818"/>
                    </a:cubicBezTo>
                    <a:lnTo>
                      <a:pt x="5931" y="438"/>
                    </a:lnTo>
                    <a:cubicBezTo>
                      <a:pt x="5721" y="196"/>
                      <a:pt x="5348" y="1"/>
                      <a:pt x="5095" y="1"/>
                    </a:cubicBezTo>
                    <a:lnTo>
                      <a:pt x="3600" y="1"/>
                    </a:lnTo>
                    <a:cubicBezTo>
                      <a:pt x="1612" y="0"/>
                      <a:pt x="0" y="2763"/>
                      <a:pt x="0" y="6171"/>
                    </a:cubicBezTo>
                    <a:close/>
                    <a:moveTo>
                      <a:pt x="7986" y="11865"/>
                    </a:moveTo>
                    <a:cubicBezTo>
                      <a:pt x="8406" y="11865"/>
                      <a:pt x="8747" y="12449"/>
                      <a:pt x="8747" y="13170"/>
                    </a:cubicBezTo>
                    <a:cubicBezTo>
                      <a:pt x="8747" y="13889"/>
                      <a:pt x="8407" y="14472"/>
                      <a:pt x="7986" y="14472"/>
                    </a:cubicBezTo>
                    <a:cubicBezTo>
                      <a:pt x="7566" y="14472"/>
                      <a:pt x="7225" y="13889"/>
                      <a:pt x="7225" y="13170"/>
                    </a:cubicBezTo>
                    <a:cubicBezTo>
                      <a:pt x="7225" y="12449"/>
                      <a:pt x="7566" y="11865"/>
                      <a:pt x="7986" y="11865"/>
                    </a:cubicBezTo>
                    <a:close/>
                    <a:moveTo>
                      <a:pt x="7986" y="16558"/>
                    </a:moveTo>
                    <a:cubicBezTo>
                      <a:pt x="8406" y="16558"/>
                      <a:pt x="8747" y="17141"/>
                      <a:pt x="8747" y="17862"/>
                    </a:cubicBezTo>
                    <a:cubicBezTo>
                      <a:pt x="8747" y="18582"/>
                      <a:pt x="8407" y="19166"/>
                      <a:pt x="7986" y="19166"/>
                    </a:cubicBezTo>
                    <a:cubicBezTo>
                      <a:pt x="7566" y="19166"/>
                      <a:pt x="7225" y="18582"/>
                      <a:pt x="7225" y="17862"/>
                    </a:cubicBezTo>
                    <a:cubicBezTo>
                      <a:pt x="7225" y="17141"/>
                      <a:pt x="7566" y="16558"/>
                      <a:pt x="7986" y="16558"/>
                    </a:cubicBezTo>
                    <a:close/>
                    <a:moveTo>
                      <a:pt x="7986" y="1655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23" name="Group 231"/>
            <p:cNvGrpSpPr>
              <a:grpSpLocks/>
            </p:cNvGrpSpPr>
            <p:nvPr/>
          </p:nvGrpSpPr>
          <p:grpSpPr bwMode="auto">
            <a:xfrm>
              <a:off x="7564546" y="1682014"/>
              <a:ext cx="237636" cy="316552"/>
              <a:chOff x="0" y="0"/>
              <a:chExt cx="268" cy="356"/>
            </a:xfrm>
            <a:solidFill>
              <a:srgbClr val="7F7F7F">
                <a:lumMod val="50000"/>
              </a:srgbClr>
            </a:solidFill>
          </p:grpSpPr>
          <p:sp>
            <p:nvSpPr>
              <p:cNvPr id="479" name="AutoShape 229"/>
              <p:cNvSpPr>
                <a:spLocks/>
              </p:cNvSpPr>
              <p:nvPr/>
            </p:nvSpPr>
            <p:spPr bwMode="auto">
              <a:xfrm>
                <a:off x="24" y="0"/>
                <a:ext cx="227" cy="178"/>
              </a:xfrm>
              <a:custGeom>
                <a:avLst/>
                <a:gdLst/>
                <a:ahLst/>
                <a:cxnLst/>
                <a:rect l="0" t="0" r="r" b="b"/>
                <a:pathLst>
                  <a:path w="19565" h="21600">
                    <a:moveTo>
                      <a:pt x="9775" y="0"/>
                    </a:moveTo>
                    <a:cubicBezTo>
                      <a:pt x="5535" y="0"/>
                      <a:pt x="2099" y="4836"/>
                      <a:pt x="2099" y="10800"/>
                    </a:cubicBezTo>
                    <a:lnTo>
                      <a:pt x="2099" y="14264"/>
                    </a:lnTo>
                    <a:cubicBezTo>
                      <a:pt x="2042" y="15381"/>
                      <a:pt x="1778" y="17976"/>
                      <a:pt x="547" y="17797"/>
                    </a:cubicBezTo>
                    <a:cubicBezTo>
                      <a:pt x="-1015" y="17570"/>
                      <a:pt x="963" y="21566"/>
                      <a:pt x="3996" y="21598"/>
                    </a:cubicBezTo>
                    <a:cubicBezTo>
                      <a:pt x="4004" y="21598"/>
                      <a:pt x="4011" y="21600"/>
                      <a:pt x="4017" y="21600"/>
                    </a:cubicBezTo>
                    <a:lnTo>
                      <a:pt x="15531" y="21600"/>
                    </a:lnTo>
                    <a:cubicBezTo>
                      <a:pt x="18584" y="21600"/>
                      <a:pt x="20585" y="17569"/>
                      <a:pt x="19018" y="17796"/>
                    </a:cubicBezTo>
                    <a:cubicBezTo>
                      <a:pt x="17449" y="18024"/>
                      <a:pt x="17449" y="13767"/>
                      <a:pt x="17449" y="13767"/>
                    </a:cubicBezTo>
                    <a:lnTo>
                      <a:pt x="17449" y="10800"/>
                    </a:lnTo>
                    <a:cubicBezTo>
                      <a:pt x="17450" y="4836"/>
                      <a:pt x="14013" y="0"/>
                      <a:pt x="9775" y="0"/>
                    </a:cubicBezTo>
                    <a:close/>
                    <a:moveTo>
                      <a:pt x="9775" y="2416"/>
                    </a:moveTo>
                    <a:cubicBezTo>
                      <a:pt x="12437" y="2416"/>
                      <a:pt x="14920" y="5015"/>
                      <a:pt x="14920" y="8220"/>
                    </a:cubicBezTo>
                    <a:cubicBezTo>
                      <a:pt x="14920" y="8370"/>
                      <a:pt x="14915" y="8519"/>
                      <a:pt x="14905" y="8666"/>
                    </a:cubicBezTo>
                    <a:cubicBezTo>
                      <a:pt x="14890" y="8910"/>
                      <a:pt x="14828" y="8803"/>
                      <a:pt x="14740" y="8445"/>
                    </a:cubicBezTo>
                    <a:cubicBezTo>
                      <a:pt x="14133" y="5991"/>
                      <a:pt x="11992" y="4188"/>
                      <a:pt x="9774" y="4188"/>
                    </a:cubicBezTo>
                    <a:cubicBezTo>
                      <a:pt x="7556" y="4188"/>
                      <a:pt x="5277" y="5991"/>
                      <a:pt x="4648" y="8446"/>
                    </a:cubicBezTo>
                    <a:cubicBezTo>
                      <a:pt x="4557" y="8802"/>
                      <a:pt x="4496" y="8910"/>
                      <a:pt x="4480" y="8666"/>
                    </a:cubicBezTo>
                    <a:cubicBezTo>
                      <a:pt x="4471" y="8520"/>
                      <a:pt x="4466" y="8370"/>
                      <a:pt x="4466" y="8220"/>
                    </a:cubicBezTo>
                    <a:cubicBezTo>
                      <a:pt x="4467" y="5015"/>
                      <a:pt x="7112" y="2416"/>
                      <a:pt x="9775" y="2416"/>
                    </a:cubicBezTo>
                    <a:close/>
                    <a:moveTo>
                      <a:pt x="9775" y="18900"/>
                    </a:moveTo>
                    <a:cubicBezTo>
                      <a:pt x="6597" y="18900"/>
                      <a:pt x="4017" y="15502"/>
                      <a:pt x="4017" y="11028"/>
                    </a:cubicBezTo>
                    <a:cubicBezTo>
                      <a:pt x="4017" y="11028"/>
                      <a:pt x="6579" y="7871"/>
                      <a:pt x="9828" y="7871"/>
                    </a:cubicBezTo>
                    <a:cubicBezTo>
                      <a:pt x="13126" y="7871"/>
                      <a:pt x="15531" y="11028"/>
                      <a:pt x="15531" y="11028"/>
                    </a:cubicBezTo>
                    <a:cubicBezTo>
                      <a:pt x="15531" y="15501"/>
                      <a:pt x="12953" y="18900"/>
                      <a:pt x="9775" y="18900"/>
                    </a:cubicBezTo>
                    <a:close/>
                    <a:moveTo>
                      <a:pt x="9775" y="189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80" name="AutoShape 230"/>
              <p:cNvSpPr>
                <a:spLocks/>
              </p:cNvSpPr>
              <p:nvPr/>
            </p:nvSpPr>
            <p:spPr bwMode="auto">
              <a:xfrm>
                <a:off x="0" y="200"/>
                <a:ext cx="268" cy="156"/>
              </a:xfrm>
              <a:custGeom>
                <a:avLst/>
                <a:gdLst/>
                <a:ahLst/>
                <a:cxnLst/>
                <a:rect l="0" t="0" r="r" b="b"/>
                <a:pathLst>
                  <a:path w="21600" h="21600">
                    <a:moveTo>
                      <a:pt x="0" y="6171"/>
                    </a:moveTo>
                    <a:lnTo>
                      <a:pt x="0" y="18513"/>
                    </a:lnTo>
                    <a:cubicBezTo>
                      <a:pt x="0" y="20219"/>
                      <a:pt x="806" y="21600"/>
                      <a:pt x="1800" y="21600"/>
                    </a:cubicBezTo>
                    <a:lnTo>
                      <a:pt x="3600" y="21600"/>
                    </a:lnTo>
                    <a:lnTo>
                      <a:pt x="18000" y="21600"/>
                    </a:lnTo>
                    <a:lnTo>
                      <a:pt x="19800" y="21600"/>
                    </a:lnTo>
                    <a:cubicBezTo>
                      <a:pt x="20794" y="21600"/>
                      <a:pt x="21600" y="20219"/>
                      <a:pt x="21600" y="18513"/>
                    </a:cubicBezTo>
                    <a:lnTo>
                      <a:pt x="21600" y="6171"/>
                    </a:lnTo>
                    <a:cubicBezTo>
                      <a:pt x="21600" y="2763"/>
                      <a:pt x="19988" y="0"/>
                      <a:pt x="18000" y="0"/>
                    </a:cubicBezTo>
                    <a:lnTo>
                      <a:pt x="16353" y="0"/>
                    </a:lnTo>
                    <a:cubicBezTo>
                      <a:pt x="16101" y="0"/>
                      <a:pt x="15729" y="197"/>
                      <a:pt x="15521" y="441"/>
                    </a:cubicBezTo>
                    <a:lnTo>
                      <a:pt x="13681" y="2594"/>
                    </a:lnTo>
                    <a:cubicBezTo>
                      <a:pt x="13473" y="2836"/>
                      <a:pt x="13247" y="3370"/>
                      <a:pt x="13176" y="3785"/>
                    </a:cubicBezTo>
                    <a:lnTo>
                      <a:pt x="11030" y="16242"/>
                    </a:lnTo>
                    <a:cubicBezTo>
                      <a:pt x="10959" y="16657"/>
                      <a:pt x="10840" y="16659"/>
                      <a:pt x="10764" y="16247"/>
                    </a:cubicBezTo>
                    <a:lnTo>
                      <a:pt x="8511" y="4001"/>
                    </a:lnTo>
                    <a:cubicBezTo>
                      <a:pt x="8435" y="3589"/>
                      <a:pt x="8203" y="3059"/>
                      <a:pt x="7995" y="2818"/>
                    </a:cubicBezTo>
                    <a:lnTo>
                      <a:pt x="5931" y="437"/>
                    </a:lnTo>
                    <a:cubicBezTo>
                      <a:pt x="5721" y="196"/>
                      <a:pt x="5347" y="0"/>
                      <a:pt x="5095" y="0"/>
                    </a:cubicBezTo>
                    <a:lnTo>
                      <a:pt x="3600" y="0"/>
                    </a:lnTo>
                    <a:cubicBezTo>
                      <a:pt x="1612" y="0"/>
                      <a:pt x="0" y="2763"/>
                      <a:pt x="0" y="6171"/>
                    </a:cubicBezTo>
                    <a:close/>
                    <a:moveTo>
                      <a:pt x="7986" y="11864"/>
                    </a:moveTo>
                    <a:cubicBezTo>
                      <a:pt x="8406" y="11864"/>
                      <a:pt x="8747" y="12449"/>
                      <a:pt x="8747" y="13169"/>
                    </a:cubicBezTo>
                    <a:cubicBezTo>
                      <a:pt x="8747" y="13888"/>
                      <a:pt x="8407" y="14473"/>
                      <a:pt x="7986" y="14473"/>
                    </a:cubicBezTo>
                    <a:cubicBezTo>
                      <a:pt x="7567" y="14473"/>
                      <a:pt x="7226" y="13889"/>
                      <a:pt x="7226" y="13169"/>
                    </a:cubicBezTo>
                    <a:cubicBezTo>
                      <a:pt x="7226" y="12448"/>
                      <a:pt x="7566" y="11864"/>
                      <a:pt x="7986" y="11864"/>
                    </a:cubicBezTo>
                    <a:close/>
                    <a:moveTo>
                      <a:pt x="7986" y="16558"/>
                    </a:moveTo>
                    <a:cubicBezTo>
                      <a:pt x="8406" y="16558"/>
                      <a:pt x="8747" y="17141"/>
                      <a:pt x="8747" y="17862"/>
                    </a:cubicBezTo>
                    <a:cubicBezTo>
                      <a:pt x="8747" y="18582"/>
                      <a:pt x="8407" y="19166"/>
                      <a:pt x="7986" y="19166"/>
                    </a:cubicBezTo>
                    <a:cubicBezTo>
                      <a:pt x="7567" y="19166"/>
                      <a:pt x="7226" y="18582"/>
                      <a:pt x="7226" y="17862"/>
                    </a:cubicBezTo>
                    <a:cubicBezTo>
                      <a:pt x="7226" y="17141"/>
                      <a:pt x="7566" y="16558"/>
                      <a:pt x="7986" y="16558"/>
                    </a:cubicBezTo>
                    <a:close/>
                    <a:moveTo>
                      <a:pt x="7986" y="16558"/>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24" name="Group 234"/>
            <p:cNvGrpSpPr>
              <a:grpSpLocks/>
            </p:cNvGrpSpPr>
            <p:nvPr/>
          </p:nvGrpSpPr>
          <p:grpSpPr bwMode="auto">
            <a:xfrm>
              <a:off x="8075286" y="384770"/>
              <a:ext cx="184434" cy="249163"/>
              <a:chOff x="0" y="0"/>
              <a:chExt cx="208" cy="281"/>
            </a:xfrm>
            <a:solidFill>
              <a:srgbClr val="7F7F7F">
                <a:lumMod val="50000"/>
              </a:srgbClr>
            </a:solidFill>
          </p:grpSpPr>
          <p:sp>
            <p:nvSpPr>
              <p:cNvPr id="477" name="AutoShape 232"/>
              <p:cNvSpPr>
                <a:spLocks/>
              </p:cNvSpPr>
              <p:nvPr/>
            </p:nvSpPr>
            <p:spPr bwMode="auto">
              <a:xfrm>
                <a:off x="16" y="0"/>
                <a:ext cx="177" cy="139"/>
              </a:xfrm>
              <a:custGeom>
                <a:avLst/>
                <a:gdLst/>
                <a:ahLst/>
                <a:cxnLst/>
                <a:rect l="0" t="0" r="r" b="b"/>
                <a:pathLst>
                  <a:path w="19564" h="21600">
                    <a:moveTo>
                      <a:pt x="9774" y="0"/>
                    </a:moveTo>
                    <a:cubicBezTo>
                      <a:pt x="5534" y="0"/>
                      <a:pt x="2099" y="4836"/>
                      <a:pt x="2099" y="10800"/>
                    </a:cubicBezTo>
                    <a:lnTo>
                      <a:pt x="2099" y="14263"/>
                    </a:lnTo>
                    <a:cubicBezTo>
                      <a:pt x="2042" y="15380"/>
                      <a:pt x="1778" y="17975"/>
                      <a:pt x="547" y="17796"/>
                    </a:cubicBezTo>
                    <a:cubicBezTo>
                      <a:pt x="-1015" y="17569"/>
                      <a:pt x="963" y="21566"/>
                      <a:pt x="3996" y="21598"/>
                    </a:cubicBezTo>
                    <a:cubicBezTo>
                      <a:pt x="4004" y="21598"/>
                      <a:pt x="4010" y="21600"/>
                      <a:pt x="4017" y="21600"/>
                    </a:cubicBezTo>
                    <a:lnTo>
                      <a:pt x="15530" y="21600"/>
                    </a:lnTo>
                    <a:cubicBezTo>
                      <a:pt x="18583" y="21600"/>
                      <a:pt x="20585" y="17569"/>
                      <a:pt x="19017" y="17796"/>
                    </a:cubicBezTo>
                    <a:cubicBezTo>
                      <a:pt x="17449" y="18025"/>
                      <a:pt x="17449" y="13766"/>
                      <a:pt x="17449" y="13766"/>
                    </a:cubicBezTo>
                    <a:lnTo>
                      <a:pt x="17449" y="10800"/>
                    </a:lnTo>
                    <a:cubicBezTo>
                      <a:pt x="17449" y="4836"/>
                      <a:pt x="14013" y="0"/>
                      <a:pt x="9774" y="0"/>
                    </a:cubicBezTo>
                    <a:close/>
                    <a:moveTo>
                      <a:pt x="9774" y="2415"/>
                    </a:moveTo>
                    <a:cubicBezTo>
                      <a:pt x="12437" y="2415"/>
                      <a:pt x="14919" y="5015"/>
                      <a:pt x="14919" y="8220"/>
                    </a:cubicBezTo>
                    <a:cubicBezTo>
                      <a:pt x="14919" y="8369"/>
                      <a:pt x="14914" y="8518"/>
                      <a:pt x="14904" y="8665"/>
                    </a:cubicBezTo>
                    <a:cubicBezTo>
                      <a:pt x="14889" y="8909"/>
                      <a:pt x="14828" y="8801"/>
                      <a:pt x="14740" y="8445"/>
                    </a:cubicBezTo>
                    <a:cubicBezTo>
                      <a:pt x="14133" y="5990"/>
                      <a:pt x="11992" y="4188"/>
                      <a:pt x="9774" y="4188"/>
                    </a:cubicBezTo>
                    <a:cubicBezTo>
                      <a:pt x="7556" y="4188"/>
                      <a:pt x="5277" y="5991"/>
                      <a:pt x="4648" y="8446"/>
                    </a:cubicBezTo>
                    <a:cubicBezTo>
                      <a:pt x="4558" y="8802"/>
                      <a:pt x="4496" y="8911"/>
                      <a:pt x="4481" y="8665"/>
                    </a:cubicBezTo>
                    <a:cubicBezTo>
                      <a:pt x="4471" y="8518"/>
                      <a:pt x="4466" y="8369"/>
                      <a:pt x="4466" y="8220"/>
                    </a:cubicBezTo>
                    <a:cubicBezTo>
                      <a:pt x="4466" y="5015"/>
                      <a:pt x="7111" y="2415"/>
                      <a:pt x="9774" y="2415"/>
                    </a:cubicBezTo>
                    <a:close/>
                    <a:moveTo>
                      <a:pt x="9774" y="18899"/>
                    </a:moveTo>
                    <a:cubicBezTo>
                      <a:pt x="6596" y="18899"/>
                      <a:pt x="4017" y="15501"/>
                      <a:pt x="4017" y="11027"/>
                    </a:cubicBezTo>
                    <a:cubicBezTo>
                      <a:pt x="4017" y="11027"/>
                      <a:pt x="6579" y="7870"/>
                      <a:pt x="9827" y="7870"/>
                    </a:cubicBezTo>
                    <a:cubicBezTo>
                      <a:pt x="13125" y="7870"/>
                      <a:pt x="15530" y="11027"/>
                      <a:pt x="15530" y="11027"/>
                    </a:cubicBezTo>
                    <a:cubicBezTo>
                      <a:pt x="15530" y="15501"/>
                      <a:pt x="12952" y="18899"/>
                      <a:pt x="9774" y="18899"/>
                    </a:cubicBezTo>
                    <a:close/>
                    <a:moveTo>
                      <a:pt x="9774" y="188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78" name="AutoShape 233"/>
              <p:cNvSpPr>
                <a:spLocks/>
              </p:cNvSpPr>
              <p:nvPr/>
            </p:nvSpPr>
            <p:spPr bwMode="auto">
              <a:xfrm>
                <a:off x="0" y="160"/>
                <a:ext cx="208" cy="121"/>
              </a:xfrm>
              <a:custGeom>
                <a:avLst/>
                <a:gdLst/>
                <a:ahLst/>
                <a:cxnLst/>
                <a:rect l="0" t="0" r="r" b="b"/>
                <a:pathLst>
                  <a:path w="21600" h="21600">
                    <a:moveTo>
                      <a:pt x="0" y="6171"/>
                    </a:moveTo>
                    <a:lnTo>
                      <a:pt x="0" y="18514"/>
                    </a:lnTo>
                    <a:cubicBezTo>
                      <a:pt x="0" y="20220"/>
                      <a:pt x="806" y="21600"/>
                      <a:pt x="1800" y="21600"/>
                    </a:cubicBezTo>
                    <a:lnTo>
                      <a:pt x="3601" y="21600"/>
                    </a:lnTo>
                    <a:lnTo>
                      <a:pt x="17999" y="21600"/>
                    </a:lnTo>
                    <a:lnTo>
                      <a:pt x="19799" y="21600"/>
                    </a:lnTo>
                    <a:cubicBezTo>
                      <a:pt x="20794" y="21600"/>
                      <a:pt x="21600" y="20220"/>
                      <a:pt x="21600" y="18514"/>
                    </a:cubicBezTo>
                    <a:lnTo>
                      <a:pt x="21600" y="6171"/>
                    </a:lnTo>
                    <a:cubicBezTo>
                      <a:pt x="21600" y="2764"/>
                      <a:pt x="19988" y="0"/>
                      <a:pt x="17999" y="0"/>
                    </a:cubicBezTo>
                    <a:lnTo>
                      <a:pt x="16353" y="0"/>
                    </a:lnTo>
                    <a:cubicBezTo>
                      <a:pt x="16101" y="0"/>
                      <a:pt x="15729" y="197"/>
                      <a:pt x="15521" y="442"/>
                    </a:cubicBezTo>
                    <a:lnTo>
                      <a:pt x="13681" y="2595"/>
                    </a:lnTo>
                    <a:cubicBezTo>
                      <a:pt x="13473" y="2836"/>
                      <a:pt x="13247" y="3370"/>
                      <a:pt x="13175" y="3785"/>
                    </a:cubicBezTo>
                    <a:lnTo>
                      <a:pt x="11030" y="16242"/>
                    </a:lnTo>
                    <a:cubicBezTo>
                      <a:pt x="10959" y="16657"/>
                      <a:pt x="10840" y="16658"/>
                      <a:pt x="10764" y="16246"/>
                    </a:cubicBezTo>
                    <a:lnTo>
                      <a:pt x="8511" y="4001"/>
                    </a:lnTo>
                    <a:cubicBezTo>
                      <a:pt x="8434" y="3590"/>
                      <a:pt x="8203" y="3059"/>
                      <a:pt x="7994" y="2818"/>
                    </a:cubicBezTo>
                    <a:lnTo>
                      <a:pt x="5930" y="437"/>
                    </a:lnTo>
                    <a:cubicBezTo>
                      <a:pt x="5721" y="194"/>
                      <a:pt x="5347" y="0"/>
                      <a:pt x="5095" y="0"/>
                    </a:cubicBezTo>
                    <a:lnTo>
                      <a:pt x="3600" y="0"/>
                    </a:lnTo>
                    <a:cubicBezTo>
                      <a:pt x="1612" y="0"/>
                      <a:pt x="0" y="2764"/>
                      <a:pt x="0" y="6171"/>
                    </a:cubicBezTo>
                    <a:close/>
                    <a:moveTo>
                      <a:pt x="7986" y="11864"/>
                    </a:moveTo>
                    <a:cubicBezTo>
                      <a:pt x="8406" y="11864"/>
                      <a:pt x="8747" y="12448"/>
                      <a:pt x="8747" y="13167"/>
                    </a:cubicBezTo>
                    <a:cubicBezTo>
                      <a:pt x="8747" y="13887"/>
                      <a:pt x="8406" y="14471"/>
                      <a:pt x="7986" y="14471"/>
                    </a:cubicBezTo>
                    <a:cubicBezTo>
                      <a:pt x="7566" y="14471"/>
                      <a:pt x="7225" y="13887"/>
                      <a:pt x="7225" y="13167"/>
                    </a:cubicBezTo>
                    <a:cubicBezTo>
                      <a:pt x="7225" y="12448"/>
                      <a:pt x="7566" y="11864"/>
                      <a:pt x="7986" y="11864"/>
                    </a:cubicBezTo>
                    <a:close/>
                    <a:moveTo>
                      <a:pt x="7986" y="16557"/>
                    </a:moveTo>
                    <a:cubicBezTo>
                      <a:pt x="8406" y="16557"/>
                      <a:pt x="8747" y="17141"/>
                      <a:pt x="8747" y="17861"/>
                    </a:cubicBezTo>
                    <a:cubicBezTo>
                      <a:pt x="8747" y="18580"/>
                      <a:pt x="8406" y="19164"/>
                      <a:pt x="7986" y="19164"/>
                    </a:cubicBezTo>
                    <a:cubicBezTo>
                      <a:pt x="7566" y="19164"/>
                      <a:pt x="7225" y="18579"/>
                      <a:pt x="7225" y="17861"/>
                    </a:cubicBezTo>
                    <a:cubicBezTo>
                      <a:pt x="7225" y="17141"/>
                      <a:pt x="7566" y="16557"/>
                      <a:pt x="7986" y="16557"/>
                    </a:cubicBezTo>
                    <a:close/>
                    <a:moveTo>
                      <a:pt x="7986" y="1655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25" name="Group 237"/>
            <p:cNvGrpSpPr>
              <a:grpSpLocks/>
            </p:cNvGrpSpPr>
            <p:nvPr/>
          </p:nvGrpSpPr>
          <p:grpSpPr bwMode="auto">
            <a:xfrm>
              <a:off x="7529078" y="86839"/>
              <a:ext cx="109064" cy="140986"/>
              <a:chOff x="0" y="0"/>
              <a:chExt cx="123" cy="159"/>
            </a:xfrm>
            <a:solidFill>
              <a:srgbClr val="7F7F7F">
                <a:lumMod val="50000"/>
              </a:srgbClr>
            </a:solidFill>
          </p:grpSpPr>
          <p:sp>
            <p:nvSpPr>
              <p:cNvPr id="475" name="AutoShape 235"/>
              <p:cNvSpPr>
                <a:spLocks/>
              </p:cNvSpPr>
              <p:nvPr/>
            </p:nvSpPr>
            <p:spPr bwMode="auto">
              <a:xfrm>
                <a:off x="8" y="0"/>
                <a:ext cx="104" cy="82"/>
              </a:xfrm>
              <a:custGeom>
                <a:avLst/>
                <a:gdLst/>
                <a:ahLst/>
                <a:cxnLst/>
                <a:rect l="0" t="0" r="r" b="b"/>
                <a:pathLst>
                  <a:path w="19564" h="21600">
                    <a:moveTo>
                      <a:pt x="9773" y="0"/>
                    </a:moveTo>
                    <a:cubicBezTo>
                      <a:pt x="5534" y="0"/>
                      <a:pt x="2099" y="4836"/>
                      <a:pt x="2099" y="10799"/>
                    </a:cubicBezTo>
                    <a:lnTo>
                      <a:pt x="2099" y="14263"/>
                    </a:lnTo>
                    <a:cubicBezTo>
                      <a:pt x="2042" y="15380"/>
                      <a:pt x="1777" y="17976"/>
                      <a:pt x="548" y="17797"/>
                    </a:cubicBezTo>
                    <a:cubicBezTo>
                      <a:pt x="-1015" y="17569"/>
                      <a:pt x="963" y="21568"/>
                      <a:pt x="3996" y="21598"/>
                    </a:cubicBezTo>
                    <a:cubicBezTo>
                      <a:pt x="4005" y="21598"/>
                      <a:pt x="4011" y="21600"/>
                      <a:pt x="4019" y="21600"/>
                    </a:cubicBezTo>
                    <a:lnTo>
                      <a:pt x="15530" y="21600"/>
                    </a:lnTo>
                    <a:cubicBezTo>
                      <a:pt x="18583" y="21600"/>
                      <a:pt x="20585" y="17569"/>
                      <a:pt x="19017" y="17797"/>
                    </a:cubicBezTo>
                    <a:cubicBezTo>
                      <a:pt x="17448" y="18024"/>
                      <a:pt x="17448" y="13766"/>
                      <a:pt x="17448" y="13766"/>
                    </a:cubicBezTo>
                    <a:lnTo>
                      <a:pt x="17448" y="10799"/>
                    </a:lnTo>
                    <a:cubicBezTo>
                      <a:pt x="17447" y="4838"/>
                      <a:pt x="14010" y="0"/>
                      <a:pt x="9773" y="0"/>
                    </a:cubicBezTo>
                    <a:close/>
                    <a:moveTo>
                      <a:pt x="9773" y="2417"/>
                    </a:moveTo>
                    <a:cubicBezTo>
                      <a:pt x="12435" y="2417"/>
                      <a:pt x="14919" y="5017"/>
                      <a:pt x="14919" y="8222"/>
                    </a:cubicBezTo>
                    <a:cubicBezTo>
                      <a:pt x="14919" y="8372"/>
                      <a:pt x="14913" y="8521"/>
                      <a:pt x="14904" y="8667"/>
                    </a:cubicBezTo>
                    <a:cubicBezTo>
                      <a:pt x="14888" y="8911"/>
                      <a:pt x="14826" y="8804"/>
                      <a:pt x="14740" y="8447"/>
                    </a:cubicBezTo>
                    <a:cubicBezTo>
                      <a:pt x="14133" y="5993"/>
                      <a:pt x="11992" y="4189"/>
                      <a:pt x="9775" y="4189"/>
                    </a:cubicBezTo>
                    <a:cubicBezTo>
                      <a:pt x="7559" y="4189"/>
                      <a:pt x="5278" y="5993"/>
                      <a:pt x="4649" y="8447"/>
                    </a:cubicBezTo>
                    <a:cubicBezTo>
                      <a:pt x="4558" y="8804"/>
                      <a:pt x="4497" y="8911"/>
                      <a:pt x="4483" y="8667"/>
                    </a:cubicBezTo>
                    <a:cubicBezTo>
                      <a:pt x="4473" y="8519"/>
                      <a:pt x="4468" y="8369"/>
                      <a:pt x="4468" y="8222"/>
                    </a:cubicBezTo>
                    <a:cubicBezTo>
                      <a:pt x="4467" y="5017"/>
                      <a:pt x="7111" y="2417"/>
                      <a:pt x="9773" y="2417"/>
                    </a:cubicBezTo>
                    <a:close/>
                    <a:moveTo>
                      <a:pt x="9773" y="18901"/>
                    </a:moveTo>
                    <a:cubicBezTo>
                      <a:pt x="6596" y="18901"/>
                      <a:pt x="4017" y="15502"/>
                      <a:pt x="4017" y="11029"/>
                    </a:cubicBezTo>
                    <a:cubicBezTo>
                      <a:pt x="4017" y="11029"/>
                      <a:pt x="6579" y="7872"/>
                      <a:pt x="9827" y="7872"/>
                    </a:cubicBezTo>
                    <a:cubicBezTo>
                      <a:pt x="13124" y="7872"/>
                      <a:pt x="15529" y="11029"/>
                      <a:pt x="15529" y="11029"/>
                    </a:cubicBezTo>
                    <a:cubicBezTo>
                      <a:pt x="15529" y="15502"/>
                      <a:pt x="12950" y="18901"/>
                      <a:pt x="9773" y="18901"/>
                    </a:cubicBezTo>
                    <a:close/>
                    <a:moveTo>
                      <a:pt x="9773" y="18901"/>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76" name="AutoShape 236"/>
              <p:cNvSpPr>
                <a:spLocks/>
              </p:cNvSpPr>
              <p:nvPr/>
            </p:nvSpPr>
            <p:spPr bwMode="auto">
              <a:xfrm>
                <a:off x="0" y="88"/>
                <a:ext cx="123" cy="71"/>
              </a:xfrm>
              <a:custGeom>
                <a:avLst/>
                <a:gdLst/>
                <a:ahLst/>
                <a:cxnLst/>
                <a:rect l="0" t="0" r="r" b="b"/>
                <a:pathLst>
                  <a:path w="21600" h="21600">
                    <a:moveTo>
                      <a:pt x="0" y="6172"/>
                    </a:moveTo>
                    <a:lnTo>
                      <a:pt x="0" y="18513"/>
                    </a:lnTo>
                    <a:cubicBezTo>
                      <a:pt x="0" y="20218"/>
                      <a:pt x="805" y="21600"/>
                      <a:pt x="1800" y="21600"/>
                    </a:cubicBezTo>
                    <a:lnTo>
                      <a:pt x="3600" y="21600"/>
                    </a:lnTo>
                    <a:lnTo>
                      <a:pt x="18000" y="21600"/>
                    </a:lnTo>
                    <a:lnTo>
                      <a:pt x="19799" y="21600"/>
                    </a:lnTo>
                    <a:cubicBezTo>
                      <a:pt x="20795" y="21600"/>
                      <a:pt x="21600" y="20220"/>
                      <a:pt x="21600" y="18513"/>
                    </a:cubicBezTo>
                    <a:lnTo>
                      <a:pt x="21600" y="6172"/>
                    </a:lnTo>
                    <a:cubicBezTo>
                      <a:pt x="21600" y="2762"/>
                      <a:pt x="19987" y="0"/>
                      <a:pt x="17998" y="0"/>
                    </a:cubicBezTo>
                    <a:lnTo>
                      <a:pt x="16352" y="0"/>
                    </a:lnTo>
                    <a:cubicBezTo>
                      <a:pt x="16100" y="0"/>
                      <a:pt x="15728" y="197"/>
                      <a:pt x="15519" y="441"/>
                    </a:cubicBezTo>
                    <a:lnTo>
                      <a:pt x="13678" y="2593"/>
                    </a:lnTo>
                    <a:cubicBezTo>
                      <a:pt x="13470" y="2837"/>
                      <a:pt x="13243" y="3369"/>
                      <a:pt x="13174" y="3785"/>
                    </a:cubicBezTo>
                    <a:lnTo>
                      <a:pt x="11028" y="16242"/>
                    </a:lnTo>
                    <a:cubicBezTo>
                      <a:pt x="10957" y="16656"/>
                      <a:pt x="10838" y="16659"/>
                      <a:pt x="10762" y="16245"/>
                    </a:cubicBezTo>
                    <a:lnTo>
                      <a:pt x="8509" y="4000"/>
                    </a:lnTo>
                    <a:cubicBezTo>
                      <a:pt x="8432" y="3588"/>
                      <a:pt x="8201" y="3058"/>
                      <a:pt x="7992" y="2817"/>
                    </a:cubicBezTo>
                    <a:lnTo>
                      <a:pt x="5928" y="438"/>
                    </a:lnTo>
                    <a:cubicBezTo>
                      <a:pt x="5719" y="195"/>
                      <a:pt x="5345" y="0"/>
                      <a:pt x="5092" y="0"/>
                    </a:cubicBezTo>
                    <a:lnTo>
                      <a:pt x="3596" y="0"/>
                    </a:lnTo>
                    <a:cubicBezTo>
                      <a:pt x="1613" y="0"/>
                      <a:pt x="0" y="2764"/>
                      <a:pt x="0" y="6172"/>
                    </a:cubicBezTo>
                    <a:close/>
                    <a:moveTo>
                      <a:pt x="7986" y="11864"/>
                    </a:moveTo>
                    <a:cubicBezTo>
                      <a:pt x="8408" y="11864"/>
                      <a:pt x="8748" y="12447"/>
                      <a:pt x="8748" y="13169"/>
                    </a:cubicBezTo>
                    <a:cubicBezTo>
                      <a:pt x="8748" y="13889"/>
                      <a:pt x="8408" y="14472"/>
                      <a:pt x="7986" y="14472"/>
                    </a:cubicBezTo>
                    <a:cubicBezTo>
                      <a:pt x="7566" y="14472"/>
                      <a:pt x="7226" y="13889"/>
                      <a:pt x="7226" y="13169"/>
                    </a:cubicBezTo>
                    <a:cubicBezTo>
                      <a:pt x="7226" y="12447"/>
                      <a:pt x="7566" y="11864"/>
                      <a:pt x="7986" y="11864"/>
                    </a:cubicBezTo>
                    <a:close/>
                    <a:moveTo>
                      <a:pt x="7986" y="16560"/>
                    </a:moveTo>
                    <a:cubicBezTo>
                      <a:pt x="8408" y="16560"/>
                      <a:pt x="8748" y="17143"/>
                      <a:pt x="8748" y="17863"/>
                    </a:cubicBezTo>
                    <a:cubicBezTo>
                      <a:pt x="8748" y="18583"/>
                      <a:pt x="8408" y="19168"/>
                      <a:pt x="7986" y="19168"/>
                    </a:cubicBezTo>
                    <a:cubicBezTo>
                      <a:pt x="7566" y="19168"/>
                      <a:pt x="7226" y="18583"/>
                      <a:pt x="7226" y="17863"/>
                    </a:cubicBezTo>
                    <a:cubicBezTo>
                      <a:pt x="7226" y="17140"/>
                      <a:pt x="7566" y="16560"/>
                      <a:pt x="7986" y="16560"/>
                    </a:cubicBezTo>
                    <a:close/>
                    <a:moveTo>
                      <a:pt x="7986" y="1656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26" name="Group 246"/>
            <p:cNvGrpSpPr>
              <a:grpSpLocks/>
            </p:cNvGrpSpPr>
            <p:nvPr/>
          </p:nvGrpSpPr>
          <p:grpSpPr bwMode="auto">
            <a:xfrm>
              <a:off x="6543067" y="3988323"/>
              <a:ext cx="116158" cy="159606"/>
              <a:chOff x="0" y="0"/>
              <a:chExt cx="131" cy="180"/>
            </a:xfrm>
            <a:solidFill>
              <a:srgbClr val="7F7F7F">
                <a:lumMod val="50000"/>
              </a:srgbClr>
            </a:solidFill>
          </p:grpSpPr>
          <p:sp>
            <p:nvSpPr>
              <p:cNvPr id="473" name="AutoShape 244"/>
              <p:cNvSpPr>
                <a:spLocks/>
              </p:cNvSpPr>
              <p:nvPr/>
            </p:nvSpPr>
            <p:spPr bwMode="auto">
              <a:xfrm>
                <a:off x="8" y="0"/>
                <a:ext cx="111" cy="87"/>
              </a:xfrm>
              <a:custGeom>
                <a:avLst/>
                <a:gdLst/>
                <a:ahLst/>
                <a:cxnLst/>
                <a:rect l="0" t="0" r="r" b="b"/>
                <a:pathLst>
                  <a:path w="19566" h="21600">
                    <a:moveTo>
                      <a:pt x="9774" y="0"/>
                    </a:moveTo>
                    <a:cubicBezTo>
                      <a:pt x="5536" y="0"/>
                      <a:pt x="2100" y="4836"/>
                      <a:pt x="2100" y="10798"/>
                    </a:cubicBezTo>
                    <a:lnTo>
                      <a:pt x="2100" y="14263"/>
                    </a:lnTo>
                    <a:cubicBezTo>
                      <a:pt x="2042" y="15380"/>
                      <a:pt x="1779" y="17976"/>
                      <a:pt x="547" y="17796"/>
                    </a:cubicBezTo>
                    <a:cubicBezTo>
                      <a:pt x="-1014" y="17570"/>
                      <a:pt x="964" y="21567"/>
                      <a:pt x="3998" y="21598"/>
                    </a:cubicBezTo>
                    <a:cubicBezTo>
                      <a:pt x="4005" y="21598"/>
                      <a:pt x="4012" y="21600"/>
                      <a:pt x="4019" y="21600"/>
                    </a:cubicBezTo>
                    <a:lnTo>
                      <a:pt x="15532" y="21600"/>
                    </a:lnTo>
                    <a:cubicBezTo>
                      <a:pt x="18587" y="21600"/>
                      <a:pt x="20586" y="17568"/>
                      <a:pt x="19019" y="17796"/>
                    </a:cubicBezTo>
                    <a:cubicBezTo>
                      <a:pt x="17450" y="18023"/>
                      <a:pt x="17450" y="13764"/>
                      <a:pt x="17450" y="13764"/>
                    </a:cubicBezTo>
                    <a:lnTo>
                      <a:pt x="17450" y="10798"/>
                    </a:lnTo>
                    <a:cubicBezTo>
                      <a:pt x="17450" y="4836"/>
                      <a:pt x="14015" y="0"/>
                      <a:pt x="9774" y="0"/>
                    </a:cubicBezTo>
                    <a:close/>
                    <a:moveTo>
                      <a:pt x="9774" y="2413"/>
                    </a:moveTo>
                    <a:cubicBezTo>
                      <a:pt x="12437" y="2413"/>
                      <a:pt x="14920" y="5013"/>
                      <a:pt x="14920" y="8218"/>
                    </a:cubicBezTo>
                    <a:cubicBezTo>
                      <a:pt x="14920" y="8367"/>
                      <a:pt x="14916" y="8517"/>
                      <a:pt x="14906" y="8665"/>
                    </a:cubicBezTo>
                    <a:cubicBezTo>
                      <a:pt x="14890" y="8909"/>
                      <a:pt x="14829" y="8801"/>
                      <a:pt x="14741" y="8444"/>
                    </a:cubicBezTo>
                    <a:cubicBezTo>
                      <a:pt x="14134" y="5990"/>
                      <a:pt x="11992" y="4188"/>
                      <a:pt x="9774" y="4188"/>
                    </a:cubicBezTo>
                    <a:cubicBezTo>
                      <a:pt x="7557" y="4188"/>
                      <a:pt x="5279" y="5990"/>
                      <a:pt x="4650" y="8444"/>
                    </a:cubicBezTo>
                    <a:cubicBezTo>
                      <a:pt x="4559" y="8803"/>
                      <a:pt x="4498" y="8909"/>
                      <a:pt x="4482" y="8665"/>
                    </a:cubicBezTo>
                    <a:cubicBezTo>
                      <a:pt x="4472" y="8519"/>
                      <a:pt x="4468" y="8369"/>
                      <a:pt x="4468" y="8218"/>
                    </a:cubicBezTo>
                    <a:cubicBezTo>
                      <a:pt x="4468" y="5015"/>
                      <a:pt x="7113" y="2413"/>
                      <a:pt x="9774" y="2413"/>
                    </a:cubicBezTo>
                    <a:close/>
                    <a:moveTo>
                      <a:pt x="9774" y="18900"/>
                    </a:moveTo>
                    <a:cubicBezTo>
                      <a:pt x="6596" y="18900"/>
                      <a:pt x="4019" y="15498"/>
                      <a:pt x="4019" y="11027"/>
                    </a:cubicBezTo>
                    <a:cubicBezTo>
                      <a:pt x="4019" y="11027"/>
                      <a:pt x="6581" y="7869"/>
                      <a:pt x="9829" y="7869"/>
                    </a:cubicBezTo>
                    <a:cubicBezTo>
                      <a:pt x="13126" y="7869"/>
                      <a:pt x="15531" y="11027"/>
                      <a:pt x="15531" y="11027"/>
                    </a:cubicBezTo>
                    <a:cubicBezTo>
                      <a:pt x="15532" y="15500"/>
                      <a:pt x="12955" y="18900"/>
                      <a:pt x="9774" y="18900"/>
                    </a:cubicBezTo>
                    <a:close/>
                    <a:moveTo>
                      <a:pt x="9774" y="189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74" name="AutoShape 245"/>
              <p:cNvSpPr>
                <a:spLocks/>
              </p:cNvSpPr>
              <p:nvPr/>
            </p:nvSpPr>
            <p:spPr bwMode="auto">
              <a:xfrm>
                <a:off x="0" y="104"/>
                <a:ext cx="131" cy="76"/>
              </a:xfrm>
              <a:custGeom>
                <a:avLst/>
                <a:gdLst/>
                <a:ahLst/>
                <a:cxnLst/>
                <a:rect l="0" t="0" r="r" b="b"/>
                <a:pathLst>
                  <a:path w="21600" h="21600">
                    <a:moveTo>
                      <a:pt x="0" y="6171"/>
                    </a:moveTo>
                    <a:lnTo>
                      <a:pt x="0" y="18513"/>
                    </a:lnTo>
                    <a:cubicBezTo>
                      <a:pt x="0" y="20220"/>
                      <a:pt x="805" y="21600"/>
                      <a:pt x="1800" y="21600"/>
                    </a:cubicBezTo>
                    <a:lnTo>
                      <a:pt x="3601" y="21600"/>
                    </a:lnTo>
                    <a:lnTo>
                      <a:pt x="17999" y="21600"/>
                    </a:lnTo>
                    <a:lnTo>
                      <a:pt x="19800" y="21600"/>
                    </a:lnTo>
                    <a:cubicBezTo>
                      <a:pt x="20795" y="21600"/>
                      <a:pt x="21600" y="20220"/>
                      <a:pt x="21600" y="18513"/>
                    </a:cubicBezTo>
                    <a:lnTo>
                      <a:pt x="21600" y="6171"/>
                    </a:lnTo>
                    <a:cubicBezTo>
                      <a:pt x="21600" y="2760"/>
                      <a:pt x="19987" y="0"/>
                      <a:pt x="17999" y="0"/>
                    </a:cubicBezTo>
                    <a:lnTo>
                      <a:pt x="16354" y="0"/>
                    </a:lnTo>
                    <a:cubicBezTo>
                      <a:pt x="16103" y="0"/>
                      <a:pt x="15729" y="196"/>
                      <a:pt x="15521" y="439"/>
                    </a:cubicBezTo>
                    <a:lnTo>
                      <a:pt x="13681" y="2594"/>
                    </a:lnTo>
                    <a:cubicBezTo>
                      <a:pt x="13474" y="2837"/>
                      <a:pt x="13247" y="3370"/>
                      <a:pt x="13176" y="3782"/>
                    </a:cubicBezTo>
                    <a:lnTo>
                      <a:pt x="11030" y="16242"/>
                    </a:lnTo>
                    <a:cubicBezTo>
                      <a:pt x="10958" y="16656"/>
                      <a:pt x="10839" y="16658"/>
                      <a:pt x="10765" y="16246"/>
                    </a:cubicBezTo>
                    <a:lnTo>
                      <a:pt x="8510" y="3998"/>
                    </a:lnTo>
                    <a:cubicBezTo>
                      <a:pt x="8434" y="3586"/>
                      <a:pt x="8204" y="3057"/>
                      <a:pt x="7994" y="2817"/>
                    </a:cubicBezTo>
                    <a:lnTo>
                      <a:pt x="5929" y="435"/>
                    </a:lnTo>
                    <a:cubicBezTo>
                      <a:pt x="5719" y="191"/>
                      <a:pt x="5346" y="0"/>
                      <a:pt x="5093" y="0"/>
                    </a:cubicBezTo>
                    <a:lnTo>
                      <a:pt x="3598" y="0"/>
                    </a:lnTo>
                    <a:cubicBezTo>
                      <a:pt x="1613" y="0"/>
                      <a:pt x="0" y="2760"/>
                      <a:pt x="0" y="6171"/>
                    </a:cubicBezTo>
                    <a:close/>
                    <a:moveTo>
                      <a:pt x="7986" y="11863"/>
                    </a:moveTo>
                    <a:cubicBezTo>
                      <a:pt x="8406" y="11863"/>
                      <a:pt x="8746" y="12448"/>
                      <a:pt x="8746" y="13166"/>
                    </a:cubicBezTo>
                    <a:cubicBezTo>
                      <a:pt x="8746" y="13887"/>
                      <a:pt x="8406" y="14472"/>
                      <a:pt x="7986" y="14472"/>
                    </a:cubicBezTo>
                    <a:cubicBezTo>
                      <a:pt x="7567" y="14472"/>
                      <a:pt x="7227" y="13887"/>
                      <a:pt x="7227" y="13166"/>
                    </a:cubicBezTo>
                    <a:cubicBezTo>
                      <a:pt x="7227" y="12448"/>
                      <a:pt x="7566" y="11863"/>
                      <a:pt x="7986" y="11863"/>
                    </a:cubicBezTo>
                    <a:close/>
                    <a:moveTo>
                      <a:pt x="7986" y="16557"/>
                    </a:moveTo>
                    <a:cubicBezTo>
                      <a:pt x="8406" y="16557"/>
                      <a:pt x="8746" y="17140"/>
                      <a:pt x="8746" y="17860"/>
                    </a:cubicBezTo>
                    <a:cubicBezTo>
                      <a:pt x="8746" y="18581"/>
                      <a:pt x="8406" y="19166"/>
                      <a:pt x="7986" y="19166"/>
                    </a:cubicBezTo>
                    <a:cubicBezTo>
                      <a:pt x="7567" y="19166"/>
                      <a:pt x="7227" y="18581"/>
                      <a:pt x="7227" y="17860"/>
                    </a:cubicBezTo>
                    <a:cubicBezTo>
                      <a:pt x="7227" y="17140"/>
                      <a:pt x="7566" y="16557"/>
                      <a:pt x="7986" y="16557"/>
                    </a:cubicBezTo>
                    <a:close/>
                    <a:moveTo>
                      <a:pt x="7986" y="1655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27" name="Group 249"/>
            <p:cNvGrpSpPr>
              <a:grpSpLocks/>
            </p:cNvGrpSpPr>
            <p:nvPr/>
          </p:nvGrpSpPr>
          <p:grpSpPr bwMode="auto">
            <a:xfrm>
              <a:off x="6103263" y="3243494"/>
              <a:ext cx="54975" cy="74483"/>
              <a:chOff x="0" y="0"/>
              <a:chExt cx="62" cy="84"/>
            </a:xfrm>
            <a:solidFill>
              <a:srgbClr val="7F7F7F">
                <a:lumMod val="50000"/>
              </a:srgbClr>
            </a:solidFill>
          </p:grpSpPr>
          <p:sp>
            <p:nvSpPr>
              <p:cNvPr id="471" name="AutoShape 247"/>
              <p:cNvSpPr>
                <a:spLocks/>
              </p:cNvSpPr>
              <p:nvPr/>
            </p:nvSpPr>
            <p:spPr bwMode="auto">
              <a:xfrm>
                <a:off x="0" y="0"/>
                <a:ext cx="53" cy="41"/>
              </a:xfrm>
              <a:custGeom>
                <a:avLst/>
                <a:gdLst/>
                <a:ahLst/>
                <a:cxnLst/>
                <a:rect l="0" t="0" r="r" b="b"/>
                <a:pathLst>
                  <a:path w="19565" h="21600">
                    <a:moveTo>
                      <a:pt x="9775" y="0"/>
                    </a:moveTo>
                    <a:cubicBezTo>
                      <a:pt x="5536" y="0"/>
                      <a:pt x="2099" y="4837"/>
                      <a:pt x="2099" y="10798"/>
                    </a:cubicBezTo>
                    <a:lnTo>
                      <a:pt x="2099" y="14268"/>
                    </a:lnTo>
                    <a:cubicBezTo>
                      <a:pt x="2041" y="15383"/>
                      <a:pt x="1776" y="17977"/>
                      <a:pt x="547" y="17800"/>
                    </a:cubicBezTo>
                    <a:cubicBezTo>
                      <a:pt x="-1015" y="17572"/>
                      <a:pt x="963" y="21571"/>
                      <a:pt x="3998" y="21600"/>
                    </a:cubicBezTo>
                    <a:cubicBezTo>
                      <a:pt x="4004" y="21600"/>
                      <a:pt x="4013" y="21600"/>
                      <a:pt x="4019" y="21600"/>
                    </a:cubicBezTo>
                    <a:lnTo>
                      <a:pt x="15531" y="21600"/>
                    </a:lnTo>
                    <a:cubicBezTo>
                      <a:pt x="18586" y="21600"/>
                      <a:pt x="20585" y="17568"/>
                      <a:pt x="19018" y="17800"/>
                    </a:cubicBezTo>
                    <a:cubicBezTo>
                      <a:pt x="17447" y="18027"/>
                      <a:pt x="17447" y="13764"/>
                      <a:pt x="17447" y="13764"/>
                    </a:cubicBezTo>
                    <a:lnTo>
                      <a:pt x="17447" y="10794"/>
                    </a:lnTo>
                    <a:cubicBezTo>
                      <a:pt x="17447" y="4837"/>
                      <a:pt x="14013" y="0"/>
                      <a:pt x="9775" y="0"/>
                    </a:cubicBezTo>
                    <a:close/>
                    <a:moveTo>
                      <a:pt x="9775" y="2412"/>
                    </a:moveTo>
                    <a:cubicBezTo>
                      <a:pt x="12437" y="2412"/>
                      <a:pt x="14917" y="5015"/>
                      <a:pt x="14917" y="8220"/>
                    </a:cubicBezTo>
                    <a:cubicBezTo>
                      <a:pt x="14917" y="8369"/>
                      <a:pt x="14914" y="8522"/>
                      <a:pt x="14905" y="8662"/>
                    </a:cubicBezTo>
                    <a:cubicBezTo>
                      <a:pt x="14888" y="8914"/>
                      <a:pt x="14829" y="8799"/>
                      <a:pt x="14741" y="8443"/>
                    </a:cubicBezTo>
                    <a:cubicBezTo>
                      <a:pt x="14133" y="5986"/>
                      <a:pt x="11991" y="4189"/>
                      <a:pt x="9775" y="4189"/>
                    </a:cubicBezTo>
                    <a:cubicBezTo>
                      <a:pt x="7556" y="4189"/>
                      <a:pt x="5278" y="5990"/>
                      <a:pt x="4647" y="8443"/>
                    </a:cubicBezTo>
                    <a:cubicBezTo>
                      <a:pt x="4556" y="8799"/>
                      <a:pt x="4494" y="8910"/>
                      <a:pt x="4480" y="8662"/>
                    </a:cubicBezTo>
                    <a:cubicBezTo>
                      <a:pt x="4471" y="8522"/>
                      <a:pt x="4465" y="8369"/>
                      <a:pt x="4465" y="8220"/>
                    </a:cubicBezTo>
                    <a:cubicBezTo>
                      <a:pt x="4465" y="5015"/>
                      <a:pt x="7113" y="2412"/>
                      <a:pt x="9775" y="2412"/>
                    </a:cubicBezTo>
                    <a:close/>
                    <a:moveTo>
                      <a:pt x="9775" y="18907"/>
                    </a:moveTo>
                    <a:cubicBezTo>
                      <a:pt x="6596" y="18907"/>
                      <a:pt x="4019" y="15507"/>
                      <a:pt x="4019" y="11033"/>
                    </a:cubicBezTo>
                    <a:cubicBezTo>
                      <a:pt x="4019" y="11033"/>
                      <a:pt x="6581" y="7873"/>
                      <a:pt x="9828" y="7873"/>
                    </a:cubicBezTo>
                    <a:cubicBezTo>
                      <a:pt x="13127" y="7873"/>
                      <a:pt x="15531" y="11033"/>
                      <a:pt x="15531" y="11033"/>
                    </a:cubicBezTo>
                    <a:cubicBezTo>
                      <a:pt x="15531" y="15503"/>
                      <a:pt x="12954" y="18907"/>
                      <a:pt x="9775" y="18907"/>
                    </a:cubicBezTo>
                    <a:close/>
                    <a:moveTo>
                      <a:pt x="9775"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72" name="AutoShape 248"/>
              <p:cNvSpPr>
                <a:spLocks/>
              </p:cNvSpPr>
              <p:nvPr/>
            </p:nvSpPr>
            <p:spPr bwMode="auto">
              <a:xfrm>
                <a:off x="0" y="48"/>
                <a:ext cx="62" cy="36"/>
              </a:xfrm>
              <a:custGeom>
                <a:avLst/>
                <a:gdLst/>
                <a:ahLst/>
                <a:cxnLst/>
                <a:rect l="0" t="0" r="r" b="b"/>
                <a:pathLst>
                  <a:path w="21600" h="21600">
                    <a:moveTo>
                      <a:pt x="0" y="6169"/>
                    </a:moveTo>
                    <a:lnTo>
                      <a:pt x="0" y="18513"/>
                    </a:lnTo>
                    <a:cubicBezTo>
                      <a:pt x="0" y="20217"/>
                      <a:pt x="807" y="21600"/>
                      <a:pt x="1801" y="21600"/>
                    </a:cubicBezTo>
                    <a:lnTo>
                      <a:pt x="3601" y="21600"/>
                    </a:lnTo>
                    <a:lnTo>
                      <a:pt x="17999" y="21600"/>
                    </a:lnTo>
                    <a:lnTo>
                      <a:pt x="19799" y="21600"/>
                    </a:lnTo>
                    <a:cubicBezTo>
                      <a:pt x="20793" y="21600"/>
                      <a:pt x="21600" y="20217"/>
                      <a:pt x="21600" y="18513"/>
                    </a:cubicBezTo>
                    <a:lnTo>
                      <a:pt x="21600" y="6169"/>
                    </a:lnTo>
                    <a:cubicBezTo>
                      <a:pt x="21600" y="2757"/>
                      <a:pt x="19987"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0"/>
                      <a:pt x="0" y="2757"/>
                      <a:pt x="0" y="6169"/>
                    </a:cubicBezTo>
                    <a:close/>
                    <a:moveTo>
                      <a:pt x="7985" y="11862"/>
                    </a:moveTo>
                    <a:cubicBezTo>
                      <a:pt x="8406" y="11862"/>
                      <a:pt x="8745" y="12447"/>
                      <a:pt x="8745" y="13165"/>
                    </a:cubicBezTo>
                    <a:cubicBezTo>
                      <a:pt x="8745" y="13882"/>
                      <a:pt x="8406" y="14468"/>
                      <a:pt x="7985" y="14468"/>
                    </a:cubicBezTo>
                    <a:cubicBezTo>
                      <a:pt x="7566" y="14468"/>
                      <a:pt x="7225" y="13882"/>
                      <a:pt x="7225" y="13165"/>
                    </a:cubicBezTo>
                    <a:cubicBezTo>
                      <a:pt x="7228" y="12447"/>
                      <a:pt x="7566" y="11862"/>
                      <a:pt x="7985" y="11862"/>
                    </a:cubicBezTo>
                    <a:close/>
                    <a:moveTo>
                      <a:pt x="7985" y="16554"/>
                    </a:moveTo>
                    <a:cubicBezTo>
                      <a:pt x="8406" y="16554"/>
                      <a:pt x="8745" y="17135"/>
                      <a:pt x="8745" y="17862"/>
                    </a:cubicBezTo>
                    <a:cubicBezTo>
                      <a:pt x="8745" y="18579"/>
                      <a:pt x="8406" y="19164"/>
                      <a:pt x="7985" y="19164"/>
                    </a:cubicBezTo>
                    <a:cubicBezTo>
                      <a:pt x="7566" y="19164"/>
                      <a:pt x="7225" y="18579"/>
                      <a:pt x="7225" y="17862"/>
                    </a:cubicBezTo>
                    <a:cubicBezTo>
                      <a:pt x="7228" y="17135"/>
                      <a:pt x="7566" y="16554"/>
                      <a:pt x="7985" y="16554"/>
                    </a:cubicBezTo>
                    <a:close/>
                    <a:moveTo>
                      <a:pt x="7985"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28" name="Group 252"/>
            <p:cNvGrpSpPr>
              <a:grpSpLocks/>
            </p:cNvGrpSpPr>
            <p:nvPr/>
          </p:nvGrpSpPr>
          <p:grpSpPr bwMode="auto">
            <a:xfrm>
              <a:off x="8869770" y="1555215"/>
              <a:ext cx="54975" cy="74483"/>
              <a:chOff x="0" y="0"/>
              <a:chExt cx="62" cy="84"/>
            </a:xfrm>
            <a:solidFill>
              <a:srgbClr val="7F7F7F">
                <a:lumMod val="50000"/>
              </a:srgbClr>
            </a:solidFill>
          </p:grpSpPr>
          <p:sp>
            <p:nvSpPr>
              <p:cNvPr id="469" name="AutoShape 250"/>
              <p:cNvSpPr>
                <a:spLocks/>
              </p:cNvSpPr>
              <p:nvPr/>
            </p:nvSpPr>
            <p:spPr bwMode="auto">
              <a:xfrm>
                <a:off x="0" y="0"/>
                <a:ext cx="53" cy="41"/>
              </a:xfrm>
              <a:custGeom>
                <a:avLst/>
                <a:gdLst/>
                <a:ahLst/>
                <a:cxnLst/>
                <a:rect l="0" t="0" r="r" b="b"/>
                <a:pathLst>
                  <a:path w="19566" h="21600">
                    <a:moveTo>
                      <a:pt x="9774" y="0"/>
                    </a:moveTo>
                    <a:cubicBezTo>
                      <a:pt x="5535" y="0"/>
                      <a:pt x="2098" y="4837"/>
                      <a:pt x="2098" y="10798"/>
                    </a:cubicBezTo>
                    <a:lnTo>
                      <a:pt x="2098" y="14268"/>
                    </a:lnTo>
                    <a:cubicBezTo>
                      <a:pt x="2040" y="15383"/>
                      <a:pt x="1778" y="17977"/>
                      <a:pt x="546" y="17800"/>
                    </a:cubicBezTo>
                    <a:cubicBezTo>
                      <a:pt x="-1013" y="17572"/>
                      <a:pt x="965" y="21571"/>
                      <a:pt x="3997" y="21600"/>
                    </a:cubicBezTo>
                    <a:cubicBezTo>
                      <a:pt x="4003" y="21600"/>
                      <a:pt x="4015" y="21600"/>
                      <a:pt x="4021" y="21600"/>
                    </a:cubicBezTo>
                    <a:lnTo>
                      <a:pt x="15533" y="21600"/>
                    </a:lnTo>
                    <a:cubicBezTo>
                      <a:pt x="18588" y="21600"/>
                      <a:pt x="20587" y="17568"/>
                      <a:pt x="19020" y="17800"/>
                    </a:cubicBezTo>
                    <a:cubicBezTo>
                      <a:pt x="17452" y="18027"/>
                      <a:pt x="17452" y="13764"/>
                      <a:pt x="17452" y="13764"/>
                    </a:cubicBezTo>
                    <a:lnTo>
                      <a:pt x="17452" y="10794"/>
                    </a:lnTo>
                    <a:cubicBezTo>
                      <a:pt x="17446" y="4833"/>
                      <a:pt x="14009" y="0"/>
                      <a:pt x="9774" y="0"/>
                    </a:cubicBezTo>
                    <a:close/>
                    <a:moveTo>
                      <a:pt x="9774" y="2412"/>
                    </a:moveTo>
                    <a:cubicBezTo>
                      <a:pt x="12433" y="2412"/>
                      <a:pt x="14916" y="5015"/>
                      <a:pt x="14916" y="8220"/>
                    </a:cubicBezTo>
                    <a:cubicBezTo>
                      <a:pt x="14916" y="8369"/>
                      <a:pt x="14913" y="8522"/>
                      <a:pt x="14904" y="8662"/>
                    </a:cubicBezTo>
                    <a:cubicBezTo>
                      <a:pt x="14887" y="8914"/>
                      <a:pt x="14831" y="8799"/>
                      <a:pt x="14737" y="8443"/>
                    </a:cubicBezTo>
                    <a:cubicBezTo>
                      <a:pt x="14130" y="5986"/>
                      <a:pt x="11987" y="4189"/>
                      <a:pt x="9774" y="4189"/>
                    </a:cubicBezTo>
                    <a:cubicBezTo>
                      <a:pt x="7555" y="4189"/>
                      <a:pt x="5280" y="5990"/>
                      <a:pt x="4649" y="8443"/>
                    </a:cubicBezTo>
                    <a:cubicBezTo>
                      <a:pt x="4558" y="8799"/>
                      <a:pt x="4493" y="8910"/>
                      <a:pt x="4482" y="8662"/>
                    </a:cubicBezTo>
                    <a:cubicBezTo>
                      <a:pt x="4470" y="8522"/>
                      <a:pt x="4464" y="8369"/>
                      <a:pt x="4464" y="8220"/>
                    </a:cubicBezTo>
                    <a:cubicBezTo>
                      <a:pt x="4464" y="5011"/>
                      <a:pt x="7112" y="2412"/>
                      <a:pt x="9774" y="2412"/>
                    </a:cubicBezTo>
                    <a:close/>
                    <a:moveTo>
                      <a:pt x="9774" y="18907"/>
                    </a:moveTo>
                    <a:cubicBezTo>
                      <a:pt x="6595" y="18907"/>
                      <a:pt x="4018" y="15507"/>
                      <a:pt x="4018" y="11033"/>
                    </a:cubicBezTo>
                    <a:cubicBezTo>
                      <a:pt x="4018" y="11033"/>
                      <a:pt x="6580" y="7873"/>
                      <a:pt x="9827" y="7873"/>
                    </a:cubicBezTo>
                    <a:cubicBezTo>
                      <a:pt x="13126" y="7873"/>
                      <a:pt x="15530" y="11033"/>
                      <a:pt x="15530" y="11033"/>
                    </a:cubicBezTo>
                    <a:cubicBezTo>
                      <a:pt x="15530" y="15503"/>
                      <a:pt x="12953" y="18907"/>
                      <a:pt x="9774" y="18907"/>
                    </a:cubicBezTo>
                    <a:close/>
                    <a:moveTo>
                      <a:pt x="9774"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70" name="AutoShape 251"/>
              <p:cNvSpPr>
                <a:spLocks/>
              </p:cNvSpPr>
              <p:nvPr/>
            </p:nvSpPr>
            <p:spPr bwMode="auto">
              <a:xfrm>
                <a:off x="0" y="48"/>
                <a:ext cx="62" cy="36"/>
              </a:xfrm>
              <a:custGeom>
                <a:avLst/>
                <a:gdLst/>
                <a:ahLst/>
                <a:cxnLst/>
                <a:rect l="0" t="0" r="r" b="b"/>
                <a:pathLst>
                  <a:path w="21600" h="21600">
                    <a:moveTo>
                      <a:pt x="0" y="6169"/>
                    </a:moveTo>
                    <a:lnTo>
                      <a:pt x="0" y="18513"/>
                    </a:lnTo>
                    <a:cubicBezTo>
                      <a:pt x="0" y="20217"/>
                      <a:pt x="804" y="21600"/>
                      <a:pt x="1798" y="21600"/>
                    </a:cubicBezTo>
                    <a:lnTo>
                      <a:pt x="3600" y="21600"/>
                    </a:lnTo>
                    <a:lnTo>
                      <a:pt x="18000" y="21600"/>
                    </a:lnTo>
                    <a:lnTo>
                      <a:pt x="19802" y="21600"/>
                    </a:lnTo>
                    <a:cubicBezTo>
                      <a:pt x="20796" y="21600"/>
                      <a:pt x="21600" y="20217"/>
                      <a:pt x="21600" y="18513"/>
                    </a:cubicBezTo>
                    <a:lnTo>
                      <a:pt x="21600" y="6169"/>
                    </a:lnTo>
                    <a:cubicBezTo>
                      <a:pt x="21600" y="2757"/>
                      <a:pt x="19989" y="0"/>
                      <a:pt x="17998" y="0"/>
                    </a:cubicBezTo>
                    <a:lnTo>
                      <a:pt x="16354" y="0"/>
                    </a:lnTo>
                    <a:cubicBezTo>
                      <a:pt x="16100" y="0"/>
                      <a:pt x="15726" y="194"/>
                      <a:pt x="15519" y="439"/>
                    </a:cubicBezTo>
                    <a:lnTo>
                      <a:pt x="13677" y="2591"/>
                    </a:lnTo>
                    <a:cubicBezTo>
                      <a:pt x="13470" y="2837"/>
                      <a:pt x="13244" y="3370"/>
                      <a:pt x="13173" y="3781"/>
                    </a:cubicBezTo>
                    <a:lnTo>
                      <a:pt x="11027" y="16242"/>
                    </a:lnTo>
                    <a:cubicBezTo>
                      <a:pt x="10953" y="16658"/>
                      <a:pt x="10837" y="16658"/>
                      <a:pt x="10757" y="16247"/>
                    </a:cubicBezTo>
                    <a:lnTo>
                      <a:pt x="8505" y="3998"/>
                    </a:lnTo>
                    <a:cubicBezTo>
                      <a:pt x="8430" y="3587"/>
                      <a:pt x="8199" y="3059"/>
                      <a:pt x="7987" y="2818"/>
                    </a:cubicBezTo>
                    <a:lnTo>
                      <a:pt x="5921" y="434"/>
                    </a:lnTo>
                    <a:cubicBezTo>
                      <a:pt x="5712" y="194"/>
                      <a:pt x="5340" y="0"/>
                      <a:pt x="5087" y="0"/>
                    </a:cubicBezTo>
                    <a:lnTo>
                      <a:pt x="3591" y="0"/>
                    </a:lnTo>
                    <a:cubicBezTo>
                      <a:pt x="1614" y="0"/>
                      <a:pt x="0" y="2757"/>
                      <a:pt x="0" y="6169"/>
                    </a:cubicBezTo>
                    <a:close/>
                    <a:moveTo>
                      <a:pt x="7987" y="11862"/>
                    </a:moveTo>
                    <a:cubicBezTo>
                      <a:pt x="8408" y="11862"/>
                      <a:pt x="8747" y="12447"/>
                      <a:pt x="8747" y="13165"/>
                    </a:cubicBezTo>
                    <a:cubicBezTo>
                      <a:pt x="8747" y="13882"/>
                      <a:pt x="8408" y="14468"/>
                      <a:pt x="7987" y="14468"/>
                    </a:cubicBezTo>
                    <a:cubicBezTo>
                      <a:pt x="7568" y="14468"/>
                      <a:pt x="7227" y="13882"/>
                      <a:pt x="7227" y="13165"/>
                    </a:cubicBezTo>
                    <a:cubicBezTo>
                      <a:pt x="7227" y="12447"/>
                      <a:pt x="7568" y="11862"/>
                      <a:pt x="7987" y="11862"/>
                    </a:cubicBezTo>
                    <a:close/>
                    <a:moveTo>
                      <a:pt x="7987" y="16554"/>
                    </a:moveTo>
                    <a:cubicBezTo>
                      <a:pt x="8408" y="16554"/>
                      <a:pt x="8747" y="17135"/>
                      <a:pt x="8747" y="17862"/>
                    </a:cubicBezTo>
                    <a:cubicBezTo>
                      <a:pt x="8747" y="18579"/>
                      <a:pt x="8408" y="19164"/>
                      <a:pt x="7987" y="19164"/>
                    </a:cubicBezTo>
                    <a:cubicBezTo>
                      <a:pt x="7568" y="19164"/>
                      <a:pt x="7227" y="18579"/>
                      <a:pt x="7227" y="17862"/>
                    </a:cubicBezTo>
                    <a:cubicBezTo>
                      <a:pt x="7227" y="17135"/>
                      <a:pt x="7568" y="16554"/>
                      <a:pt x="7987" y="16554"/>
                    </a:cubicBezTo>
                    <a:close/>
                    <a:moveTo>
                      <a:pt x="7987"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29" name="Group 255"/>
            <p:cNvGrpSpPr>
              <a:grpSpLocks/>
            </p:cNvGrpSpPr>
            <p:nvPr/>
          </p:nvGrpSpPr>
          <p:grpSpPr bwMode="auto">
            <a:xfrm>
              <a:off x="6358633" y="1640339"/>
              <a:ext cx="54975" cy="74483"/>
              <a:chOff x="0" y="0"/>
              <a:chExt cx="62" cy="84"/>
            </a:xfrm>
            <a:solidFill>
              <a:srgbClr val="7F7F7F">
                <a:lumMod val="50000"/>
              </a:srgbClr>
            </a:solidFill>
          </p:grpSpPr>
          <p:sp>
            <p:nvSpPr>
              <p:cNvPr id="467" name="AutoShape 253"/>
              <p:cNvSpPr>
                <a:spLocks/>
              </p:cNvSpPr>
              <p:nvPr/>
            </p:nvSpPr>
            <p:spPr bwMode="auto">
              <a:xfrm>
                <a:off x="0" y="0"/>
                <a:ext cx="53" cy="41"/>
              </a:xfrm>
              <a:custGeom>
                <a:avLst/>
                <a:gdLst/>
                <a:ahLst/>
                <a:cxnLst/>
                <a:rect l="0" t="0" r="r" b="b"/>
                <a:pathLst>
                  <a:path w="19567" h="21600">
                    <a:moveTo>
                      <a:pt x="9774" y="0"/>
                    </a:moveTo>
                    <a:cubicBezTo>
                      <a:pt x="5535" y="0"/>
                      <a:pt x="2098" y="4837"/>
                      <a:pt x="2098" y="10798"/>
                    </a:cubicBezTo>
                    <a:lnTo>
                      <a:pt x="2098" y="14268"/>
                    </a:lnTo>
                    <a:cubicBezTo>
                      <a:pt x="2040" y="15383"/>
                      <a:pt x="1778" y="17977"/>
                      <a:pt x="546" y="17800"/>
                    </a:cubicBezTo>
                    <a:cubicBezTo>
                      <a:pt x="-1013" y="17572"/>
                      <a:pt x="962" y="21571"/>
                      <a:pt x="3997" y="21600"/>
                    </a:cubicBezTo>
                    <a:cubicBezTo>
                      <a:pt x="4003" y="21600"/>
                      <a:pt x="4015" y="21600"/>
                      <a:pt x="4021" y="21600"/>
                    </a:cubicBezTo>
                    <a:lnTo>
                      <a:pt x="15533" y="21600"/>
                    </a:lnTo>
                    <a:cubicBezTo>
                      <a:pt x="18588" y="21600"/>
                      <a:pt x="20587" y="17568"/>
                      <a:pt x="19020" y="17800"/>
                    </a:cubicBezTo>
                    <a:cubicBezTo>
                      <a:pt x="17452" y="18027"/>
                      <a:pt x="17452" y="13764"/>
                      <a:pt x="17452" y="13764"/>
                    </a:cubicBezTo>
                    <a:lnTo>
                      <a:pt x="17452" y="10794"/>
                    </a:lnTo>
                    <a:cubicBezTo>
                      <a:pt x="17446" y="4837"/>
                      <a:pt x="14009" y="0"/>
                      <a:pt x="9774" y="0"/>
                    </a:cubicBezTo>
                    <a:close/>
                    <a:moveTo>
                      <a:pt x="9774" y="2412"/>
                    </a:moveTo>
                    <a:cubicBezTo>
                      <a:pt x="12433" y="2412"/>
                      <a:pt x="14916" y="5015"/>
                      <a:pt x="14916" y="8220"/>
                    </a:cubicBezTo>
                    <a:cubicBezTo>
                      <a:pt x="14916" y="8369"/>
                      <a:pt x="14913" y="8522"/>
                      <a:pt x="14904" y="8662"/>
                    </a:cubicBezTo>
                    <a:cubicBezTo>
                      <a:pt x="14887" y="8914"/>
                      <a:pt x="14831" y="8799"/>
                      <a:pt x="14737" y="8443"/>
                    </a:cubicBezTo>
                    <a:cubicBezTo>
                      <a:pt x="14130" y="5986"/>
                      <a:pt x="11990" y="4189"/>
                      <a:pt x="9774" y="4189"/>
                    </a:cubicBezTo>
                    <a:cubicBezTo>
                      <a:pt x="7555" y="4189"/>
                      <a:pt x="5280" y="5990"/>
                      <a:pt x="4649" y="8443"/>
                    </a:cubicBezTo>
                    <a:cubicBezTo>
                      <a:pt x="4558" y="8799"/>
                      <a:pt x="4493" y="8910"/>
                      <a:pt x="4482" y="8662"/>
                    </a:cubicBezTo>
                    <a:cubicBezTo>
                      <a:pt x="4470" y="8522"/>
                      <a:pt x="4464" y="8369"/>
                      <a:pt x="4464" y="8220"/>
                    </a:cubicBezTo>
                    <a:cubicBezTo>
                      <a:pt x="4464" y="5015"/>
                      <a:pt x="7112" y="2412"/>
                      <a:pt x="9774" y="2412"/>
                    </a:cubicBezTo>
                    <a:close/>
                    <a:moveTo>
                      <a:pt x="9774" y="18907"/>
                    </a:moveTo>
                    <a:cubicBezTo>
                      <a:pt x="6595" y="18907"/>
                      <a:pt x="4018" y="15507"/>
                      <a:pt x="4018" y="11033"/>
                    </a:cubicBezTo>
                    <a:cubicBezTo>
                      <a:pt x="4018" y="11033"/>
                      <a:pt x="6580" y="7873"/>
                      <a:pt x="9824" y="7873"/>
                    </a:cubicBezTo>
                    <a:cubicBezTo>
                      <a:pt x="13123" y="7873"/>
                      <a:pt x="15527" y="11033"/>
                      <a:pt x="15527" y="11033"/>
                    </a:cubicBezTo>
                    <a:cubicBezTo>
                      <a:pt x="15530" y="15507"/>
                      <a:pt x="12953" y="18907"/>
                      <a:pt x="9774" y="18907"/>
                    </a:cubicBezTo>
                    <a:close/>
                    <a:moveTo>
                      <a:pt x="9774"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68" name="AutoShape 254"/>
              <p:cNvSpPr>
                <a:spLocks/>
              </p:cNvSpPr>
              <p:nvPr/>
            </p:nvSpPr>
            <p:spPr bwMode="auto">
              <a:xfrm>
                <a:off x="0" y="48"/>
                <a:ext cx="62" cy="36"/>
              </a:xfrm>
              <a:custGeom>
                <a:avLst/>
                <a:gdLst/>
                <a:ahLst/>
                <a:cxnLst/>
                <a:rect l="0" t="0" r="r" b="b"/>
                <a:pathLst>
                  <a:path w="21600" h="21600">
                    <a:moveTo>
                      <a:pt x="0" y="6169"/>
                    </a:moveTo>
                    <a:lnTo>
                      <a:pt x="0" y="18513"/>
                    </a:lnTo>
                    <a:cubicBezTo>
                      <a:pt x="0" y="20217"/>
                      <a:pt x="804" y="21600"/>
                      <a:pt x="1798" y="21600"/>
                    </a:cubicBezTo>
                    <a:lnTo>
                      <a:pt x="3600" y="21600"/>
                    </a:lnTo>
                    <a:lnTo>
                      <a:pt x="18000" y="21600"/>
                    </a:lnTo>
                    <a:lnTo>
                      <a:pt x="19802" y="21600"/>
                    </a:lnTo>
                    <a:cubicBezTo>
                      <a:pt x="20796" y="21600"/>
                      <a:pt x="21600" y="20217"/>
                      <a:pt x="21600" y="18513"/>
                    </a:cubicBezTo>
                    <a:lnTo>
                      <a:pt x="21600" y="6169"/>
                    </a:lnTo>
                    <a:cubicBezTo>
                      <a:pt x="21600" y="2757"/>
                      <a:pt x="19989" y="0"/>
                      <a:pt x="17998" y="0"/>
                    </a:cubicBezTo>
                    <a:lnTo>
                      <a:pt x="16354" y="0"/>
                    </a:lnTo>
                    <a:cubicBezTo>
                      <a:pt x="16100" y="0"/>
                      <a:pt x="15726" y="194"/>
                      <a:pt x="15519" y="439"/>
                    </a:cubicBezTo>
                    <a:lnTo>
                      <a:pt x="13677" y="2591"/>
                    </a:lnTo>
                    <a:cubicBezTo>
                      <a:pt x="13470" y="2837"/>
                      <a:pt x="13244" y="3370"/>
                      <a:pt x="13173" y="3781"/>
                    </a:cubicBezTo>
                    <a:lnTo>
                      <a:pt x="11027" y="16242"/>
                    </a:lnTo>
                    <a:cubicBezTo>
                      <a:pt x="10953" y="16658"/>
                      <a:pt x="10837" y="16658"/>
                      <a:pt x="10757" y="16247"/>
                    </a:cubicBezTo>
                    <a:lnTo>
                      <a:pt x="8505" y="3998"/>
                    </a:lnTo>
                    <a:cubicBezTo>
                      <a:pt x="8430" y="3587"/>
                      <a:pt x="8199" y="3059"/>
                      <a:pt x="7987" y="2818"/>
                    </a:cubicBezTo>
                    <a:lnTo>
                      <a:pt x="5921" y="434"/>
                    </a:lnTo>
                    <a:cubicBezTo>
                      <a:pt x="5712" y="194"/>
                      <a:pt x="5340" y="0"/>
                      <a:pt x="5087" y="0"/>
                    </a:cubicBezTo>
                    <a:lnTo>
                      <a:pt x="3591" y="0"/>
                    </a:lnTo>
                    <a:cubicBezTo>
                      <a:pt x="1614" y="5"/>
                      <a:pt x="0" y="2757"/>
                      <a:pt x="0" y="6169"/>
                    </a:cubicBezTo>
                    <a:close/>
                    <a:moveTo>
                      <a:pt x="7987" y="11862"/>
                    </a:moveTo>
                    <a:cubicBezTo>
                      <a:pt x="8408" y="11862"/>
                      <a:pt x="8747" y="12447"/>
                      <a:pt x="8747" y="13165"/>
                    </a:cubicBezTo>
                    <a:cubicBezTo>
                      <a:pt x="8747" y="13882"/>
                      <a:pt x="8408" y="14468"/>
                      <a:pt x="7987" y="14468"/>
                    </a:cubicBezTo>
                    <a:cubicBezTo>
                      <a:pt x="7568" y="14468"/>
                      <a:pt x="7227" y="13882"/>
                      <a:pt x="7227" y="13165"/>
                    </a:cubicBezTo>
                    <a:cubicBezTo>
                      <a:pt x="7227" y="12447"/>
                      <a:pt x="7568" y="11862"/>
                      <a:pt x="7987" y="11862"/>
                    </a:cubicBezTo>
                    <a:close/>
                    <a:moveTo>
                      <a:pt x="7987" y="16554"/>
                    </a:moveTo>
                    <a:cubicBezTo>
                      <a:pt x="8408" y="16554"/>
                      <a:pt x="8747" y="17135"/>
                      <a:pt x="8747" y="17862"/>
                    </a:cubicBezTo>
                    <a:cubicBezTo>
                      <a:pt x="8747" y="18579"/>
                      <a:pt x="8408" y="19164"/>
                      <a:pt x="7987" y="19164"/>
                    </a:cubicBezTo>
                    <a:cubicBezTo>
                      <a:pt x="7568" y="19164"/>
                      <a:pt x="7227" y="18579"/>
                      <a:pt x="7227" y="17862"/>
                    </a:cubicBezTo>
                    <a:cubicBezTo>
                      <a:pt x="7227" y="17135"/>
                      <a:pt x="7568" y="16554"/>
                      <a:pt x="7987" y="16554"/>
                    </a:cubicBezTo>
                    <a:close/>
                    <a:moveTo>
                      <a:pt x="7987"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30" name="Group 258"/>
            <p:cNvGrpSpPr>
              <a:grpSpLocks/>
            </p:cNvGrpSpPr>
            <p:nvPr/>
          </p:nvGrpSpPr>
          <p:grpSpPr bwMode="auto">
            <a:xfrm>
              <a:off x="6876466" y="58464"/>
              <a:ext cx="54975" cy="74483"/>
              <a:chOff x="0" y="0"/>
              <a:chExt cx="62" cy="84"/>
            </a:xfrm>
            <a:solidFill>
              <a:srgbClr val="7F7F7F">
                <a:lumMod val="50000"/>
              </a:srgbClr>
            </a:solidFill>
          </p:grpSpPr>
          <p:sp>
            <p:nvSpPr>
              <p:cNvPr id="465" name="AutoShape 256"/>
              <p:cNvSpPr>
                <a:spLocks/>
              </p:cNvSpPr>
              <p:nvPr/>
            </p:nvSpPr>
            <p:spPr bwMode="auto">
              <a:xfrm>
                <a:off x="0" y="0"/>
                <a:ext cx="53" cy="41"/>
              </a:xfrm>
              <a:custGeom>
                <a:avLst/>
                <a:gdLst/>
                <a:ahLst/>
                <a:cxnLst/>
                <a:rect l="0" t="0" r="r" b="b"/>
                <a:pathLst>
                  <a:path w="19566" h="21600">
                    <a:moveTo>
                      <a:pt x="9774" y="0"/>
                    </a:moveTo>
                    <a:cubicBezTo>
                      <a:pt x="5535" y="0"/>
                      <a:pt x="2098" y="4836"/>
                      <a:pt x="2098" y="10796"/>
                    </a:cubicBezTo>
                    <a:lnTo>
                      <a:pt x="2098" y="14265"/>
                    </a:lnTo>
                    <a:cubicBezTo>
                      <a:pt x="2040" y="15380"/>
                      <a:pt x="1778" y="17978"/>
                      <a:pt x="546" y="17800"/>
                    </a:cubicBezTo>
                    <a:cubicBezTo>
                      <a:pt x="-1013" y="17573"/>
                      <a:pt x="965" y="21571"/>
                      <a:pt x="3997" y="21600"/>
                    </a:cubicBezTo>
                    <a:cubicBezTo>
                      <a:pt x="4003" y="21600"/>
                      <a:pt x="4015" y="21600"/>
                      <a:pt x="4021" y="21600"/>
                    </a:cubicBezTo>
                    <a:lnTo>
                      <a:pt x="15533" y="21600"/>
                    </a:lnTo>
                    <a:cubicBezTo>
                      <a:pt x="18588" y="21600"/>
                      <a:pt x="20587" y="17569"/>
                      <a:pt x="19020" y="17800"/>
                    </a:cubicBezTo>
                    <a:cubicBezTo>
                      <a:pt x="17452" y="18028"/>
                      <a:pt x="17452" y="13765"/>
                      <a:pt x="17452" y="13765"/>
                    </a:cubicBezTo>
                    <a:lnTo>
                      <a:pt x="17452" y="10796"/>
                    </a:lnTo>
                    <a:cubicBezTo>
                      <a:pt x="17446" y="4832"/>
                      <a:pt x="14009" y="0"/>
                      <a:pt x="9774" y="0"/>
                    </a:cubicBezTo>
                    <a:close/>
                    <a:moveTo>
                      <a:pt x="9774" y="2412"/>
                    </a:moveTo>
                    <a:cubicBezTo>
                      <a:pt x="12433" y="2412"/>
                      <a:pt x="14916" y="5014"/>
                      <a:pt x="14916" y="8219"/>
                    </a:cubicBezTo>
                    <a:cubicBezTo>
                      <a:pt x="14916" y="8367"/>
                      <a:pt x="14913" y="8520"/>
                      <a:pt x="14904" y="8661"/>
                    </a:cubicBezTo>
                    <a:cubicBezTo>
                      <a:pt x="14887" y="8913"/>
                      <a:pt x="14831" y="8797"/>
                      <a:pt x="14737" y="8442"/>
                    </a:cubicBezTo>
                    <a:cubicBezTo>
                      <a:pt x="14130" y="5984"/>
                      <a:pt x="11990" y="4188"/>
                      <a:pt x="9774" y="4188"/>
                    </a:cubicBezTo>
                    <a:cubicBezTo>
                      <a:pt x="7555" y="4188"/>
                      <a:pt x="5280" y="5989"/>
                      <a:pt x="4649" y="8442"/>
                    </a:cubicBezTo>
                    <a:cubicBezTo>
                      <a:pt x="4558" y="8797"/>
                      <a:pt x="4493" y="8908"/>
                      <a:pt x="4482" y="8661"/>
                    </a:cubicBezTo>
                    <a:cubicBezTo>
                      <a:pt x="4470" y="8520"/>
                      <a:pt x="4464" y="8367"/>
                      <a:pt x="4464" y="8219"/>
                    </a:cubicBezTo>
                    <a:cubicBezTo>
                      <a:pt x="4464" y="5010"/>
                      <a:pt x="7112" y="2412"/>
                      <a:pt x="9774" y="2412"/>
                    </a:cubicBezTo>
                    <a:close/>
                    <a:moveTo>
                      <a:pt x="9774" y="18903"/>
                    </a:moveTo>
                    <a:cubicBezTo>
                      <a:pt x="6595" y="18903"/>
                      <a:pt x="4018" y="15504"/>
                      <a:pt x="4018" y="11031"/>
                    </a:cubicBezTo>
                    <a:cubicBezTo>
                      <a:pt x="4018" y="11031"/>
                      <a:pt x="6580" y="7872"/>
                      <a:pt x="9827" y="7872"/>
                    </a:cubicBezTo>
                    <a:cubicBezTo>
                      <a:pt x="13126" y="7872"/>
                      <a:pt x="15530" y="11031"/>
                      <a:pt x="15530" y="11031"/>
                    </a:cubicBezTo>
                    <a:cubicBezTo>
                      <a:pt x="15530" y="15500"/>
                      <a:pt x="12953" y="18903"/>
                      <a:pt x="9774" y="18903"/>
                    </a:cubicBezTo>
                    <a:close/>
                    <a:moveTo>
                      <a:pt x="9774" y="1890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66" name="AutoShape 257"/>
              <p:cNvSpPr>
                <a:spLocks/>
              </p:cNvSpPr>
              <p:nvPr/>
            </p:nvSpPr>
            <p:spPr bwMode="auto">
              <a:xfrm>
                <a:off x="0" y="48"/>
                <a:ext cx="62" cy="36"/>
              </a:xfrm>
              <a:custGeom>
                <a:avLst/>
                <a:gdLst/>
                <a:ahLst/>
                <a:cxnLst/>
                <a:rect l="0" t="0" r="r" b="b"/>
                <a:pathLst>
                  <a:path w="21600" h="21600">
                    <a:moveTo>
                      <a:pt x="0" y="6169"/>
                    </a:moveTo>
                    <a:lnTo>
                      <a:pt x="0" y="18513"/>
                    </a:lnTo>
                    <a:cubicBezTo>
                      <a:pt x="0" y="20217"/>
                      <a:pt x="804" y="21600"/>
                      <a:pt x="1798" y="21600"/>
                    </a:cubicBezTo>
                    <a:lnTo>
                      <a:pt x="3600" y="21600"/>
                    </a:lnTo>
                    <a:lnTo>
                      <a:pt x="18000" y="21600"/>
                    </a:lnTo>
                    <a:lnTo>
                      <a:pt x="19802" y="21600"/>
                    </a:lnTo>
                    <a:cubicBezTo>
                      <a:pt x="20796" y="21600"/>
                      <a:pt x="21600" y="20217"/>
                      <a:pt x="21600" y="18513"/>
                    </a:cubicBezTo>
                    <a:lnTo>
                      <a:pt x="21600" y="6169"/>
                    </a:lnTo>
                    <a:cubicBezTo>
                      <a:pt x="21600" y="2757"/>
                      <a:pt x="19989" y="0"/>
                      <a:pt x="17998" y="0"/>
                    </a:cubicBezTo>
                    <a:lnTo>
                      <a:pt x="16354" y="0"/>
                    </a:lnTo>
                    <a:cubicBezTo>
                      <a:pt x="16100" y="0"/>
                      <a:pt x="15726" y="194"/>
                      <a:pt x="15519" y="439"/>
                    </a:cubicBezTo>
                    <a:lnTo>
                      <a:pt x="13677" y="2591"/>
                    </a:lnTo>
                    <a:cubicBezTo>
                      <a:pt x="13470" y="2837"/>
                      <a:pt x="13244" y="3370"/>
                      <a:pt x="13173" y="3781"/>
                    </a:cubicBezTo>
                    <a:lnTo>
                      <a:pt x="11027" y="16242"/>
                    </a:lnTo>
                    <a:cubicBezTo>
                      <a:pt x="10953" y="16658"/>
                      <a:pt x="10837" y="16658"/>
                      <a:pt x="10757" y="16247"/>
                    </a:cubicBezTo>
                    <a:lnTo>
                      <a:pt x="8505" y="3998"/>
                    </a:lnTo>
                    <a:cubicBezTo>
                      <a:pt x="8430" y="3587"/>
                      <a:pt x="8199" y="3059"/>
                      <a:pt x="7987" y="2818"/>
                    </a:cubicBezTo>
                    <a:lnTo>
                      <a:pt x="5921" y="434"/>
                    </a:lnTo>
                    <a:cubicBezTo>
                      <a:pt x="5712" y="194"/>
                      <a:pt x="5340" y="0"/>
                      <a:pt x="5087" y="0"/>
                    </a:cubicBezTo>
                    <a:lnTo>
                      <a:pt x="3591" y="0"/>
                    </a:lnTo>
                    <a:cubicBezTo>
                      <a:pt x="1614" y="0"/>
                      <a:pt x="0" y="2757"/>
                      <a:pt x="0" y="6169"/>
                    </a:cubicBezTo>
                    <a:close/>
                    <a:moveTo>
                      <a:pt x="7987" y="11862"/>
                    </a:moveTo>
                    <a:cubicBezTo>
                      <a:pt x="8408" y="11862"/>
                      <a:pt x="8747" y="12447"/>
                      <a:pt x="8747" y="13165"/>
                    </a:cubicBezTo>
                    <a:cubicBezTo>
                      <a:pt x="8747" y="13882"/>
                      <a:pt x="8408" y="14468"/>
                      <a:pt x="7987" y="14468"/>
                    </a:cubicBezTo>
                    <a:cubicBezTo>
                      <a:pt x="7568" y="14468"/>
                      <a:pt x="7227" y="13882"/>
                      <a:pt x="7227" y="13165"/>
                    </a:cubicBezTo>
                    <a:cubicBezTo>
                      <a:pt x="7227" y="12447"/>
                      <a:pt x="7568" y="11862"/>
                      <a:pt x="7987" y="11862"/>
                    </a:cubicBezTo>
                    <a:close/>
                    <a:moveTo>
                      <a:pt x="7987" y="16554"/>
                    </a:moveTo>
                    <a:cubicBezTo>
                      <a:pt x="8408" y="16554"/>
                      <a:pt x="8747" y="17135"/>
                      <a:pt x="8747" y="17862"/>
                    </a:cubicBezTo>
                    <a:cubicBezTo>
                      <a:pt x="8747" y="18579"/>
                      <a:pt x="8408" y="19164"/>
                      <a:pt x="7987" y="19164"/>
                    </a:cubicBezTo>
                    <a:cubicBezTo>
                      <a:pt x="7568" y="19164"/>
                      <a:pt x="7227" y="18579"/>
                      <a:pt x="7227" y="17862"/>
                    </a:cubicBezTo>
                    <a:cubicBezTo>
                      <a:pt x="7227" y="17135"/>
                      <a:pt x="7568" y="16554"/>
                      <a:pt x="7987" y="16554"/>
                    </a:cubicBezTo>
                    <a:close/>
                    <a:moveTo>
                      <a:pt x="7987"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31" name="Group 261"/>
            <p:cNvGrpSpPr>
              <a:grpSpLocks/>
            </p:cNvGrpSpPr>
            <p:nvPr/>
          </p:nvGrpSpPr>
          <p:grpSpPr bwMode="auto">
            <a:xfrm>
              <a:off x="3982275" y="4172757"/>
              <a:ext cx="54975" cy="74483"/>
              <a:chOff x="0" y="0"/>
              <a:chExt cx="62" cy="84"/>
            </a:xfrm>
            <a:solidFill>
              <a:srgbClr val="7F7F7F">
                <a:lumMod val="50000"/>
              </a:srgbClr>
            </a:solidFill>
          </p:grpSpPr>
          <p:sp>
            <p:nvSpPr>
              <p:cNvPr id="463" name="AutoShape 259"/>
              <p:cNvSpPr>
                <a:spLocks/>
              </p:cNvSpPr>
              <p:nvPr/>
            </p:nvSpPr>
            <p:spPr bwMode="auto">
              <a:xfrm>
                <a:off x="0" y="0"/>
                <a:ext cx="53" cy="41"/>
              </a:xfrm>
              <a:custGeom>
                <a:avLst/>
                <a:gdLst/>
                <a:ahLst/>
                <a:cxnLst/>
                <a:rect l="0" t="0" r="r" b="b"/>
                <a:pathLst>
                  <a:path w="19565" h="21600">
                    <a:moveTo>
                      <a:pt x="9775" y="0"/>
                    </a:moveTo>
                    <a:cubicBezTo>
                      <a:pt x="5536" y="0"/>
                      <a:pt x="2099" y="4836"/>
                      <a:pt x="2099" y="10796"/>
                    </a:cubicBezTo>
                    <a:lnTo>
                      <a:pt x="2099" y="14265"/>
                    </a:lnTo>
                    <a:cubicBezTo>
                      <a:pt x="2043" y="15380"/>
                      <a:pt x="1776" y="17974"/>
                      <a:pt x="547" y="17800"/>
                    </a:cubicBezTo>
                    <a:cubicBezTo>
                      <a:pt x="-1015" y="17573"/>
                      <a:pt x="963" y="21571"/>
                      <a:pt x="3998" y="21600"/>
                    </a:cubicBezTo>
                    <a:cubicBezTo>
                      <a:pt x="4004" y="21600"/>
                      <a:pt x="4013" y="21600"/>
                      <a:pt x="4019" y="21600"/>
                    </a:cubicBezTo>
                    <a:lnTo>
                      <a:pt x="15531" y="21600"/>
                    </a:lnTo>
                    <a:cubicBezTo>
                      <a:pt x="18586" y="21600"/>
                      <a:pt x="20585" y="17569"/>
                      <a:pt x="19018" y="17800"/>
                    </a:cubicBezTo>
                    <a:cubicBezTo>
                      <a:pt x="17447" y="18028"/>
                      <a:pt x="17447" y="13765"/>
                      <a:pt x="17447" y="13765"/>
                    </a:cubicBezTo>
                    <a:lnTo>
                      <a:pt x="17447" y="10796"/>
                    </a:lnTo>
                    <a:cubicBezTo>
                      <a:pt x="17447" y="4836"/>
                      <a:pt x="14010" y="0"/>
                      <a:pt x="9775" y="0"/>
                    </a:cubicBezTo>
                    <a:close/>
                    <a:moveTo>
                      <a:pt x="9775" y="2416"/>
                    </a:moveTo>
                    <a:cubicBezTo>
                      <a:pt x="12437" y="2416"/>
                      <a:pt x="14917" y="5018"/>
                      <a:pt x="14917" y="8223"/>
                    </a:cubicBezTo>
                    <a:cubicBezTo>
                      <a:pt x="14917" y="8372"/>
                      <a:pt x="14914" y="8524"/>
                      <a:pt x="14905" y="8665"/>
                    </a:cubicBezTo>
                    <a:cubicBezTo>
                      <a:pt x="14888" y="8913"/>
                      <a:pt x="14829" y="8801"/>
                      <a:pt x="14741" y="8446"/>
                    </a:cubicBezTo>
                    <a:cubicBezTo>
                      <a:pt x="14133" y="5989"/>
                      <a:pt x="11991" y="4192"/>
                      <a:pt x="9775" y="4192"/>
                    </a:cubicBezTo>
                    <a:cubicBezTo>
                      <a:pt x="7556" y="4192"/>
                      <a:pt x="5278" y="5993"/>
                      <a:pt x="4647" y="8446"/>
                    </a:cubicBezTo>
                    <a:cubicBezTo>
                      <a:pt x="4556" y="8801"/>
                      <a:pt x="4494" y="8913"/>
                      <a:pt x="4480" y="8665"/>
                    </a:cubicBezTo>
                    <a:cubicBezTo>
                      <a:pt x="4468" y="8524"/>
                      <a:pt x="4465" y="8372"/>
                      <a:pt x="4465" y="8223"/>
                    </a:cubicBezTo>
                    <a:cubicBezTo>
                      <a:pt x="4465" y="5014"/>
                      <a:pt x="7110" y="2416"/>
                      <a:pt x="9775" y="2416"/>
                    </a:cubicBezTo>
                    <a:close/>
                    <a:moveTo>
                      <a:pt x="9775" y="18907"/>
                    </a:moveTo>
                    <a:cubicBezTo>
                      <a:pt x="6596" y="18907"/>
                      <a:pt x="4019" y="15508"/>
                      <a:pt x="4019" y="11035"/>
                    </a:cubicBezTo>
                    <a:cubicBezTo>
                      <a:pt x="4019" y="11035"/>
                      <a:pt x="6581" y="7876"/>
                      <a:pt x="9828" y="7876"/>
                    </a:cubicBezTo>
                    <a:cubicBezTo>
                      <a:pt x="13124" y="7876"/>
                      <a:pt x="15531" y="11035"/>
                      <a:pt x="15531" y="11035"/>
                    </a:cubicBezTo>
                    <a:cubicBezTo>
                      <a:pt x="15528" y="15504"/>
                      <a:pt x="12954" y="18907"/>
                      <a:pt x="9775" y="18907"/>
                    </a:cubicBezTo>
                    <a:close/>
                    <a:moveTo>
                      <a:pt x="9775"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64" name="AutoShape 260"/>
              <p:cNvSpPr>
                <a:spLocks/>
              </p:cNvSpPr>
              <p:nvPr/>
            </p:nvSpPr>
            <p:spPr bwMode="auto">
              <a:xfrm>
                <a:off x="0" y="48"/>
                <a:ext cx="62" cy="36"/>
              </a:xfrm>
              <a:custGeom>
                <a:avLst/>
                <a:gdLst/>
                <a:ahLst/>
                <a:cxnLst/>
                <a:rect l="0" t="0" r="r" b="b"/>
                <a:pathLst>
                  <a:path w="21600" h="21600">
                    <a:moveTo>
                      <a:pt x="0" y="6169"/>
                    </a:moveTo>
                    <a:lnTo>
                      <a:pt x="0" y="18513"/>
                    </a:lnTo>
                    <a:cubicBezTo>
                      <a:pt x="0" y="20217"/>
                      <a:pt x="807" y="21600"/>
                      <a:pt x="1801" y="21600"/>
                    </a:cubicBezTo>
                    <a:lnTo>
                      <a:pt x="3601" y="21600"/>
                    </a:lnTo>
                    <a:lnTo>
                      <a:pt x="17999" y="21600"/>
                    </a:lnTo>
                    <a:lnTo>
                      <a:pt x="19799" y="21600"/>
                    </a:lnTo>
                    <a:cubicBezTo>
                      <a:pt x="20793" y="21600"/>
                      <a:pt x="21600" y="20217"/>
                      <a:pt x="21600" y="18513"/>
                    </a:cubicBezTo>
                    <a:lnTo>
                      <a:pt x="21600" y="6169"/>
                    </a:lnTo>
                    <a:cubicBezTo>
                      <a:pt x="21600" y="2757"/>
                      <a:pt x="19989"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0"/>
                      <a:pt x="0" y="2757"/>
                      <a:pt x="0" y="6169"/>
                    </a:cubicBezTo>
                    <a:close/>
                    <a:moveTo>
                      <a:pt x="7985" y="11862"/>
                    </a:moveTo>
                    <a:cubicBezTo>
                      <a:pt x="8406" y="11862"/>
                      <a:pt x="8745" y="12447"/>
                      <a:pt x="8745" y="13165"/>
                    </a:cubicBezTo>
                    <a:cubicBezTo>
                      <a:pt x="8745" y="13882"/>
                      <a:pt x="8403" y="14468"/>
                      <a:pt x="7985" y="14468"/>
                    </a:cubicBezTo>
                    <a:cubicBezTo>
                      <a:pt x="7566" y="14468"/>
                      <a:pt x="7225" y="13882"/>
                      <a:pt x="7225" y="13165"/>
                    </a:cubicBezTo>
                    <a:cubicBezTo>
                      <a:pt x="7225" y="12447"/>
                      <a:pt x="7566" y="11862"/>
                      <a:pt x="7985" y="11862"/>
                    </a:cubicBezTo>
                    <a:close/>
                    <a:moveTo>
                      <a:pt x="7985" y="16554"/>
                    </a:moveTo>
                    <a:cubicBezTo>
                      <a:pt x="8406" y="16554"/>
                      <a:pt x="8745" y="17135"/>
                      <a:pt x="8745" y="17862"/>
                    </a:cubicBezTo>
                    <a:cubicBezTo>
                      <a:pt x="8745" y="18579"/>
                      <a:pt x="8403" y="19164"/>
                      <a:pt x="7985" y="19164"/>
                    </a:cubicBezTo>
                    <a:cubicBezTo>
                      <a:pt x="7566" y="19164"/>
                      <a:pt x="7225" y="18579"/>
                      <a:pt x="7225" y="17862"/>
                    </a:cubicBezTo>
                    <a:cubicBezTo>
                      <a:pt x="7225" y="17135"/>
                      <a:pt x="7566" y="16554"/>
                      <a:pt x="7985" y="16554"/>
                    </a:cubicBezTo>
                    <a:close/>
                    <a:moveTo>
                      <a:pt x="7985"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32" name="Group 264"/>
            <p:cNvGrpSpPr>
              <a:grpSpLocks/>
            </p:cNvGrpSpPr>
            <p:nvPr/>
          </p:nvGrpSpPr>
          <p:grpSpPr bwMode="auto">
            <a:xfrm>
              <a:off x="5776957" y="4655122"/>
              <a:ext cx="54975" cy="74483"/>
              <a:chOff x="0" y="0"/>
              <a:chExt cx="62" cy="84"/>
            </a:xfrm>
            <a:solidFill>
              <a:srgbClr val="7F7F7F">
                <a:lumMod val="50000"/>
              </a:srgbClr>
            </a:solidFill>
          </p:grpSpPr>
          <p:sp>
            <p:nvSpPr>
              <p:cNvPr id="461" name="AutoShape 262"/>
              <p:cNvSpPr>
                <a:spLocks/>
              </p:cNvSpPr>
              <p:nvPr/>
            </p:nvSpPr>
            <p:spPr bwMode="auto">
              <a:xfrm>
                <a:off x="0" y="0"/>
                <a:ext cx="53" cy="41"/>
              </a:xfrm>
              <a:custGeom>
                <a:avLst/>
                <a:gdLst/>
                <a:ahLst/>
                <a:cxnLst/>
                <a:rect l="0" t="0" r="r" b="b"/>
                <a:pathLst>
                  <a:path w="19565" h="21600">
                    <a:moveTo>
                      <a:pt x="9775" y="0"/>
                    </a:moveTo>
                    <a:cubicBezTo>
                      <a:pt x="5536" y="0"/>
                      <a:pt x="2099" y="4837"/>
                      <a:pt x="2099" y="10798"/>
                    </a:cubicBezTo>
                    <a:lnTo>
                      <a:pt x="2099" y="14268"/>
                    </a:lnTo>
                    <a:cubicBezTo>
                      <a:pt x="2041" y="15383"/>
                      <a:pt x="1776" y="17977"/>
                      <a:pt x="547" y="17800"/>
                    </a:cubicBezTo>
                    <a:cubicBezTo>
                      <a:pt x="-1015" y="17572"/>
                      <a:pt x="963" y="21571"/>
                      <a:pt x="3998" y="21600"/>
                    </a:cubicBezTo>
                    <a:cubicBezTo>
                      <a:pt x="4004" y="21600"/>
                      <a:pt x="4013" y="21600"/>
                      <a:pt x="4019" y="21600"/>
                    </a:cubicBezTo>
                    <a:lnTo>
                      <a:pt x="15531" y="21600"/>
                    </a:lnTo>
                    <a:cubicBezTo>
                      <a:pt x="18586" y="21600"/>
                      <a:pt x="20585" y="17568"/>
                      <a:pt x="19018" y="17800"/>
                    </a:cubicBezTo>
                    <a:cubicBezTo>
                      <a:pt x="17447" y="18027"/>
                      <a:pt x="17447" y="13764"/>
                      <a:pt x="17447" y="13764"/>
                    </a:cubicBezTo>
                    <a:lnTo>
                      <a:pt x="17447" y="10794"/>
                    </a:lnTo>
                    <a:cubicBezTo>
                      <a:pt x="17450" y="4837"/>
                      <a:pt x="14013" y="0"/>
                      <a:pt x="9775" y="0"/>
                    </a:cubicBezTo>
                    <a:close/>
                    <a:moveTo>
                      <a:pt x="9775" y="2412"/>
                    </a:moveTo>
                    <a:cubicBezTo>
                      <a:pt x="12437" y="2412"/>
                      <a:pt x="14917" y="5015"/>
                      <a:pt x="14917" y="8220"/>
                    </a:cubicBezTo>
                    <a:cubicBezTo>
                      <a:pt x="14917" y="8369"/>
                      <a:pt x="14914" y="8522"/>
                      <a:pt x="14905" y="8662"/>
                    </a:cubicBezTo>
                    <a:cubicBezTo>
                      <a:pt x="14888" y="8914"/>
                      <a:pt x="14829" y="8799"/>
                      <a:pt x="14741" y="8443"/>
                    </a:cubicBezTo>
                    <a:cubicBezTo>
                      <a:pt x="14133" y="5986"/>
                      <a:pt x="11991" y="4189"/>
                      <a:pt x="9775" y="4189"/>
                    </a:cubicBezTo>
                    <a:cubicBezTo>
                      <a:pt x="7556" y="4189"/>
                      <a:pt x="5278" y="5990"/>
                      <a:pt x="4647" y="8443"/>
                    </a:cubicBezTo>
                    <a:cubicBezTo>
                      <a:pt x="4556" y="8799"/>
                      <a:pt x="4494" y="8910"/>
                      <a:pt x="4480" y="8662"/>
                    </a:cubicBezTo>
                    <a:cubicBezTo>
                      <a:pt x="4468" y="8522"/>
                      <a:pt x="4465" y="8369"/>
                      <a:pt x="4465" y="8220"/>
                    </a:cubicBezTo>
                    <a:cubicBezTo>
                      <a:pt x="4468" y="5015"/>
                      <a:pt x="7113" y="2412"/>
                      <a:pt x="9775" y="2412"/>
                    </a:cubicBezTo>
                    <a:close/>
                    <a:moveTo>
                      <a:pt x="9775" y="18907"/>
                    </a:moveTo>
                    <a:cubicBezTo>
                      <a:pt x="6596" y="18907"/>
                      <a:pt x="4019" y="15507"/>
                      <a:pt x="4019" y="11033"/>
                    </a:cubicBezTo>
                    <a:cubicBezTo>
                      <a:pt x="4019" y="11033"/>
                      <a:pt x="6581" y="7873"/>
                      <a:pt x="9828" y="7873"/>
                    </a:cubicBezTo>
                    <a:cubicBezTo>
                      <a:pt x="13127" y="7873"/>
                      <a:pt x="15531" y="11033"/>
                      <a:pt x="15531" y="11033"/>
                    </a:cubicBezTo>
                    <a:cubicBezTo>
                      <a:pt x="15531" y="15507"/>
                      <a:pt x="12954" y="18907"/>
                      <a:pt x="9775" y="18907"/>
                    </a:cubicBezTo>
                    <a:close/>
                    <a:moveTo>
                      <a:pt x="9775"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62" name="AutoShape 263"/>
              <p:cNvSpPr>
                <a:spLocks/>
              </p:cNvSpPr>
              <p:nvPr/>
            </p:nvSpPr>
            <p:spPr bwMode="auto">
              <a:xfrm>
                <a:off x="0" y="48"/>
                <a:ext cx="62" cy="36"/>
              </a:xfrm>
              <a:custGeom>
                <a:avLst/>
                <a:gdLst/>
                <a:ahLst/>
                <a:cxnLst/>
                <a:rect l="0" t="0" r="r" b="b"/>
                <a:pathLst>
                  <a:path w="21600" h="21600">
                    <a:moveTo>
                      <a:pt x="0" y="6169"/>
                    </a:moveTo>
                    <a:lnTo>
                      <a:pt x="0" y="18513"/>
                    </a:lnTo>
                    <a:cubicBezTo>
                      <a:pt x="0" y="20217"/>
                      <a:pt x="804" y="21600"/>
                      <a:pt x="1801" y="21600"/>
                    </a:cubicBezTo>
                    <a:lnTo>
                      <a:pt x="3601" y="21600"/>
                    </a:lnTo>
                    <a:lnTo>
                      <a:pt x="17999" y="21600"/>
                    </a:lnTo>
                    <a:lnTo>
                      <a:pt x="19799" y="21600"/>
                    </a:lnTo>
                    <a:cubicBezTo>
                      <a:pt x="20793" y="21600"/>
                      <a:pt x="21600" y="20217"/>
                      <a:pt x="21600" y="18513"/>
                    </a:cubicBezTo>
                    <a:lnTo>
                      <a:pt x="21600" y="6169"/>
                    </a:lnTo>
                    <a:cubicBezTo>
                      <a:pt x="21600" y="2757"/>
                      <a:pt x="19989"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5"/>
                      <a:pt x="0" y="2761"/>
                      <a:pt x="0" y="6169"/>
                    </a:cubicBezTo>
                    <a:close/>
                    <a:moveTo>
                      <a:pt x="7985" y="11867"/>
                    </a:moveTo>
                    <a:cubicBezTo>
                      <a:pt x="8406" y="11867"/>
                      <a:pt x="8745" y="12452"/>
                      <a:pt x="8745" y="13170"/>
                    </a:cubicBezTo>
                    <a:cubicBezTo>
                      <a:pt x="8745" y="13887"/>
                      <a:pt x="8403" y="14472"/>
                      <a:pt x="7985" y="14472"/>
                    </a:cubicBezTo>
                    <a:cubicBezTo>
                      <a:pt x="7566" y="14472"/>
                      <a:pt x="7225" y="13887"/>
                      <a:pt x="7225" y="13170"/>
                    </a:cubicBezTo>
                    <a:cubicBezTo>
                      <a:pt x="7225" y="12452"/>
                      <a:pt x="7566" y="11867"/>
                      <a:pt x="7985" y="11867"/>
                    </a:cubicBezTo>
                    <a:close/>
                    <a:moveTo>
                      <a:pt x="7985" y="16559"/>
                    </a:moveTo>
                    <a:cubicBezTo>
                      <a:pt x="8406" y="16559"/>
                      <a:pt x="8745" y="17139"/>
                      <a:pt x="8745" y="17866"/>
                    </a:cubicBezTo>
                    <a:cubicBezTo>
                      <a:pt x="8745" y="18584"/>
                      <a:pt x="8403" y="19169"/>
                      <a:pt x="7985" y="19169"/>
                    </a:cubicBezTo>
                    <a:cubicBezTo>
                      <a:pt x="7566" y="19169"/>
                      <a:pt x="7225" y="18584"/>
                      <a:pt x="7225" y="17866"/>
                    </a:cubicBezTo>
                    <a:cubicBezTo>
                      <a:pt x="7225" y="17139"/>
                      <a:pt x="7566" y="16559"/>
                      <a:pt x="7985" y="16559"/>
                    </a:cubicBezTo>
                    <a:close/>
                    <a:moveTo>
                      <a:pt x="7985" y="1655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33" name="Group 267"/>
            <p:cNvGrpSpPr>
              <a:grpSpLocks/>
            </p:cNvGrpSpPr>
            <p:nvPr/>
          </p:nvGrpSpPr>
          <p:grpSpPr bwMode="auto">
            <a:xfrm>
              <a:off x="3833309" y="3484677"/>
              <a:ext cx="54975" cy="74483"/>
              <a:chOff x="0" y="0"/>
              <a:chExt cx="62" cy="84"/>
            </a:xfrm>
            <a:solidFill>
              <a:srgbClr val="7F7F7F">
                <a:lumMod val="50000"/>
              </a:srgbClr>
            </a:solidFill>
          </p:grpSpPr>
          <p:sp>
            <p:nvSpPr>
              <p:cNvPr id="459" name="AutoShape 265"/>
              <p:cNvSpPr>
                <a:spLocks/>
              </p:cNvSpPr>
              <p:nvPr/>
            </p:nvSpPr>
            <p:spPr bwMode="auto">
              <a:xfrm>
                <a:off x="0" y="0"/>
                <a:ext cx="53" cy="41"/>
              </a:xfrm>
              <a:custGeom>
                <a:avLst/>
                <a:gdLst/>
                <a:ahLst/>
                <a:cxnLst/>
                <a:rect l="0" t="0" r="r" b="b"/>
                <a:pathLst>
                  <a:path w="19565" h="21600">
                    <a:moveTo>
                      <a:pt x="9775" y="0"/>
                    </a:moveTo>
                    <a:cubicBezTo>
                      <a:pt x="5536" y="0"/>
                      <a:pt x="2099" y="4836"/>
                      <a:pt x="2099" y="10796"/>
                    </a:cubicBezTo>
                    <a:lnTo>
                      <a:pt x="2099" y="14265"/>
                    </a:lnTo>
                    <a:cubicBezTo>
                      <a:pt x="2041" y="15380"/>
                      <a:pt x="1776" y="17974"/>
                      <a:pt x="547" y="17800"/>
                    </a:cubicBezTo>
                    <a:cubicBezTo>
                      <a:pt x="-1015" y="17573"/>
                      <a:pt x="963" y="21571"/>
                      <a:pt x="3998" y="21600"/>
                    </a:cubicBezTo>
                    <a:cubicBezTo>
                      <a:pt x="4004" y="21600"/>
                      <a:pt x="4013" y="21600"/>
                      <a:pt x="4019" y="21600"/>
                    </a:cubicBezTo>
                    <a:lnTo>
                      <a:pt x="15531" y="21600"/>
                    </a:lnTo>
                    <a:cubicBezTo>
                      <a:pt x="18586" y="21600"/>
                      <a:pt x="20585" y="17569"/>
                      <a:pt x="19018" y="17800"/>
                    </a:cubicBezTo>
                    <a:cubicBezTo>
                      <a:pt x="17447" y="18028"/>
                      <a:pt x="17447" y="13765"/>
                      <a:pt x="17447" y="13765"/>
                    </a:cubicBezTo>
                    <a:lnTo>
                      <a:pt x="17447" y="10796"/>
                    </a:lnTo>
                    <a:cubicBezTo>
                      <a:pt x="17447" y="4836"/>
                      <a:pt x="14013" y="0"/>
                      <a:pt x="9775" y="0"/>
                    </a:cubicBezTo>
                    <a:close/>
                    <a:moveTo>
                      <a:pt x="9775" y="2416"/>
                    </a:moveTo>
                    <a:cubicBezTo>
                      <a:pt x="12437" y="2416"/>
                      <a:pt x="14917" y="5018"/>
                      <a:pt x="14917" y="8223"/>
                    </a:cubicBezTo>
                    <a:cubicBezTo>
                      <a:pt x="14917" y="8372"/>
                      <a:pt x="14914" y="8524"/>
                      <a:pt x="14905" y="8665"/>
                    </a:cubicBezTo>
                    <a:cubicBezTo>
                      <a:pt x="14888" y="8913"/>
                      <a:pt x="14829" y="8801"/>
                      <a:pt x="14741" y="8446"/>
                    </a:cubicBezTo>
                    <a:cubicBezTo>
                      <a:pt x="14133" y="5989"/>
                      <a:pt x="11991" y="4192"/>
                      <a:pt x="9775" y="4192"/>
                    </a:cubicBezTo>
                    <a:cubicBezTo>
                      <a:pt x="7556" y="4192"/>
                      <a:pt x="5278" y="5993"/>
                      <a:pt x="4647" y="8446"/>
                    </a:cubicBezTo>
                    <a:cubicBezTo>
                      <a:pt x="4556" y="8801"/>
                      <a:pt x="4494" y="8913"/>
                      <a:pt x="4480" y="8665"/>
                    </a:cubicBezTo>
                    <a:cubicBezTo>
                      <a:pt x="4471" y="8524"/>
                      <a:pt x="4465" y="8372"/>
                      <a:pt x="4465" y="8223"/>
                    </a:cubicBezTo>
                    <a:cubicBezTo>
                      <a:pt x="4465" y="5014"/>
                      <a:pt x="7113" y="2416"/>
                      <a:pt x="9775" y="2416"/>
                    </a:cubicBezTo>
                    <a:close/>
                    <a:moveTo>
                      <a:pt x="9775" y="18907"/>
                    </a:moveTo>
                    <a:cubicBezTo>
                      <a:pt x="6596" y="18907"/>
                      <a:pt x="4019" y="15508"/>
                      <a:pt x="4019" y="11035"/>
                    </a:cubicBezTo>
                    <a:cubicBezTo>
                      <a:pt x="4019" y="11035"/>
                      <a:pt x="6581" y="7876"/>
                      <a:pt x="9828" y="7876"/>
                    </a:cubicBezTo>
                    <a:cubicBezTo>
                      <a:pt x="13127" y="7876"/>
                      <a:pt x="15531" y="11035"/>
                      <a:pt x="15531" y="11035"/>
                    </a:cubicBezTo>
                    <a:cubicBezTo>
                      <a:pt x="15531" y="15504"/>
                      <a:pt x="12954" y="18907"/>
                      <a:pt x="9775" y="18907"/>
                    </a:cubicBezTo>
                    <a:close/>
                    <a:moveTo>
                      <a:pt x="9775" y="1890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60" name="AutoShape 266"/>
              <p:cNvSpPr>
                <a:spLocks/>
              </p:cNvSpPr>
              <p:nvPr/>
            </p:nvSpPr>
            <p:spPr bwMode="auto">
              <a:xfrm>
                <a:off x="0" y="48"/>
                <a:ext cx="62" cy="36"/>
              </a:xfrm>
              <a:custGeom>
                <a:avLst/>
                <a:gdLst/>
                <a:ahLst/>
                <a:cxnLst/>
                <a:rect l="0" t="0" r="r" b="b"/>
                <a:pathLst>
                  <a:path w="21600" h="21600">
                    <a:moveTo>
                      <a:pt x="0" y="6169"/>
                    </a:moveTo>
                    <a:lnTo>
                      <a:pt x="0" y="18513"/>
                    </a:lnTo>
                    <a:cubicBezTo>
                      <a:pt x="0" y="20217"/>
                      <a:pt x="804" y="21600"/>
                      <a:pt x="1801" y="21600"/>
                    </a:cubicBezTo>
                    <a:lnTo>
                      <a:pt x="3601" y="21600"/>
                    </a:lnTo>
                    <a:lnTo>
                      <a:pt x="17999" y="21600"/>
                    </a:lnTo>
                    <a:lnTo>
                      <a:pt x="19799" y="21600"/>
                    </a:lnTo>
                    <a:cubicBezTo>
                      <a:pt x="20793" y="21600"/>
                      <a:pt x="21600" y="20217"/>
                      <a:pt x="21600" y="18513"/>
                    </a:cubicBezTo>
                    <a:lnTo>
                      <a:pt x="21600" y="6169"/>
                    </a:lnTo>
                    <a:cubicBezTo>
                      <a:pt x="21600" y="2757"/>
                      <a:pt x="19987"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0"/>
                      <a:pt x="0" y="2757"/>
                      <a:pt x="0" y="6169"/>
                    </a:cubicBezTo>
                    <a:close/>
                    <a:moveTo>
                      <a:pt x="7987" y="11862"/>
                    </a:moveTo>
                    <a:cubicBezTo>
                      <a:pt x="8409" y="11862"/>
                      <a:pt x="8747" y="12447"/>
                      <a:pt x="8747" y="13165"/>
                    </a:cubicBezTo>
                    <a:cubicBezTo>
                      <a:pt x="8747" y="13882"/>
                      <a:pt x="8409" y="14468"/>
                      <a:pt x="7987" y="14468"/>
                    </a:cubicBezTo>
                    <a:cubicBezTo>
                      <a:pt x="7569" y="14468"/>
                      <a:pt x="7228" y="13882"/>
                      <a:pt x="7228" y="13165"/>
                    </a:cubicBezTo>
                    <a:cubicBezTo>
                      <a:pt x="7228" y="12447"/>
                      <a:pt x="7566" y="11862"/>
                      <a:pt x="7987" y="11862"/>
                    </a:cubicBezTo>
                    <a:close/>
                    <a:moveTo>
                      <a:pt x="7987" y="16554"/>
                    </a:moveTo>
                    <a:cubicBezTo>
                      <a:pt x="8409" y="16554"/>
                      <a:pt x="8747" y="17135"/>
                      <a:pt x="8747" y="17862"/>
                    </a:cubicBezTo>
                    <a:cubicBezTo>
                      <a:pt x="8747" y="18579"/>
                      <a:pt x="8409" y="19164"/>
                      <a:pt x="7987" y="19164"/>
                    </a:cubicBezTo>
                    <a:cubicBezTo>
                      <a:pt x="7569" y="19164"/>
                      <a:pt x="7228" y="18579"/>
                      <a:pt x="7228" y="17862"/>
                    </a:cubicBezTo>
                    <a:cubicBezTo>
                      <a:pt x="7228" y="17135"/>
                      <a:pt x="7566" y="16554"/>
                      <a:pt x="7987" y="16554"/>
                    </a:cubicBezTo>
                    <a:close/>
                    <a:moveTo>
                      <a:pt x="7987" y="16554"/>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34" name="Group 273"/>
            <p:cNvGrpSpPr>
              <a:grpSpLocks/>
            </p:cNvGrpSpPr>
            <p:nvPr/>
          </p:nvGrpSpPr>
          <p:grpSpPr bwMode="auto">
            <a:xfrm>
              <a:off x="4712916" y="3470489"/>
              <a:ext cx="176454" cy="230542"/>
              <a:chOff x="0" y="0"/>
              <a:chExt cx="199" cy="260"/>
            </a:xfrm>
            <a:solidFill>
              <a:srgbClr val="7F7F7F">
                <a:lumMod val="50000"/>
              </a:srgbClr>
            </a:solidFill>
          </p:grpSpPr>
          <p:sp>
            <p:nvSpPr>
              <p:cNvPr id="457" name="AutoShape 271"/>
              <p:cNvSpPr>
                <a:spLocks/>
              </p:cNvSpPr>
              <p:nvPr/>
            </p:nvSpPr>
            <p:spPr bwMode="auto">
              <a:xfrm>
                <a:off x="16" y="0"/>
                <a:ext cx="169" cy="133"/>
              </a:xfrm>
              <a:custGeom>
                <a:avLst/>
                <a:gdLst/>
                <a:ahLst/>
                <a:cxnLst/>
                <a:rect l="0" t="0" r="r" b="b"/>
                <a:pathLst>
                  <a:path w="19565" h="21600">
                    <a:moveTo>
                      <a:pt x="9776" y="0"/>
                    </a:moveTo>
                    <a:cubicBezTo>
                      <a:pt x="5536" y="0"/>
                      <a:pt x="2101" y="4835"/>
                      <a:pt x="2101" y="10797"/>
                    </a:cubicBezTo>
                    <a:lnTo>
                      <a:pt x="2101" y="14267"/>
                    </a:lnTo>
                    <a:cubicBezTo>
                      <a:pt x="2044" y="15380"/>
                      <a:pt x="1779" y="17978"/>
                      <a:pt x="547" y="17800"/>
                    </a:cubicBezTo>
                    <a:cubicBezTo>
                      <a:pt x="-1015" y="17574"/>
                      <a:pt x="965" y="21571"/>
                      <a:pt x="3999" y="21600"/>
                    </a:cubicBezTo>
                    <a:cubicBezTo>
                      <a:pt x="4004" y="21600"/>
                      <a:pt x="4014" y="21600"/>
                      <a:pt x="4019" y="21600"/>
                    </a:cubicBezTo>
                    <a:lnTo>
                      <a:pt x="15532" y="21600"/>
                    </a:lnTo>
                    <a:cubicBezTo>
                      <a:pt x="18586" y="21600"/>
                      <a:pt x="20585" y="17572"/>
                      <a:pt x="19018" y="17800"/>
                    </a:cubicBezTo>
                    <a:cubicBezTo>
                      <a:pt x="17449" y="18027"/>
                      <a:pt x="17449" y="13768"/>
                      <a:pt x="17449" y="13768"/>
                    </a:cubicBezTo>
                    <a:lnTo>
                      <a:pt x="17449" y="10799"/>
                    </a:lnTo>
                    <a:cubicBezTo>
                      <a:pt x="17449" y="4836"/>
                      <a:pt x="14014" y="0"/>
                      <a:pt x="9776" y="0"/>
                    </a:cubicBezTo>
                    <a:close/>
                    <a:moveTo>
                      <a:pt x="9776" y="2412"/>
                    </a:moveTo>
                    <a:cubicBezTo>
                      <a:pt x="12438" y="2412"/>
                      <a:pt x="14920" y="5014"/>
                      <a:pt x="14920" y="8222"/>
                    </a:cubicBezTo>
                    <a:cubicBezTo>
                      <a:pt x="14920" y="8371"/>
                      <a:pt x="14916" y="8524"/>
                      <a:pt x="14907" y="8666"/>
                    </a:cubicBezTo>
                    <a:cubicBezTo>
                      <a:pt x="14889" y="8915"/>
                      <a:pt x="14831" y="8804"/>
                      <a:pt x="14742" y="8449"/>
                    </a:cubicBezTo>
                    <a:cubicBezTo>
                      <a:pt x="14134" y="5991"/>
                      <a:pt x="11991" y="4193"/>
                      <a:pt x="9776" y="4193"/>
                    </a:cubicBezTo>
                    <a:cubicBezTo>
                      <a:pt x="7557" y="4193"/>
                      <a:pt x="5280" y="5992"/>
                      <a:pt x="4650" y="8449"/>
                    </a:cubicBezTo>
                    <a:cubicBezTo>
                      <a:pt x="4559" y="8803"/>
                      <a:pt x="4497" y="8915"/>
                      <a:pt x="4483" y="8666"/>
                    </a:cubicBezTo>
                    <a:cubicBezTo>
                      <a:pt x="4473" y="8525"/>
                      <a:pt x="4467" y="8371"/>
                      <a:pt x="4467" y="8222"/>
                    </a:cubicBezTo>
                    <a:cubicBezTo>
                      <a:pt x="4468" y="5014"/>
                      <a:pt x="7113" y="2412"/>
                      <a:pt x="9776" y="2412"/>
                    </a:cubicBezTo>
                    <a:close/>
                    <a:moveTo>
                      <a:pt x="9776" y="18905"/>
                    </a:moveTo>
                    <a:cubicBezTo>
                      <a:pt x="6597" y="18905"/>
                      <a:pt x="4019" y="15504"/>
                      <a:pt x="4019" y="11032"/>
                    </a:cubicBezTo>
                    <a:cubicBezTo>
                      <a:pt x="4019" y="11032"/>
                      <a:pt x="6581" y="7873"/>
                      <a:pt x="9829" y="7873"/>
                    </a:cubicBezTo>
                    <a:cubicBezTo>
                      <a:pt x="13127" y="7873"/>
                      <a:pt x="15532" y="11032"/>
                      <a:pt x="15532" y="11032"/>
                    </a:cubicBezTo>
                    <a:cubicBezTo>
                      <a:pt x="15532" y="15504"/>
                      <a:pt x="12955" y="18905"/>
                      <a:pt x="9776" y="18905"/>
                    </a:cubicBezTo>
                    <a:close/>
                    <a:moveTo>
                      <a:pt x="9776" y="1890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58" name="AutoShape 272"/>
              <p:cNvSpPr>
                <a:spLocks/>
              </p:cNvSpPr>
              <p:nvPr/>
            </p:nvSpPr>
            <p:spPr bwMode="auto">
              <a:xfrm>
                <a:off x="0" y="144"/>
                <a:ext cx="199" cy="116"/>
              </a:xfrm>
              <a:custGeom>
                <a:avLst/>
                <a:gdLst/>
                <a:ahLst/>
                <a:cxnLst/>
                <a:rect l="0" t="0" r="r" b="b"/>
                <a:pathLst>
                  <a:path w="21600" h="21600">
                    <a:moveTo>
                      <a:pt x="0" y="6167"/>
                    </a:moveTo>
                    <a:lnTo>
                      <a:pt x="0" y="18511"/>
                    </a:lnTo>
                    <a:cubicBezTo>
                      <a:pt x="0" y="20217"/>
                      <a:pt x="806" y="21600"/>
                      <a:pt x="1800" y="21600"/>
                    </a:cubicBezTo>
                    <a:lnTo>
                      <a:pt x="3601" y="21600"/>
                    </a:lnTo>
                    <a:lnTo>
                      <a:pt x="17998" y="21600"/>
                    </a:lnTo>
                    <a:lnTo>
                      <a:pt x="19800" y="21600"/>
                    </a:lnTo>
                    <a:cubicBezTo>
                      <a:pt x="20794" y="21600"/>
                      <a:pt x="21600" y="20217"/>
                      <a:pt x="21600" y="18511"/>
                    </a:cubicBezTo>
                    <a:lnTo>
                      <a:pt x="21600" y="6167"/>
                    </a:lnTo>
                    <a:cubicBezTo>
                      <a:pt x="21600" y="2757"/>
                      <a:pt x="19988" y="0"/>
                      <a:pt x="17998" y="0"/>
                    </a:cubicBezTo>
                    <a:lnTo>
                      <a:pt x="16355" y="0"/>
                    </a:lnTo>
                    <a:cubicBezTo>
                      <a:pt x="16103" y="0"/>
                      <a:pt x="15729" y="194"/>
                      <a:pt x="15522" y="439"/>
                    </a:cubicBezTo>
                    <a:lnTo>
                      <a:pt x="13680" y="2591"/>
                    </a:lnTo>
                    <a:cubicBezTo>
                      <a:pt x="13474" y="2835"/>
                      <a:pt x="13246" y="3369"/>
                      <a:pt x="13176" y="3781"/>
                    </a:cubicBezTo>
                    <a:lnTo>
                      <a:pt x="11030" y="16239"/>
                    </a:lnTo>
                    <a:cubicBezTo>
                      <a:pt x="10958" y="16654"/>
                      <a:pt x="10841" y="16654"/>
                      <a:pt x="10764" y="16245"/>
                    </a:cubicBezTo>
                    <a:lnTo>
                      <a:pt x="8509" y="3996"/>
                    </a:lnTo>
                    <a:cubicBezTo>
                      <a:pt x="8434" y="3587"/>
                      <a:pt x="8203" y="3056"/>
                      <a:pt x="7995" y="2816"/>
                    </a:cubicBezTo>
                    <a:lnTo>
                      <a:pt x="5929" y="434"/>
                    </a:lnTo>
                    <a:cubicBezTo>
                      <a:pt x="5719" y="194"/>
                      <a:pt x="5346" y="0"/>
                      <a:pt x="5093" y="0"/>
                    </a:cubicBezTo>
                    <a:lnTo>
                      <a:pt x="3598" y="0"/>
                    </a:lnTo>
                    <a:cubicBezTo>
                      <a:pt x="1612" y="0"/>
                      <a:pt x="0" y="2757"/>
                      <a:pt x="0" y="6167"/>
                    </a:cubicBezTo>
                    <a:close/>
                    <a:moveTo>
                      <a:pt x="7985" y="11861"/>
                    </a:moveTo>
                    <a:cubicBezTo>
                      <a:pt x="8406" y="11861"/>
                      <a:pt x="8746" y="12447"/>
                      <a:pt x="8746" y="13165"/>
                    </a:cubicBezTo>
                    <a:cubicBezTo>
                      <a:pt x="8746" y="13884"/>
                      <a:pt x="8406" y="14471"/>
                      <a:pt x="7985" y="14471"/>
                    </a:cubicBezTo>
                    <a:cubicBezTo>
                      <a:pt x="7566" y="14471"/>
                      <a:pt x="7225" y="13884"/>
                      <a:pt x="7225" y="13165"/>
                    </a:cubicBezTo>
                    <a:cubicBezTo>
                      <a:pt x="7226" y="12446"/>
                      <a:pt x="7566" y="11861"/>
                      <a:pt x="7985" y="11861"/>
                    </a:cubicBezTo>
                    <a:close/>
                    <a:moveTo>
                      <a:pt x="7985" y="16553"/>
                    </a:moveTo>
                    <a:cubicBezTo>
                      <a:pt x="8406" y="16553"/>
                      <a:pt x="8746" y="17134"/>
                      <a:pt x="8746" y="17863"/>
                    </a:cubicBezTo>
                    <a:cubicBezTo>
                      <a:pt x="8746" y="18581"/>
                      <a:pt x="8406" y="19168"/>
                      <a:pt x="7985" y="19168"/>
                    </a:cubicBezTo>
                    <a:cubicBezTo>
                      <a:pt x="7566" y="19168"/>
                      <a:pt x="7225" y="18581"/>
                      <a:pt x="7225" y="17863"/>
                    </a:cubicBezTo>
                    <a:cubicBezTo>
                      <a:pt x="7226" y="17133"/>
                      <a:pt x="7566" y="16553"/>
                      <a:pt x="7985" y="16553"/>
                    </a:cubicBezTo>
                    <a:close/>
                    <a:moveTo>
                      <a:pt x="7985" y="16553"/>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35" name="Group 276"/>
            <p:cNvGrpSpPr>
              <a:grpSpLocks/>
            </p:cNvGrpSpPr>
            <p:nvPr/>
          </p:nvGrpSpPr>
          <p:grpSpPr bwMode="auto">
            <a:xfrm>
              <a:off x="7543265" y="4520343"/>
              <a:ext cx="165813" cy="217242"/>
              <a:chOff x="0" y="0"/>
              <a:chExt cx="187" cy="245"/>
            </a:xfrm>
            <a:solidFill>
              <a:srgbClr val="7F7F7F">
                <a:lumMod val="50000"/>
              </a:srgbClr>
            </a:solidFill>
          </p:grpSpPr>
          <p:sp>
            <p:nvSpPr>
              <p:cNvPr id="455" name="AutoShape 274"/>
              <p:cNvSpPr>
                <a:spLocks/>
              </p:cNvSpPr>
              <p:nvPr/>
            </p:nvSpPr>
            <p:spPr bwMode="auto">
              <a:xfrm>
                <a:off x="16" y="0"/>
                <a:ext cx="159" cy="125"/>
              </a:xfrm>
              <a:custGeom>
                <a:avLst/>
                <a:gdLst/>
                <a:ahLst/>
                <a:cxnLst/>
                <a:rect l="0" t="0" r="r" b="b"/>
                <a:pathLst>
                  <a:path w="19566" h="21600">
                    <a:moveTo>
                      <a:pt x="9775" y="0"/>
                    </a:moveTo>
                    <a:cubicBezTo>
                      <a:pt x="5536" y="0"/>
                      <a:pt x="2100" y="4836"/>
                      <a:pt x="2100" y="10798"/>
                    </a:cubicBezTo>
                    <a:lnTo>
                      <a:pt x="2100" y="14263"/>
                    </a:lnTo>
                    <a:cubicBezTo>
                      <a:pt x="2043" y="15381"/>
                      <a:pt x="1779" y="17976"/>
                      <a:pt x="547" y="17796"/>
                    </a:cubicBezTo>
                    <a:cubicBezTo>
                      <a:pt x="-1014" y="17570"/>
                      <a:pt x="964" y="21568"/>
                      <a:pt x="3998" y="21597"/>
                    </a:cubicBezTo>
                    <a:cubicBezTo>
                      <a:pt x="4005" y="21597"/>
                      <a:pt x="4012" y="21600"/>
                      <a:pt x="4019" y="21600"/>
                    </a:cubicBezTo>
                    <a:lnTo>
                      <a:pt x="15532" y="21600"/>
                    </a:lnTo>
                    <a:cubicBezTo>
                      <a:pt x="18587" y="21600"/>
                      <a:pt x="20586" y="17568"/>
                      <a:pt x="19021" y="17796"/>
                    </a:cubicBezTo>
                    <a:cubicBezTo>
                      <a:pt x="17450" y="18024"/>
                      <a:pt x="17450" y="13764"/>
                      <a:pt x="17450" y="13764"/>
                    </a:cubicBezTo>
                    <a:lnTo>
                      <a:pt x="17450" y="10798"/>
                    </a:lnTo>
                    <a:cubicBezTo>
                      <a:pt x="17449" y="4836"/>
                      <a:pt x="14013" y="0"/>
                      <a:pt x="9775" y="0"/>
                    </a:cubicBezTo>
                    <a:close/>
                    <a:moveTo>
                      <a:pt x="9775" y="2414"/>
                    </a:moveTo>
                    <a:cubicBezTo>
                      <a:pt x="12438" y="2414"/>
                      <a:pt x="14921" y="5016"/>
                      <a:pt x="14921" y="8218"/>
                    </a:cubicBezTo>
                    <a:cubicBezTo>
                      <a:pt x="14921" y="8369"/>
                      <a:pt x="14916" y="8520"/>
                      <a:pt x="14906" y="8665"/>
                    </a:cubicBezTo>
                    <a:cubicBezTo>
                      <a:pt x="14889" y="8909"/>
                      <a:pt x="14830" y="8801"/>
                      <a:pt x="14741" y="8444"/>
                    </a:cubicBezTo>
                    <a:cubicBezTo>
                      <a:pt x="14134" y="5990"/>
                      <a:pt x="11991" y="4187"/>
                      <a:pt x="9774" y="4187"/>
                    </a:cubicBezTo>
                    <a:cubicBezTo>
                      <a:pt x="7556" y="4187"/>
                      <a:pt x="5278" y="5990"/>
                      <a:pt x="4649" y="8444"/>
                    </a:cubicBezTo>
                    <a:cubicBezTo>
                      <a:pt x="4557" y="8801"/>
                      <a:pt x="4496" y="8909"/>
                      <a:pt x="4481" y="8665"/>
                    </a:cubicBezTo>
                    <a:cubicBezTo>
                      <a:pt x="4471" y="8520"/>
                      <a:pt x="4467" y="8369"/>
                      <a:pt x="4467" y="8218"/>
                    </a:cubicBezTo>
                    <a:cubicBezTo>
                      <a:pt x="4469" y="5014"/>
                      <a:pt x="7112" y="2414"/>
                      <a:pt x="9775" y="2414"/>
                    </a:cubicBezTo>
                    <a:close/>
                    <a:moveTo>
                      <a:pt x="9775" y="18900"/>
                    </a:moveTo>
                    <a:cubicBezTo>
                      <a:pt x="6598" y="18900"/>
                      <a:pt x="4019" y="15498"/>
                      <a:pt x="4019" y="11027"/>
                    </a:cubicBezTo>
                    <a:cubicBezTo>
                      <a:pt x="4019" y="11027"/>
                      <a:pt x="6581" y="7870"/>
                      <a:pt x="9830" y="7870"/>
                    </a:cubicBezTo>
                    <a:cubicBezTo>
                      <a:pt x="13126" y="7870"/>
                      <a:pt x="15532" y="11027"/>
                      <a:pt x="15532" y="11027"/>
                    </a:cubicBezTo>
                    <a:cubicBezTo>
                      <a:pt x="15531" y="15498"/>
                      <a:pt x="12955" y="18900"/>
                      <a:pt x="9775" y="18900"/>
                    </a:cubicBezTo>
                    <a:close/>
                    <a:moveTo>
                      <a:pt x="9775" y="1890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56" name="AutoShape 275"/>
              <p:cNvSpPr>
                <a:spLocks/>
              </p:cNvSpPr>
              <p:nvPr/>
            </p:nvSpPr>
            <p:spPr bwMode="auto">
              <a:xfrm>
                <a:off x="0" y="136"/>
                <a:ext cx="187" cy="109"/>
              </a:xfrm>
              <a:custGeom>
                <a:avLst/>
                <a:gdLst/>
                <a:ahLst/>
                <a:cxnLst/>
                <a:rect l="0" t="0" r="r" b="b"/>
                <a:pathLst>
                  <a:path w="21600" h="21600">
                    <a:moveTo>
                      <a:pt x="0" y="6171"/>
                    </a:moveTo>
                    <a:lnTo>
                      <a:pt x="0" y="18513"/>
                    </a:lnTo>
                    <a:cubicBezTo>
                      <a:pt x="0" y="20218"/>
                      <a:pt x="805" y="21600"/>
                      <a:pt x="1800" y="21600"/>
                    </a:cubicBezTo>
                    <a:lnTo>
                      <a:pt x="3601" y="21600"/>
                    </a:lnTo>
                    <a:lnTo>
                      <a:pt x="17999" y="21600"/>
                    </a:lnTo>
                    <a:lnTo>
                      <a:pt x="19799" y="21600"/>
                    </a:lnTo>
                    <a:cubicBezTo>
                      <a:pt x="20795" y="21600"/>
                      <a:pt x="21600" y="20218"/>
                      <a:pt x="21600" y="18513"/>
                    </a:cubicBezTo>
                    <a:lnTo>
                      <a:pt x="21600" y="6171"/>
                    </a:lnTo>
                    <a:cubicBezTo>
                      <a:pt x="21600" y="2762"/>
                      <a:pt x="19988" y="0"/>
                      <a:pt x="17999" y="0"/>
                    </a:cubicBezTo>
                    <a:lnTo>
                      <a:pt x="16354" y="0"/>
                    </a:lnTo>
                    <a:cubicBezTo>
                      <a:pt x="16102" y="0"/>
                      <a:pt x="15729" y="196"/>
                      <a:pt x="15522" y="439"/>
                    </a:cubicBezTo>
                    <a:lnTo>
                      <a:pt x="13681" y="2593"/>
                    </a:lnTo>
                    <a:cubicBezTo>
                      <a:pt x="13473" y="2835"/>
                      <a:pt x="13247" y="3370"/>
                      <a:pt x="13176" y="3784"/>
                    </a:cubicBezTo>
                    <a:lnTo>
                      <a:pt x="11030" y="16242"/>
                    </a:lnTo>
                    <a:cubicBezTo>
                      <a:pt x="10959" y="16656"/>
                      <a:pt x="10841" y="16659"/>
                      <a:pt x="10765" y="16247"/>
                    </a:cubicBezTo>
                    <a:lnTo>
                      <a:pt x="8511" y="3998"/>
                    </a:lnTo>
                    <a:cubicBezTo>
                      <a:pt x="8435" y="3588"/>
                      <a:pt x="8204" y="3057"/>
                      <a:pt x="7995" y="2816"/>
                    </a:cubicBezTo>
                    <a:lnTo>
                      <a:pt x="5931" y="436"/>
                    </a:lnTo>
                    <a:cubicBezTo>
                      <a:pt x="5721" y="194"/>
                      <a:pt x="5347" y="0"/>
                      <a:pt x="5094" y="0"/>
                    </a:cubicBezTo>
                    <a:lnTo>
                      <a:pt x="3601" y="0"/>
                    </a:lnTo>
                    <a:cubicBezTo>
                      <a:pt x="1613" y="0"/>
                      <a:pt x="0" y="2762"/>
                      <a:pt x="0" y="6171"/>
                    </a:cubicBezTo>
                    <a:close/>
                    <a:moveTo>
                      <a:pt x="7986" y="11863"/>
                    </a:moveTo>
                    <a:cubicBezTo>
                      <a:pt x="8407" y="11863"/>
                      <a:pt x="8746" y="12447"/>
                      <a:pt x="8746" y="13166"/>
                    </a:cubicBezTo>
                    <a:cubicBezTo>
                      <a:pt x="8746" y="13887"/>
                      <a:pt x="8407" y="14472"/>
                      <a:pt x="7986" y="14472"/>
                    </a:cubicBezTo>
                    <a:cubicBezTo>
                      <a:pt x="7567" y="14472"/>
                      <a:pt x="7227" y="13887"/>
                      <a:pt x="7227" y="13166"/>
                    </a:cubicBezTo>
                    <a:cubicBezTo>
                      <a:pt x="7227" y="12447"/>
                      <a:pt x="7567" y="11863"/>
                      <a:pt x="7986" y="11863"/>
                    </a:cubicBezTo>
                    <a:close/>
                    <a:moveTo>
                      <a:pt x="7986" y="16556"/>
                    </a:moveTo>
                    <a:cubicBezTo>
                      <a:pt x="8407" y="16556"/>
                      <a:pt x="8746" y="17139"/>
                      <a:pt x="8746" y="17861"/>
                    </a:cubicBezTo>
                    <a:cubicBezTo>
                      <a:pt x="8746" y="18581"/>
                      <a:pt x="8407" y="19165"/>
                      <a:pt x="7986" y="19165"/>
                    </a:cubicBezTo>
                    <a:cubicBezTo>
                      <a:pt x="7567" y="19165"/>
                      <a:pt x="7227" y="18581"/>
                      <a:pt x="7227" y="17861"/>
                    </a:cubicBezTo>
                    <a:cubicBezTo>
                      <a:pt x="7227" y="17139"/>
                      <a:pt x="7567" y="16556"/>
                      <a:pt x="7986" y="16556"/>
                    </a:cubicBezTo>
                    <a:close/>
                    <a:moveTo>
                      <a:pt x="7986" y="16556"/>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36" name="Group 279"/>
            <p:cNvGrpSpPr>
              <a:grpSpLocks/>
            </p:cNvGrpSpPr>
            <p:nvPr/>
          </p:nvGrpSpPr>
          <p:grpSpPr bwMode="auto">
            <a:xfrm>
              <a:off x="8181690" y="4981428"/>
              <a:ext cx="117045" cy="160493"/>
              <a:chOff x="0" y="0"/>
              <a:chExt cx="132" cy="181"/>
            </a:xfrm>
            <a:solidFill>
              <a:srgbClr val="7F7F7F">
                <a:lumMod val="50000"/>
              </a:srgbClr>
            </a:solidFill>
          </p:grpSpPr>
          <p:sp>
            <p:nvSpPr>
              <p:cNvPr id="453" name="AutoShape 277"/>
              <p:cNvSpPr>
                <a:spLocks/>
              </p:cNvSpPr>
              <p:nvPr/>
            </p:nvSpPr>
            <p:spPr bwMode="auto">
              <a:xfrm>
                <a:off x="8" y="0"/>
                <a:ext cx="112" cy="88"/>
              </a:xfrm>
              <a:custGeom>
                <a:avLst/>
                <a:gdLst/>
                <a:ahLst/>
                <a:cxnLst/>
                <a:rect l="0" t="0" r="r" b="b"/>
                <a:pathLst>
                  <a:path w="19566" h="21600">
                    <a:moveTo>
                      <a:pt x="9773" y="0"/>
                    </a:moveTo>
                    <a:cubicBezTo>
                      <a:pt x="5535" y="0"/>
                      <a:pt x="2099" y="4836"/>
                      <a:pt x="2099" y="10797"/>
                    </a:cubicBezTo>
                    <a:lnTo>
                      <a:pt x="2099" y="14263"/>
                    </a:lnTo>
                    <a:cubicBezTo>
                      <a:pt x="2041" y="15378"/>
                      <a:pt x="1779" y="17975"/>
                      <a:pt x="547" y="17796"/>
                    </a:cubicBezTo>
                    <a:cubicBezTo>
                      <a:pt x="-1014" y="17570"/>
                      <a:pt x="963" y="21567"/>
                      <a:pt x="3999" y="21596"/>
                    </a:cubicBezTo>
                    <a:cubicBezTo>
                      <a:pt x="4004" y="21596"/>
                      <a:pt x="4013" y="21600"/>
                      <a:pt x="4020" y="21600"/>
                    </a:cubicBezTo>
                    <a:lnTo>
                      <a:pt x="15533" y="21600"/>
                    </a:lnTo>
                    <a:cubicBezTo>
                      <a:pt x="18587" y="21600"/>
                      <a:pt x="20586" y="17569"/>
                      <a:pt x="19021" y="17796"/>
                    </a:cubicBezTo>
                    <a:cubicBezTo>
                      <a:pt x="17450" y="18022"/>
                      <a:pt x="17450" y="13763"/>
                      <a:pt x="17450" y="13763"/>
                    </a:cubicBezTo>
                    <a:lnTo>
                      <a:pt x="17450" y="10797"/>
                    </a:lnTo>
                    <a:cubicBezTo>
                      <a:pt x="17448" y="4834"/>
                      <a:pt x="14013" y="0"/>
                      <a:pt x="9773" y="0"/>
                    </a:cubicBezTo>
                    <a:close/>
                    <a:moveTo>
                      <a:pt x="9773" y="2412"/>
                    </a:moveTo>
                    <a:cubicBezTo>
                      <a:pt x="12437" y="2412"/>
                      <a:pt x="14919" y="5013"/>
                      <a:pt x="14919" y="8216"/>
                    </a:cubicBezTo>
                    <a:cubicBezTo>
                      <a:pt x="14919" y="8367"/>
                      <a:pt x="14915" y="8516"/>
                      <a:pt x="14905" y="8662"/>
                    </a:cubicBezTo>
                    <a:cubicBezTo>
                      <a:pt x="14888" y="8907"/>
                      <a:pt x="14828" y="8797"/>
                      <a:pt x="14740" y="8442"/>
                    </a:cubicBezTo>
                    <a:cubicBezTo>
                      <a:pt x="14132" y="5988"/>
                      <a:pt x="11990" y="4185"/>
                      <a:pt x="9772" y="4185"/>
                    </a:cubicBezTo>
                    <a:cubicBezTo>
                      <a:pt x="7555" y="4185"/>
                      <a:pt x="5275" y="5988"/>
                      <a:pt x="4649" y="8442"/>
                    </a:cubicBezTo>
                    <a:cubicBezTo>
                      <a:pt x="4557" y="8799"/>
                      <a:pt x="4496" y="8907"/>
                      <a:pt x="4480" y="8662"/>
                    </a:cubicBezTo>
                    <a:cubicBezTo>
                      <a:pt x="4469" y="8516"/>
                      <a:pt x="4465" y="8367"/>
                      <a:pt x="4465" y="8216"/>
                    </a:cubicBezTo>
                    <a:cubicBezTo>
                      <a:pt x="4468" y="5013"/>
                      <a:pt x="7111" y="2412"/>
                      <a:pt x="9773" y="2412"/>
                    </a:cubicBezTo>
                    <a:close/>
                    <a:moveTo>
                      <a:pt x="9773" y="18897"/>
                    </a:moveTo>
                    <a:cubicBezTo>
                      <a:pt x="6598" y="18897"/>
                      <a:pt x="4018" y="15496"/>
                      <a:pt x="4018" y="11023"/>
                    </a:cubicBezTo>
                    <a:cubicBezTo>
                      <a:pt x="4018" y="11023"/>
                      <a:pt x="6581" y="7867"/>
                      <a:pt x="9829" y="7867"/>
                    </a:cubicBezTo>
                    <a:cubicBezTo>
                      <a:pt x="13126" y="7867"/>
                      <a:pt x="15531" y="11023"/>
                      <a:pt x="15531" y="11023"/>
                    </a:cubicBezTo>
                    <a:cubicBezTo>
                      <a:pt x="15531" y="15496"/>
                      <a:pt x="12954" y="18897"/>
                      <a:pt x="9773" y="18897"/>
                    </a:cubicBezTo>
                    <a:close/>
                    <a:moveTo>
                      <a:pt x="9773" y="18897"/>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54" name="AutoShape 278"/>
              <p:cNvSpPr>
                <a:spLocks/>
              </p:cNvSpPr>
              <p:nvPr/>
            </p:nvSpPr>
            <p:spPr bwMode="auto">
              <a:xfrm>
                <a:off x="0" y="103"/>
                <a:ext cx="132" cy="78"/>
              </a:xfrm>
              <a:custGeom>
                <a:avLst/>
                <a:gdLst/>
                <a:ahLst/>
                <a:cxnLst/>
                <a:rect l="0" t="0" r="r" b="b"/>
                <a:pathLst>
                  <a:path w="21600" h="21600">
                    <a:moveTo>
                      <a:pt x="0" y="6173"/>
                    </a:moveTo>
                    <a:lnTo>
                      <a:pt x="0" y="18513"/>
                    </a:lnTo>
                    <a:cubicBezTo>
                      <a:pt x="0" y="20220"/>
                      <a:pt x="805" y="21600"/>
                      <a:pt x="1799" y="21600"/>
                    </a:cubicBezTo>
                    <a:lnTo>
                      <a:pt x="3600" y="21600"/>
                    </a:lnTo>
                    <a:lnTo>
                      <a:pt x="17997" y="21600"/>
                    </a:lnTo>
                    <a:lnTo>
                      <a:pt x="19799" y="21600"/>
                    </a:lnTo>
                    <a:cubicBezTo>
                      <a:pt x="20794" y="21600"/>
                      <a:pt x="21600" y="20220"/>
                      <a:pt x="21600" y="18513"/>
                    </a:cubicBezTo>
                    <a:lnTo>
                      <a:pt x="21600" y="6173"/>
                    </a:lnTo>
                    <a:cubicBezTo>
                      <a:pt x="21600" y="2761"/>
                      <a:pt x="19988" y="0"/>
                      <a:pt x="17997" y="0"/>
                    </a:cubicBezTo>
                    <a:lnTo>
                      <a:pt x="16352" y="0"/>
                    </a:lnTo>
                    <a:cubicBezTo>
                      <a:pt x="16103" y="0"/>
                      <a:pt x="15728" y="197"/>
                      <a:pt x="15520" y="440"/>
                    </a:cubicBezTo>
                    <a:lnTo>
                      <a:pt x="13680" y="2593"/>
                    </a:lnTo>
                    <a:cubicBezTo>
                      <a:pt x="13473" y="2835"/>
                      <a:pt x="13246" y="3372"/>
                      <a:pt x="13175" y="3784"/>
                    </a:cubicBezTo>
                    <a:lnTo>
                      <a:pt x="11029" y="16241"/>
                    </a:lnTo>
                    <a:cubicBezTo>
                      <a:pt x="10957" y="16654"/>
                      <a:pt x="10838" y="16658"/>
                      <a:pt x="10763" y="16245"/>
                    </a:cubicBezTo>
                    <a:lnTo>
                      <a:pt x="8509" y="4000"/>
                    </a:lnTo>
                    <a:cubicBezTo>
                      <a:pt x="8433" y="3589"/>
                      <a:pt x="8202" y="3058"/>
                      <a:pt x="7993" y="2817"/>
                    </a:cubicBezTo>
                    <a:lnTo>
                      <a:pt x="5928" y="437"/>
                    </a:lnTo>
                    <a:cubicBezTo>
                      <a:pt x="5719" y="197"/>
                      <a:pt x="5344" y="2"/>
                      <a:pt x="5091" y="2"/>
                    </a:cubicBezTo>
                    <a:lnTo>
                      <a:pt x="3597" y="2"/>
                    </a:lnTo>
                    <a:cubicBezTo>
                      <a:pt x="1614" y="0"/>
                      <a:pt x="0" y="2764"/>
                      <a:pt x="0" y="6173"/>
                    </a:cubicBezTo>
                    <a:close/>
                    <a:moveTo>
                      <a:pt x="7985" y="11864"/>
                    </a:moveTo>
                    <a:cubicBezTo>
                      <a:pt x="8407" y="11864"/>
                      <a:pt x="8745" y="12450"/>
                      <a:pt x="8745" y="13168"/>
                    </a:cubicBezTo>
                    <a:cubicBezTo>
                      <a:pt x="8745" y="13890"/>
                      <a:pt x="8407" y="14476"/>
                      <a:pt x="7985" y="14476"/>
                    </a:cubicBezTo>
                    <a:cubicBezTo>
                      <a:pt x="7568" y="14476"/>
                      <a:pt x="7227" y="13890"/>
                      <a:pt x="7227" y="13168"/>
                    </a:cubicBezTo>
                    <a:cubicBezTo>
                      <a:pt x="7227" y="12448"/>
                      <a:pt x="7568" y="11864"/>
                      <a:pt x="7985" y="11864"/>
                    </a:cubicBezTo>
                    <a:close/>
                    <a:moveTo>
                      <a:pt x="7985" y="16555"/>
                    </a:moveTo>
                    <a:cubicBezTo>
                      <a:pt x="8407" y="16555"/>
                      <a:pt x="8745" y="17138"/>
                      <a:pt x="8745" y="17861"/>
                    </a:cubicBezTo>
                    <a:cubicBezTo>
                      <a:pt x="8745" y="18581"/>
                      <a:pt x="8407" y="19166"/>
                      <a:pt x="7985" y="19166"/>
                    </a:cubicBezTo>
                    <a:cubicBezTo>
                      <a:pt x="7568" y="19166"/>
                      <a:pt x="7227" y="18581"/>
                      <a:pt x="7227" y="17861"/>
                    </a:cubicBezTo>
                    <a:cubicBezTo>
                      <a:pt x="7227" y="17138"/>
                      <a:pt x="7568" y="16555"/>
                      <a:pt x="7985" y="16555"/>
                    </a:cubicBezTo>
                    <a:close/>
                    <a:moveTo>
                      <a:pt x="7985" y="1655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37" name="Group 282"/>
            <p:cNvGrpSpPr>
              <a:grpSpLocks/>
            </p:cNvGrpSpPr>
            <p:nvPr/>
          </p:nvGrpSpPr>
          <p:grpSpPr bwMode="auto">
            <a:xfrm>
              <a:off x="8025631" y="3073247"/>
              <a:ext cx="112611" cy="150739"/>
              <a:chOff x="0" y="0"/>
              <a:chExt cx="127" cy="170"/>
            </a:xfrm>
            <a:solidFill>
              <a:srgbClr val="7F7F7F">
                <a:lumMod val="50000"/>
              </a:srgbClr>
            </a:solidFill>
          </p:grpSpPr>
          <p:sp>
            <p:nvSpPr>
              <p:cNvPr id="451" name="AutoShape 280"/>
              <p:cNvSpPr>
                <a:spLocks/>
              </p:cNvSpPr>
              <p:nvPr/>
            </p:nvSpPr>
            <p:spPr bwMode="auto">
              <a:xfrm>
                <a:off x="8" y="0"/>
                <a:ext cx="108" cy="84"/>
              </a:xfrm>
              <a:custGeom>
                <a:avLst/>
                <a:gdLst/>
                <a:ahLst/>
                <a:cxnLst/>
                <a:rect l="0" t="0" r="r" b="b"/>
                <a:pathLst>
                  <a:path w="19566" h="21600">
                    <a:moveTo>
                      <a:pt x="9774" y="0"/>
                    </a:moveTo>
                    <a:cubicBezTo>
                      <a:pt x="5535" y="0"/>
                      <a:pt x="2099" y="4836"/>
                      <a:pt x="2099" y="10799"/>
                    </a:cubicBezTo>
                    <a:lnTo>
                      <a:pt x="2099" y="14263"/>
                    </a:lnTo>
                    <a:cubicBezTo>
                      <a:pt x="2043" y="15380"/>
                      <a:pt x="1778" y="17975"/>
                      <a:pt x="547" y="17796"/>
                    </a:cubicBezTo>
                    <a:cubicBezTo>
                      <a:pt x="-1014" y="17570"/>
                      <a:pt x="963" y="21567"/>
                      <a:pt x="3998" y="21596"/>
                    </a:cubicBezTo>
                    <a:cubicBezTo>
                      <a:pt x="4006" y="21596"/>
                      <a:pt x="4013" y="21600"/>
                      <a:pt x="4019" y="21600"/>
                    </a:cubicBezTo>
                    <a:lnTo>
                      <a:pt x="15532" y="21600"/>
                    </a:lnTo>
                    <a:cubicBezTo>
                      <a:pt x="18587" y="21600"/>
                      <a:pt x="20586" y="17568"/>
                      <a:pt x="19021" y="17796"/>
                    </a:cubicBezTo>
                    <a:cubicBezTo>
                      <a:pt x="17450" y="18022"/>
                      <a:pt x="17450" y="13762"/>
                      <a:pt x="17450" y="13762"/>
                    </a:cubicBezTo>
                    <a:lnTo>
                      <a:pt x="17450" y="10797"/>
                    </a:lnTo>
                    <a:cubicBezTo>
                      <a:pt x="17448" y="4836"/>
                      <a:pt x="14013" y="0"/>
                      <a:pt x="9774" y="0"/>
                    </a:cubicBezTo>
                    <a:close/>
                    <a:moveTo>
                      <a:pt x="9774" y="2412"/>
                    </a:moveTo>
                    <a:cubicBezTo>
                      <a:pt x="12438" y="2412"/>
                      <a:pt x="14921" y="5013"/>
                      <a:pt x="14921" y="8216"/>
                    </a:cubicBezTo>
                    <a:cubicBezTo>
                      <a:pt x="14921" y="8367"/>
                      <a:pt x="14915" y="8517"/>
                      <a:pt x="14905" y="8664"/>
                    </a:cubicBezTo>
                    <a:cubicBezTo>
                      <a:pt x="14889" y="8908"/>
                      <a:pt x="14830" y="8800"/>
                      <a:pt x="14742" y="8442"/>
                    </a:cubicBezTo>
                    <a:cubicBezTo>
                      <a:pt x="14134" y="5990"/>
                      <a:pt x="11992" y="4184"/>
                      <a:pt x="9774" y="4184"/>
                    </a:cubicBezTo>
                    <a:cubicBezTo>
                      <a:pt x="7557" y="4184"/>
                      <a:pt x="5279" y="5990"/>
                      <a:pt x="4651" y="8442"/>
                    </a:cubicBezTo>
                    <a:cubicBezTo>
                      <a:pt x="4557" y="8802"/>
                      <a:pt x="4496" y="8908"/>
                      <a:pt x="4481" y="8664"/>
                    </a:cubicBezTo>
                    <a:cubicBezTo>
                      <a:pt x="4473" y="8520"/>
                      <a:pt x="4468" y="8367"/>
                      <a:pt x="4468" y="8216"/>
                    </a:cubicBezTo>
                    <a:cubicBezTo>
                      <a:pt x="4468" y="5013"/>
                      <a:pt x="7111" y="2412"/>
                      <a:pt x="9774" y="2412"/>
                    </a:cubicBezTo>
                    <a:close/>
                    <a:moveTo>
                      <a:pt x="9774" y="18899"/>
                    </a:moveTo>
                    <a:cubicBezTo>
                      <a:pt x="6596" y="18899"/>
                      <a:pt x="4019" y="15498"/>
                      <a:pt x="4019" y="11029"/>
                    </a:cubicBezTo>
                    <a:cubicBezTo>
                      <a:pt x="4019" y="11029"/>
                      <a:pt x="6580" y="7870"/>
                      <a:pt x="9831" y="7870"/>
                    </a:cubicBezTo>
                    <a:cubicBezTo>
                      <a:pt x="13126" y="7870"/>
                      <a:pt x="15532" y="11029"/>
                      <a:pt x="15532" y="11029"/>
                    </a:cubicBezTo>
                    <a:cubicBezTo>
                      <a:pt x="15530" y="15498"/>
                      <a:pt x="12954" y="18899"/>
                      <a:pt x="9774" y="18899"/>
                    </a:cubicBezTo>
                    <a:close/>
                    <a:moveTo>
                      <a:pt x="9774" y="188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52" name="AutoShape 281"/>
              <p:cNvSpPr>
                <a:spLocks/>
              </p:cNvSpPr>
              <p:nvPr/>
            </p:nvSpPr>
            <p:spPr bwMode="auto">
              <a:xfrm>
                <a:off x="0" y="96"/>
                <a:ext cx="127" cy="74"/>
              </a:xfrm>
              <a:custGeom>
                <a:avLst/>
                <a:gdLst/>
                <a:ahLst/>
                <a:cxnLst/>
                <a:rect l="0" t="0" r="r" b="b"/>
                <a:pathLst>
                  <a:path w="21600" h="21600">
                    <a:moveTo>
                      <a:pt x="0" y="6171"/>
                    </a:moveTo>
                    <a:lnTo>
                      <a:pt x="0" y="18513"/>
                    </a:lnTo>
                    <a:cubicBezTo>
                      <a:pt x="0" y="20216"/>
                      <a:pt x="805" y="21600"/>
                      <a:pt x="1799" y="21600"/>
                    </a:cubicBezTo>
                    <a:lnTo>
                      <a:pt x="3600" y="21600"/>
                    </a:lnTo>
                    <a:lnTo>
                      <a:pt x="18000" y="21600"/>
                    </a:lnTo>
                    <a:lnTo>
                      <a:pt x="19799" y="21600"/>
                    </a:lnTo>
                    <a:cubicBezTo>
                      <a:pt x="20795" y="21600"/>
                      <a:pt x="21600" y="20216"/>
                      <a:pt x="21600" y="18513"/>
                    </a:cubicBezTo>
                    <a:lnTo>
                      <a:pt x="21600" y="6171"/>
                    </a:lnTo>
                    <a:cubicBezTo>
                      <a:pt x="21600" y="2761"/>
                      <a:pt x="19988" y="0"/>
                      <a:pt x="18000" y="0"/>
                    </a:cubicBezTo>
                    <a:lnTo>
                      <a:pt x="16354" y="0"/>
                    </a:lnTo>
                    <a:cubicBezTo>
                      <a:pt x="16103" y="0"/>
                      <a:pt x="15729" y="195"/>
                      <a:pt x="15523" y="440"/>
                    </a:cubicBezTo>
                    <a:lnTo>
                      <a:pt x="13683" y="2596"/>
                    </a:lnTo>
                    <a:cubicBezTo>
                      <a:pt x="13475" y="2838"/>
                      <a:pt x="13249" y="3373"/>
                      <a:pt x="13177" y="3785"/>
                    </a:cubicBezTo>
                    <a:lnTo>
                      <a:pt x="11031" y="16243"/>
                    </a:lnTo>
                    <a:cubicBezTo>
                      <a:pt x="10959" y="16655"/>
                      <a:pt x="10841" y="16659"/>
                      <a:pt x="10767" y="16248"/>
                    </a:cubicBezTo>
                    <a:lnTo>
                      <a:pt x="8511" y="3999"/>
                    </a:lnTo>
                    <a:cubicBezTo>
                      <a:pt x="8437" y="3587"/>
                      <a:pt x="8205" y="3059"/>
                      <a:pt x="7996" y="2817"/>
                    </a:cubicBezTo>
                    <a:lnTo>
                      <a:pt x="5932" y="437"/>
                    </a:lnTo>
                    <a:cubicBezTo>
                      <a:pt x="5721" y="198"/>
                      <a:pt x="5348" y="0"/>
                      <a:pt x="5096" y="0"/>
                    </a:cubicBezTo>
                    <a:lnTo>
                      <a:pt x="3602" y="0"/>
                    </a:lnTo>
                    <a:cubicBezTo>
                      <a:pt x="1612" y="0"/>
                      <a:pt x="0" y="2763"/>
                      <a:pt x="0" y="6171"/>
                    </a:cubicBezTo>
                    <a:close/>
                    <a:moveTo>
                      <a:pt x="7986" y="11863"/>
                    </a:moveTo>
                    <a:cubicBezTo>
                      <a:pt x="8407" y="11863"/>
                      <a:pt x="8746" y="12449"/>
                      <a:pt x="8746" y="13168"/>
                    </a:cubicBezTo>
                    <a:cubicBezTo>
                      <a:pt x="8746" y="13889"/>
                      <a:pt x="8407" y="14475"/>
                      <a:pt x="7986" y="14475"/>
                    </a:cubicBezTo>
                    <a:cubicBezTo>
                      <a:pt x="7565" y="14475"/>
                      <a:pt x="7226" y="13889"/>
                      <a:pt x="7226" y="13168"/>
                    </a:cubicBezTo>
                    <a:cubicBezTo>
                      <a:pt x="7226" y="12449"/>
                      <a:pt x="7567" y="11863"/>
                      <a:pt x="7986" y="11863"/>
                    </a:cubicBezTo>
                    <a:close/>
                    <a:moveTo>
                      <a:pt x="7986" y="16555"/>
                    </a:moveTo>
                    <a:cubicBezTo>
                      <a:pt x="8407" y="16555"/>
                      <a:pt x="8746" y="17139"/>
                      <a:pt x="8746" y="17860"/>
                    </a:cubicBezTo>
                    <a:cubicBezTo>
                      <a:pt x="8746" y="18578"/>
                      <a:pt x="8407" y="19165"/>
                      <a:pt x="7986" y="19165"/>
                    </a:cubicBezTo>
                    <a:cubicBezTo>
                      <a:pt x="7565" y="19165"/>
                      <a:pt x="7226" y="18578"/>
                      <a:pt x="7226" y="17860"/>
                    </a:cubicBezTo>
                    <a:cubicBezTo>
                      <a:pt x="7226" y="17139"/>
                      <a:pt x="7567" y="16555"/>
                      <a:pt x="7986" y="16555"/>
                    </a:cubicBezTo>
                    <a:close/>
                    <a:moveTo>
                      <a:pt x="7986" y="1655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438" name="Group 285"/>
            <p:cNvGrpSpPr>
              <a:grpSpLocks/>
            </p:cNvGrpSpPr>
            <p:nvPr/>
          </p:nvGrpSpPr>
          <p:grpSpPr bwMode="auto">
            <a:xfrm>
              <a:off x="6174199" y="980633"/>
              <a:ext cx="112611" cy="150739"/>
              <a:chOff x="0" y="0"/>
              <a:chExt cx="127" cy="170"/>
            </a:xfrm>
            <a:solidFill>
              <a:srgbClr val="7F7F7F">
                <a:lumMod val="50000"/>
              </a:srgbClr>
            </a:solidFill>
          </p:grpSpPr>
          <p:sp>
            <p:nvSpPr>
              <p:cNvPr id="449" name="AutoShape 283"/>
              <p:cNvSpPr>
                <a:spLocks/>
              </p:cNvSpPr>
              <p:nvPr/>
            </p:nvSpPr>
            <p:spPr bwMode="auto">
              <a:xfrm>
                <a:off x="8" y="0"/>
                <a:ext cx="108" cy="84"/>
              </a:xfrm>
              <a:custGeom>
                <a:avLst/>
                <a:gdLst/>
                <a:ahLst/>
                <a:cxnLst/>
                <a:rect l="0" t="0" r="r" b="b"/>
                <a:pathLst>
                  <a:path w="19566" h="21600">
                    <a:moveTo>
                      <a:pt x="9774" y="0"/>
                    </a:moveTo>
                    <a:cubicBezTo>
                      <a:pt x="5535" y="0"/>
                      <a:pt x="2099" y="4836"/>
                      <a:pt x="2099" y="10799"/>
                    </a:cubicBezTo>
                    <a:lnTo>
                      <a:pt x="2099" y="14263"/>
                    </a:lnTo>
                    <a:cubicBezTo>
                      <a:pt x="2043" y="15380"/>
                      <a:pt x="1778" y="17975"/>
                      <a:pt x="547" y="17796"/>
                    </a:cubicBezTo>
                    <a:cubicBezTo>
                      <a:pt x="-1014" y="17570"/>
                      <a:pt x="963" y="21567"/>
                      <a:pt x="3998" y="21596"/>
                    </a:cubicBezTo>
                    <a:cubicBezTo>
                      <a:pt x="4006" y="21596"/>
                      <a:pt x="4013" y="21600"/>
                      <a:pt x="4019" y="21600"/>
                    </a:cubicBezTo>
                    <a:lnTo>
                      <a:pt x="15532" y="21600"/>
                    </a:lnTo>
                    <a:cubicBezTo>
                      <a:pt x="18587" y="21600"/>
                      <a:pt x="20586" y="17566"/>
                      <a:pt x="19021" y="17796"/>
                    </a:cubicBezTo>
                    <a:cubicBezTo>
                      <a:pt x="17450" y="18022"/>
                      <a:pt x="17450" y="13764"/>
                      <a:pt x="17450" y="13764"/>
                    </a:cubicBezTo>
                    <a:lnTo>
                      <a:pt x="17450" y="10799"/>
                    </a:lnTo>
                    <a:cubicBezTo>
                      <a:pt x="17450" y="4836"/>
                      <a:pt x="14014" y="0"/>
                      <a:pt x="9774" y="0"/>
                    </a:cubicBezTo>
                    <a:close/>
                    <a:moveTo>
                      <a:pt x="9774" y="2414"/>
                    </a:moveTo>
                    <a:cubicBezTo>
                      <a:pt x="12438" y="2414"/>
                      <a:pt x="14921" y="5015"/>
                      <a:pt x="14921" y="8218"/>
                    </a:cubicBezTo>
                    <a:cubicBezTo>
                      <a:pt x="14921" y="8369"/>
                      <a:pt x="14915" y="8520"/>
                      <a:pt x="14905" y="8666"/>
                    </a:cubicBezTo>
                    <a:cubicBezTo>
                      <a:pt x="14889" y="8910"/>
                      <a:pt x="14830" y="8802"/>
                      <a:pt x="14742" y="8444"/>
                    </a:cubicBezTo>
                    <a:cubicBezTo>
                      <a:pt x="14134" y="5992"/>
                      <a:pt x="11992" y="4186"/>
                      <a:pt x="9774" y="4186"/>
                    </a:cubicBezTo>
                    <a:cubicBezTo>
                      <a:pt x="7557" y="4186"/>
                      <a:pt x="5279" y="5992"/>
                      <a:pt x="4651" y="8444"/>
                    </a:cubicBezTo>
                    <a:cubicBezTo>
                      <a:pt x="4558" y="8804"/>
                      <a:pt x="4497" y="8912"/>
                      <a:pt x="4481" y="8666"/>
                    </a:cubicBezTo>
                    <a:cubicBezTo>
                      <a:pt x="4473" y="8522"/>
                      <a:pt x="4468" y="8369"/>
                      <a:pt x="4468" y="8218"/>
                    </a:cubicBezTo>
                    <a:cubicBezTo>
                      <a:pt x="4468" y="5015"/>
                      <a:pt x="7111" y="2414"/>
                      <a:pt x="9774" y="2414"/>
                    </a:cubicBezTo>
                    <a:close/>
                    <a:moveTo>
                      <a:pt x="9774" y="18899"/>
                    </a:moveTo>
                    <a:cubicBezTo>
                      <a:pt x="6596" y="18899"/>
                      <a:pt x="4017" y="15498"/>
                      <a:pt x="4017" y="11029"/>
                    </a:cubicBezTo>
                    <a:cubicBezTo>
                      <a:pt x="4017" y="11029"/>
                      <a:pt x="6580" y="7870"/>
                      <a:pt x="9829" y="7870"/>
                    </a:cubicBezTo>
                    <a:cubicBezTo>
                      <a:pt x="13125" y="7870"/>
                      <a:pt x="15530" y="11029"/>
                      <a:pt x="15530" y="11029"/>
                    </a:cubicBezTo>
                    <a:cubicBezTo>
                      <a:pt x="15530" y="15498"/>
                      <a:pt x="12954" y="18899"/>
                      <a:pt x="9774" y="18899"/>
                    </a:cubicBezTo>
                    <a:close/>
                    <a:moveTo>
                      <a:pt x="9774" y="18899"/>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50" name="AutoShape 284"/>
              <p:cNvSpPr>
                <a:spLocks/>
              </p:cNvSpPr>
              <p:nvPr/>
            </p:nvSpPr>
            <p:spPr bwMode="auto">
              <a:xfrm>
                <a:off x="0" y="96"/>
                <a:ext cx="127" cy="74"/>
              </a:xfrm>
              <a:custGeom>
                <a:avLst/>
                <a:gdLst/>
                <a:ahLst/>
                <a:cxnLst/>
                <a:rect l="0" t="0" r="r" b="b"/>
                <a:pathLst>
                  <a:path w="21600" h="21600">
                    <a:moveTo>
                      <a:pt x="0" y="6173"/>
                    </a:moveTo>
                    <a:lnTo>
                      <a:pt x="0" y="18514"/>
                    </a:lnTo>
                    <a:cubicBezTo>
                      <a:pt x="0" y="20216"/>
                      <a:pt x="805" y="21600"/>
                      <a:pt x="1799" y="21600"/>
                    </a:cubicBezTo>
                    <a:lnTo>
                      <a:pt x="3600" y="21600"/>
                    </a:lnTo>
                    <a:lnTo>
                      <a:pt x="18000" y="21600"/>
                    </a:lnTo>
                    <a:lnTo>
                      <a:pt x="19799" y="21600"/>
                    </a:lnTo>
                    <a:cubicBezTo>
                      <a:pt x="20795" y="21600"/>
                      <a:pt x="21600" y="20216"/>
                      <a:pt x="21600" y="18514"/>
                    </a:cubicBezTo>
                    <a:lnTo>
                      <a:pt x="21600" y="6173"/>
                    </a:lnTo>
                    <a:cubicBezTo>
                      <a:pt x="21600" y="2763"/>
                      <a:pt x="19988" y="2"/>
                      <a:pt x="18000" y="2"/>
                    </a:cubicBezTo>
                    <a:lnTo>
                      <a:pt x="16354" y="2"/>
                    </a:lnTo>
                    <a:cubicBezTo>
                      <a:pt x="16101" y="2"/>
                      <a:pt x="15729" y="198"/>
                      <a:pt x="15523" y="440"/>
                    </a:cubicBezTo>
                    <a:lnTo>
                      <a:pt x="13682" y="2596"/>
                    </a:lnTo>
                    <a:cubicBezTo>
                      <a:pt x="13474" y="2838"/>
                      <a:pt x="13247" y="3372"/>
                      <a:pt x="13175" y="3784"/>
                    </a:cubicBezTo>
                    <a:lnTo>
                      <a:pt x="11030" y="16241"/>
                    </a:lnTo>
                    <a:cubicBezTo>
                      <a:pt x="10958" y="16653"/>
                      <a:pt x="10840" y="16658"/>
                      <a:pt x="10765" y="16246"/>
                    </a:cubicBezTo>
                    <a:lnTo>
                      <a:pt x="8510" y="3998"/>
                    </a:lnTo>
                    <a:cubicBezTo>
                      <a:pt x="8435" y="3586"/>
                      <a:pt x="8203" y="3058"/>
                      <a:pt x="7994" y="2817"/>
                    </a:cubicBezTo>
                    <a:lnTo>
                      <a:pt x="5930" y="437"/>
                    </a:lnTo>
                    <a:cubicBezTo>
                      <a:pt x="5720" y="195"/>
                      <a:pt x="5347" y="0"/>
                      <a:pt x="5094" y="0"/>
                    </a:cubicBezTo>
                    <a:lnTo>
                      <a:pt x="3600" y="0"/>
                    </a:lnTo>
                    <a:cubicBezTo>
                      <a:pt x="1612" y="2"/>
                      <a:pt x="0" y="2763"/>
                      <a:pt x="0" y="6173"/>
                    </a:cubicBezTo>
                    <a:close/>
                    <a:moveTo>
                      <a:pt x="7988" y="11862"/>
                    </a:moveTo>
                    <a:cubicBezTo>
                      <a:pt x="8408" y="11862"/>
                      <a:pt x="8747" y="12448"/>
                      <a:pt x="8747" y="13167"/>
                    </a:cubicBezTo>
                    <a:cubicBezTo>
                      <a:pt x="8747" y="13888"/>
                      <a:pt x="8408" y="14471"/>
                      <a:pt x="7988" y="14471"/>
                    </a:cubicBezTo>
                    <a:cubicBezTo>
                      <a:pt x="7567" y="14471"/>
                      <a:pt x="7226" y="13885"/>
                      <a:pt x="7226" y="13167"/>
                    </a:cubicBezTo>
                    <a:cubicBezTo>
                      <a:pt x="7226" y="12448"/>
                      <a:pt x="7567" y="11862"/>
                      <a:pt x="7988" y="11862"/>
                    </a:cubicBezTo>
                    <a:close/>
                    <a:moveTo>
                      <a:pt x="7988" y="16555"/>
                    </a:moveTo>
                    <a:cubicBezTo>
                      <a:pt x="8408" y="16555"/>
                      <a:pt x="8747" y="17139"/>
                      <a:pt x="8747" y="17862"/>
                    </a:cubicBezTo>
                    <a:cubicBezTo>
                      <a:pt x="8747" y="18581"/>
                      <a:pt x="8408" y="19167"/>
                      <a:pt x="7988" y="19167"/>
                    </a:cubicBezTo>
                    <a:cubicBezTo>
                      <a:pt x="7567" y="19167"/>
                      <a:pt x="7226" y="18581"/>
                      <a:pt x="7226" y="17862"/>
                    </a:cubicBezTo>
                    <a:cubicBezTo>
                      <a:pt x="7226" y="17139"/>
                      <a:pt x="7567" y="16555"/>
                      <a:pt x="7988" y="16555"/>
                    </a:cubicBezTo>
                    <a:close/>
                    <a:moveTo>
                      <a:pt x="7988" y="1655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sp>
          <p:nvSpPr>
            <p:cNvPr id="439" name="AutoShape 94"/>
            <p:cNvSpPr>
              <a:spLocks/>
            </p:cNvSpPr>
            <p:nvPr/>
          </p:nvSpPr>
          <p:spPr bwMode="auto">
            <a:xfrm>
              <a:off x="7919227" y="240644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40" name="AutoShape 96"/>
            <p:cNvSpPr>
              <a:spLocks/>
            </p:cNvSpPr>
            <p:nvPr/>
          </p:nvSpPr>
          <p:spPr bwMode="auto">
            <a:xfrm>
              <a:off x="6337352" y="291718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41" name="AutoShape 1"/>
            <p:cNvSpPr>
              <a:spLocks/>
            </p:cNvSpPr>
            <p:nvPr/>
          </p:nvSpPr>
          <p:spPr bwMode="auto">
            <a:xfrm>
              <a:off x="5252030" y="2044674"/>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4" y="20329"/>
                    <a:pt x="20329" y="16055"/>
                    <a:pt x="20329" y="10800"/>
                  </a:cubicBezTo>
                  <a:cubicBezTo>
                    <a:pt x="20329" y="5545"/>
                    <a:pt x="16055"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42" name="AutoShape 2"/>
            <p:cNvSpPr>
              <a:spLocks/>
            </p:cNvSpPr>
            <p:nvPr/>
          </p:nvSpPr>
          <p:spPr bwMode="auto">
            <a:xfrm>
              <a:off x="6862279" y="3129996"/>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5"/>
                    <a:pt x="16054" y="1270"/>
                    <a:pt x="10800" y="1270"/>
                  </a:cubicBezTo>
                  <a:close/>
                  <a:moveTo>
                    <a:pt x="10800" y="127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43" name="AutoShape 3"/>
            <p:cNvSpPr>
              <a:spLocks/>
            </p:cNvSpPr>
            <p:nvPr/>
          </p:nvSpPr>
          <p:spPr bwMode="auto">
            <a:xfrm>
              <a:off x="5415183" y="3747140"/>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30"/>
                    <a:pt x="10800" y="20330"/>
                  </a:cubicBezTo>
                  <a:cubicBezTo>
                    <a:pt x="16055" y="20330"/>
                    <a:pt x="20329" y="16055"/>
                    <a:pt x="20329" y="10800"/>
                  </a:cubicBezTo>
                  <a:cubicBezTo>
                    <a:pt x="20329" y="5545"/>
                    <a:pt x="16055" y="1270"/>
                    <a:pt x="10800" y="1270"/>
                  </a:cubicBezTo>
                  <a:close/>
                  <a:moveTo>
                    <a:pt x="10800" y="127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44" name="AutoShape 5"/>
            <p:cNvSpPr>
              <a:spLocks/>
            </p:cNvSpPr>
            <p:nvPr/>
          </p:nvSpPr>
          <p:spPr bwMode="auto">
            <a:xfrm>
              <a:off x="6791343" y="491174"/>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6"/>
                    <a:pt x="1270" y="10800"/>
                  </a:cubicBezTo>
                  <a:cubicBezTo>
                    <a:pt x="1270" y="16054"/>
                    <a:pt x="5545" y="20329"/>
                    <a:pt x="10800" y="20329"/>
                  </a:cubicBezTo>
                  <a:cubicBezTo>
                    <a:pt x="16055" y="20329"/>
                    <a:pt x="20330" y="16054"/>
                    <a:pt x="20330" y="10800"/>
                  </a:cubicBezTo>
                  <a:cubicBezTo>
                    <a:pt x="20330" y="5546"/>
                    <a:pt x="16055"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45" name="AutoShape 6"/>
            <p:cNvSpPr>
              <a:spLocks/>
            </p:cNvSpPr>
            <p:nvPr/>
          </p:nvSpPr>
          <p:spPr bwMode="auto">
            <a:xfrm>
              <a:off x="7394300" y="1562309"/>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29"/>
                    <a:pt x="10800" y="20329"/>
                  </a:cubicBezTo>
                  <a:cubicBezTo>
                    <a:pt x="16055" y="20329"/>
                    <a:pt x="20330" y="16055"/>
                    <a:pt x="20330" y="10800"/>
                  </a:cubicBezTo>
                  <a:cubicBezTo>
                    <a:pt x="20330" y="5545"/>
                    <a:pt x="16055" y="1270"/>
                    <a:pt x="10800" y="1270"/>
                  </a:cubicBezTo>
                  <a:close/>
                  <a:moveTo>
                    <a:pt x="10800" y="1270"/>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46" name="AutoShape 7"/>
            <p:cNvSpPr>
              <a:spLocks/>
            </p:cNvSpPr>
            <p:nvPr/>
          </p:nvSpPr>
          <p:spPr bwMode="auto">
            <a:xfrm>
              <a:off x="6493411" y="2236202"/>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47" name="AutoShape 10"/>
            <p:cNvSpPr>
              <a:spLocks/>
            </p:cNvSpPr>
            <p:nvPr/>
          </p:nvSpPr>
          <p:spPr bwMode="auto">
            <a:xfrm>
              <a:off x="4592325" y="3385366"/>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448" name="AutoShape 14"/>
            <p:cNvSpPr>
              <a:spLocks/>
            </p:cNvSpPr>
            <p:nvPr/>
          </p:nvSpPr>
          <p:spPr bwMode="auto">
            <a:xfrm>
              <a:off x="4216364" y="4477782"/>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29"/>
                    <a:pt x="10800" y="20329"/>
                  </a:cubicBezTo>
                  <a:cubicBezTo>
                    <a:pt x="16055" y="20329"/>
                    <a:pt x="20330" y="16055"/>
                    <a:pt x="20330" y="10800"/>
                  </a:cubicBezTo>
                  <a:cubicBezTo>
                    <a:pt x="20330" y="5545"/>
                    <a:pt x="16055" y="1271"/>
                    <a:pt x="10800" y="1271"/>
                  </a:cubicBezTo>
                  <a:close/>
                  <a:moveTo>
                    <a:pt x="10800" y="1271"/>
                  </a:moveTo>
                </a:path>
              </a:pathLst>
            </a:custGeom>
            <a:solidFill>
              <a:srgbClr val="7F7F7F">
                <a:lumMod val="50000"/>
              </a:srgbClr>
            </a:solidFill>
            <a:ln>
              <a:noFill/>
            </a:ln>
            <a:extLst/>
          </p:spPr>
          <p:txBody>
            <a:bodyPr lIns="0" tIns="0" rIns="0" bIns="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nvGrpSpPr>
          <p:cNvPr id="523" name="组合 522"/>
          <p:cNvGrpSpPr/>
          <p:nvPr/>
        </p:nvGrpSpPr>
        <p:grpSpPr>
          <a:xfrm>
            <a:off x="6756712" y="1274047"/>
            <a:ext cx="631563" cy="563813"/>
            <a:chOff x="304800" y="673100"/>
            <a:chExt cx="4000500" cy="4000500"/>
          </a:xfrm>
          <a:effectLst>
            <a:outerShdw blurRad="444500" dist="254000" dir="8100000" algn="tr" rotWithShape="0">
              <a:prstClr val="black">
                <a:alpha val="50000"/>
              </a:prstClr>
            </a:outerShdw>
          </a:effectLst>
        </p:grpSpPr>
        <p:sp>
          <p:nvSpPr>
            <p:cNvPr id="524" name="同心圆 30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25" name="椭圆 304"/>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26" name="组合 525"/>
          <p:cNvGrpSpPr/>
          <p:nvPr/>
        </p:nvGrpSpPr>
        <p:grpSpPr>
          <a:xfrm>
            <a:off x="5349962" y="4467802"/>
            <a:ext cx="712958" cy="636475"/>
            <a:chOff x="304800" y="673100"/>
            <a:chExt cx="4000500" cy="4000500"/>
          </a:xfrm>
          <a:effectLst>
            <a:outerShdw blurRad="444500" dist="254000" dir="8100000" algn="tr" rotWithShape="0">
              <a:prstClr val="black">
                <a:alpha val="50000"/>
              </a:prstClr>
            </a:outerShdw>
          </a:effectLst>
        </p:grpSpPr>
        <p:sp>
          <p:nvSpPr>
            <p:cNvPr id="527" name="同心圆 30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28" name="椭圆 309"/>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29" name="组合 528"/>
          <p:cNvGrpSpPr/>
          <p:nvPr/>
        </p:nvGrpSpPr>
        <p:grpSpPr>
          <a:xfrm>
            <a:off x="6430120" y="2951986"/>
            <a:ext cx="541406" cy="483320"/>
            <a:chOff x="304800" y="673100"/>
            <a:chExt cx="4000500" cy="4000500"/>
          </a:xfrm>
          <a:effectLst>
            <a:outerShdw blurRad="444500" dist="254000" dir="8100000" algn="tr" rotWithShape="0">
              <a:prstClr val="black">
                <a:alpha val="50000"/>
              </a:prstClr>
            </a:outerShdw>
          </a:effectLst>
        </p:grpSpPr>
        <p:sp>
          <p:nvSpPr>
            <p:cNvPr id="530" name="同心圆 31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31" name="椭圆 314"/>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32" name="组合 531"/>
          <p:cNvGrpSpPr/>
          <p:nvPr/>
        </p:nvGrpSpPr>
        <p:grpSpPr>
          <a:xfrm>
            <a:off x="4704122" y="5326127"/>
            <a:ext cx="522574" cy="466512"/>
            <a:chOff x="304800" y="673100"/>
            <a:chExt cx="4000500" cy="4000500"/>
          </a:xfrm>
          <a:effectLst>
            <a:outerShdw blurRad="444500" dist="254000" dir="8100000" algn="tr" rotWithShape="0">
              <a:prstClr val="black">
                <a:alpha val="50000"/>
              </a:prstClr>
            </a:outerShdw>
          </a:effectLst>
        </p:grpSpPr>
        <p:sp>
          <p:nvSpPr>
            <p:cNvPr id="533" name="同心圆 31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34" name="椭圆 317"/>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35" name="组合 534"/>
          <p:cNvGrpSpPr/>
          <p:nvPr/>
        </p:nvGrpSpPr>
        <p:grpSpPr>
          <a:xfrm>
            <a:off x="8556321" y="4035091"/>
            <a:ext cx="378178" cy="337607"/>
            <a:chOff x="304800" y="673100"/>
            <a:chExt cx="4000500" cy="4000500"/>
          </a:xfrm>
          <a:effectLst>
            <a:outerShdw blurRad="444500" dist="254000" dir="8100000" algn="tr" rotWithShape="0">
              <a:prstClr val="black">
                <a:alpha val="50000"/>
              </a:prstClr>
            </a:outerShdw>
          </a:effectLst>
        </p:grpSpPr>
        <p:sp>
          <p:nvSpPr>
            <p:cNvPr id="536" name="同心圆 32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37" name="椭圆 322"/>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38" name="组合 537"/>
          <p:cNvGrpSpPr/>
          <p:nvPr/>
        </p:nvGrpSpPr>
        <p:grpSpPr>
          <a:xfrm>
            <a:off x="3914240" y="3720758"/>
            <a:ext cx="378178" cy="337607"/>
            <a:chOff x="304800" y="673100"/>
            <a:chExt cx="4000500" cy="4000500"/>
          </a:xfrm>
          <a:effectLst>
            <a:outerShdw blurRad="444500" dist="254000" dir="8100000" algn="tr" rotWithShape="0">
              <a:prstClr val="black">
                <a:alpha val="50000"/>
              </a:prstClr>
            </a:outerShdw>
          </a:effectLst>
        </p:grpSpPr>
        <p:sp>
          <p:nvSpPr>
            <p:cNvPr id="539" name="同心圆 32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540" name="椭圆 325"/>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541" name="组合 540"/>
          <p:cNvGrpSpPr/>
          <p:nvPr/>
        </p:nvGrpSpPr>
        <p:grpSpPr>
          <a:xfrm>
            <a:off x="5182394" y="2763808"/>
            <a:ext cx="892005" cy="809336"/>
            <a:chOff x="5252030" y="2008764"/>
            <a:chExt cx="809336" cy="809336"/>
          </a:xfrm>
          <a:solidFill>
            <a:srgbClr val="00B0F0"/>
          </a:solidFill>
        </p:grpSpPr>
        <p:sp>
          <p:nvSpPr>
            <p:cNvPr id="542" name="椭圆 306"/>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3" name="椭圆 329"/>
            <p:cNvSpPr/>
            <p:nvPr/>
          </p:nvSpPr>
          <p:spPr>
            <a:xfrm>
              <a:off x="5269268" y="2029388"/>
              <a:ext cx="769580" cy="769580"/>
            </a:xfrm>
            <a:prstGeom prst="hexagon">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544" name="组合 543"/>
          <p:cNvGrpSpPr/>
          <p:nvPr/>
        </p:nvGrpSpPr>
        <p:grpSpPr>
          <a:xfrm>
            <a:off x="6804245" y="3863958"/>
            <a:ext cx="880272" cy="785842"/>
            <a:chOff x="5252030" y="2008764"/>
            <a:chExt cx="809336" cy="809336"/>
          </a:xfrm>
          <a:solidFill>
            <a:srgbClr val="00B0F0"/>
          </a:solidFill>
        </p:grpSpPr>
        <p:sp>
          <p:nvSpPr>
            <p:cNvPr id="545" name="椭圆 342"/>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6" name="椭圆 343"/>
            <p:cNvSpPr/>
            <p:nvPr/>
          </p:nvSpPr>
          <p:spPr>
            <a:xfrm>
              <a:off x="5269270" y="2029388"/>
              <a:ext cx="769580" cy="769580"/>
            </a:xfrm>
            <a:prstGeom prst="hexagon">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547" name="组合 546"/>
          <p:cNvGrpSpPr/>
          <p:nvPr/>
        </p:nvGrpSpPr>
        <p:grpSpPr>
          <a:xfrm>
            <a:off x="4529258" y="4118884"/>
            <a:ext cx="543770" cy="485438"/>
            <a:chOff x="5252030" y="2008764"/>
            <a:chExt cx="809336" cy="809336"/>
          </a:xfrm>
          <a:solidFill>
            <a:srgbClr val="00B0F0"/>
          </a:solidFill>
        </p:grpSpPr>
        <p:sp>
          <p:nvSpPr>
            <p:cNvPr id="548" name="椭圆 345"/>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9" name="椭圆 346"/>
            <p:cNvSpPr/>
            <p:nvPr/>
          </p:nvSpPr>
          <p:spPr>
            <a:xfrm>
              <a:off x="5269270" y="2029388"/>
              <a:ext cx="769580" cy="769580"/>
            </a:xfrm>
            <a:prstGeom prst="hexagon">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550" name="组合 549"/>
          <p:cNvGrpSpPr/>
          <p:nvPr/>
        </p:nvGrpSpPr>
        <p:grpSpPr>
          <a:xfrm>
            <a:off x="7313274" y="2297158"/>
            <a:ext cx="702964" cy="627553"/>
            <a:chOff x="5252030" y="2008764"/>
            <a:chExt cx="809336" cy="809336"/>
          </a:xfrm>
          <a:solidFill>
            <a:srgbClr val="00B0F0"/>
          </a:solidFill>
        </p:grpSpPr>
        <p:sp>
          <p:nvSpPr>
            <p:cNvPr id="551" name="椭圆 348"/>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2" name="椭圆 349"/>
            <p:cNvSpPr/>
            <p:nvPr/>
          </p:nvSpPr>
          <p:spPr>
            <a:xfrm>
              <a:off x="5269270" y="2029388"/>
              <a:ext cx="769580" cy="769580"/>
            </a:xfrm>
            <a:prstGeom prst="hexagon">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553" name="组合 552"/>
          <p:cNvGrpSpPr/>
          <p:nvPr/>
        </p:nvGrpSpPr>
        <p:grpSpPr>
          <a:xfrm>
            <a:off x="7928782" y="1041588"/>
            <a:ext cx="500718" cy="447004"/>
            <a:chOff x="5252030" y="2008764"/>
            <a:chExt cx="809336" cy="809336"/>
          </a:xfrm>
          <a:solidFill>
            <a:srgbClr val="00B0F0"/>
          </a:solidFill>
        </p:grpSpPr>
        <p:sp>
          <p:nvSpPr>
            <p:cNvPr id="554" name="椭圆 354"/>
            <p:cNvSpPr/>
            <p:nvPr/>
          </p:nvSpPr>
          <p:spPr>
            <a:xfrm>
              <a:off x="5252030" y="2008764"/>
              <a:ext cx="809336" cy="809336"/>
            </a:xfrm>
            <a:prstGeom prst="hexagon">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5" name="椭圆 355"/>
            <p:cNvSpPr/>
            <p:nvPr/>
          </p:nvSpPr>
          <p:spPr>
            <a:xfrm>
              <a:off x="5269270" y="2029388"/>
              <a:ext cx="769580" cy="769580"/>
            </a:xfrm>
            <a:prstGeom prst="hexagon">
              <a:avLst/>
            </a:prstGeom>
            <a:grpFill/>
            <a:ln w="28575" cap="flat" cmpd="sng" algn="ctr">
              <a:noFill/>
              <a:prstDash val="solid"/>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556" name="矩形 555"/>
          <p:cNvSpPr/>
          <p:nvPr/>
        </p:nvSpPr>
        <p:spPr>
          <a:xfrm>
            <a:off x="5045110" y="2870388"/>
            <a:ext cx="1127884" cy="530925"/>
          </a:xfrm>
          <a:prstGeom prst="rect">
            <a:avLst/>
          </a:prstGeom>
        </p:spPr>
        <p:txBody>
          <a:bodyPr wrap="squar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生活</a:t>
            </a:r>
            <a:endParaRPr kumimoji="0" lang="en-US" altLang="zh-CN" sz="15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便捷</a:t>
            </a:r>
            <a:endParaRPr kumimoji="0" lang="zh-CN" altLang="en-US" sz="15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57" name="矩形 556"/>
          <p:cNvSpPr/>
          <p:nvPr/>
        </p:nvSpPr>
        <p:spPr>
          <a:xfrm>
            <a:off x="7108904" y="2357453"/>
            <a:ext cx="1127884" cy="500147"/>
          </a:xfrm>
          <a:prstGeom prst="rect">
            <a:avLst/>
          </a:prstGeom>
        </p:spPr>
        <p:txBody>
          <a:bodyPr wrap="squar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提高</a:t>
            </a:r>
            <a:endParaRPr kumimoji="0" lang="en-US" altLang="zh-CN"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效率</a:t>
            </a:r>
            <a:endParaRPr kumimoji="0" lang="zh-CN" altLang="en-US" sz="14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58" name="矩形 557"/>
          <p:cNvSpPr/>
          <p:nvPr/>
        </p:nvSpPr>
        <p:spPr>
          <a:xfrm>
            <a:off x="6674424" y="3973475"/>
            <a:ext cx="1127884" cy="561702"/>
          </a:xfrm>
          <a:prstGeom prst="rect">
            <a:avLst/>
          </a:prstGeom>
        </p:spPr>
        <p:txBody>
          <a:bodyPr wrap="square" lIns="68589" tIns="34295" rIns="68589" bIns="34295">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增加</a:t>
            </a:r>
            <a:endParaRPr kumimoji="0" lang="en-US" altLang="zh-CN"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rPr>
              <a:t>入收</a:t>
            </a:r>
            <a:endParaRPr kumimoji="0" lang="zh-CN" altLang="en-US" sz="16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59" name="文本框 46"/>
          <p:cNvSpPr txBox="1"/>
          <p:nvPr/>
        </p:nvSpPr>
        <p:spPr>
          <a:xfrm>
            <a:off x="533778" y="2110873"/>
            <a:ext cx="414152" cy="530915"/>
          </a:xfrm>
          <a:prstGeom prst="rect">
            <a:avLst/>
          </a:prstGeom>
          <a:noFill/>
        </p:spPr>
        <p:txBody>
          <a:bodyPr wrap="none" lIns="68580" tIns="34290" rIns="68580" bIns="34290" rtlCol="0">
            <a:spAutoFit/>
          </a:bodyPr>
          <a:lstStyle/>
          <a:p>
            <a:pPr algn="ctr"/>
            <a:r>
              <a:rPr lang="en-US" altLang="zh-CN" sz="3000" b="0" dirty="0" smtClean="0">
                <a:solidFill>
                  <a:srgbClr val="00B0F0"/>
                </a:solidFill>
                <a:latin typeface="Impact" pitchFamily="34" charset="0"/>
                <a:cs typeface="Aharoni" panose="02010803020104030203" pitchFamily="2" charset="-79"/>
              </a:rPr>
              <a:t>A.</a:t>
            </a:r>
            <a:endParaRPr lang="zh-CN" altLang="en-US" sz="3000" b="0" dirty="0">
              <a:solidFill>
                <a:srgbClr val="00B0F0"/>
              </a:solidFill>
              <a:latin typeface="Impact" pitchFamily="34" charset="0"/>
              <a:cs typeface="Aharoni" panose="02010803020104030203" pitchFamily="2" charset="-79"/>
            </a:endParaRPr>
          </a:p>
        </p:txBody>
      </p:sp>
      <p:sp>
        <p:nvSpPr>
          <p:cNvPr id="560" name="矩形 559"/>
          <p:cNvSpPr/>
          <p:nvPr/>
        </p:nvSpPr>
        <p:spPr>
          <a:xfrm>
            <a:off x="915194" y="2123145"/>
            <a:ext cx="3428481" cy="448456"/>
          </a:xfrm>
          <a:prstGeom prst="rect">
            <a:avLst/>
          </a:prstGeom>
        </p:spPr>
        <p:txBody>
          <a:bodyPr wrap="square">
            <a:spAutoFit/>
          </a:body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61" name="文本框 46"/>
          <p:cNvSpPr txBox="1"/>
          <p:nvPr/>
        </p:nvSpPr>
        <p:spPr>
          <a:xfrm>
            <a:off x="529739" y="2720473"/>
            <a:ext cx="422231" cy="530915"/>
          </a:xfrm>
          <a:prstGeom prst="rect">
            <a:avLst/>
          </a:prstGeom>
          <a:noFill/>
        </p:spPr>
        <p:txBody>
          <a:bodyPr wrap="none" lIns="68580" tIns="34290" rIns="68580" bIns="34290" rtlCol="0">
            <a:spAutoFit/>
          </a:bodyPr>
          <a:lstStyle/>
          <a:p>
            <a:pPr algn="ctr"/>
            <a:r>
              <a:rPr lang="en-US" altLang="zh-CN" sz="3000" b="0" dirty="0" smtClean="0">
                <a:solidFill>
                  <a:srgbClr val="00B0F0"/>
                </a:solidFill>
                <a:latin typeface="Impact" pitchFamily="34" charset="0"/>
                <a:cs typeface="Aharoni" panose="02010803020104030203" pitchFamily="2" charset="-79"/>
              </a:rPr>
              <a:t>B.</a:t>
            </a:r>
            <a:endParaRPr lang="zh-CN" altLang="en-US" sz="3000" b="0" dirty="0">
              <a:solidFill>
                <a:srgbClr val="00B0F0"/>
              </a:solidFill>
              <a:latin typeface="Impact" pitchFamily="34" charset="0"/>
              <a:cs typeface="Aharoni" panose="02010803020104030203" pitchFamily="2" charset="-79"/>
            </a:endParaRPr>
          </a:p>
        </p:txBody>
      </p:sp>
      <p:sp>
        <p:nvSpPr>
          <p:cNvPr id="562" name="矩形 561"/>
          <p:cNvSpPr/>
          <p:nvPr/>
        </p:nvSpPr>
        <p:spPr>
          <a:xfrm>
            <a:off x="915194" y="2732745"/>
            <a:ext cx="3428481" cy="448456"/>
          </a:xfrm>
          <a:prstGeom prst="rect">
            <a:avLst/>
          </a:prstGeom>
        </p:spPr>
        <p:txBody>
          <a:bodyPr wrap="square">
            <a:spAutoFit/>
          </a:body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63" name="文本框 46"/>
          <p:cNvSpPr txBox="1"/>
          <p:nvPr/>
        </p:nvSpPr>
        <p:spPr>
          <a:xfrm>
            <a:off x="529739" y="3309348"/>
            <a:ext cx="422231" cy="530915"/>
          </a:xfrm>
          <a:prstGeom prst="rect">
            <a:avLst/>
          </a:prstGeom>
          <a:noFill/>
        </p:spPr>
        <p:txBody>
          <a:bodyPr wrap="none" lIns="68580" tIns="34290" rIns="68580" bIns="34290" rtlCol="0">
            <a:spAutoFit/>
          </a:bodyPr>
          <a:lstStyle/>
          <a:p>
            <a:pPr algn="ctr"/>
            <a:r>
              <a:rPr lang="en-US" altLang="zh-CN" sz="3000" b="0" dirty="0" smtClean="0">
                <a:solidFill>
                  <a:srgbClr val="00B0F0"/>
                </a:solidFill>
                <a:latin typeface="Impact" pitchFamily="34" charset="0"/>
                <a:cs typeface="Aharoni" panose="02010803020104030203" pitchFamily="2" charset="-79"/>
              </a:rPr>
              <a:t>C.</a:t>
            </a:r>
            <a:endParaRPr lang="zh-CN" altLang="en-US" sz="3000" b="0" dirty="0">
              <a:solidFill>
                <a:srgbClr val="00B0F0"/>
              </a:solidFill>
              <a:latin typeface="Impact" pitchFamily="34" charset="0"/>
              <a:cs typeface="Aharoni" panose="02010803020104030203" pitchFamily="2" charset="-79"/>
            </a:endParaRPr>
          </a:p>
        </p:txBody>
      </p:sp>
      <p:sp>
        <p:nvSpPr>
          <p:cNvPr id="564" name="矩形 563"/>
          <p:cNvSpPr/>
          <p:nvPr/>
        </p:nvSpPr>
        <p:spPr>
          <a:xfrm>
            <a:off x="915194" y="3321620"/>
            <a:ext cx="3428481" cy="448456"/>
          </a:xfrm>
          <a:prstGeom prst="rect">
            <a:avLst/>
          </a:prstGeom>
        </p:spPr>
        <p:txBody>
          <a:bodyPr wrap="square">
            <a:spAutoFit/>
          </a:body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65" name="文本框 46"/>
          <p:cNvSpPr txBox="1"/>
          <p:nvPr/>
        </p:nvSpPr>
        <p:spPr>
          <a:xfrm>
            <a:off x="529739" y="3937188"/>
            <a:ext cx="422231" cy="530915"/>
          </a:xfrm>
          <a:prstGeom prst="rect">
            <a:avLst/>
          </a:prstGeom>
          <a:noFill/>
        </p:spPr>
        <p:txBody>
          <a:bodyPr wrap="none" lIns="68580" tIns="34290" rIns="68580" bIns="34290" rtlCol="0">
            <a:spAutoFit/>
          </a:bodyPr>
          <a:lstStyle/>
          <a:p>
            <a:pPr algn="ctr"/>
            <a:r>
              <a:rPr lang="en-US" altLang="zh-CN" sz="3000" b="0" dirty="0" smtClean="0">
                <a:solidFill>
                  <a:srgbClr val="00B0F0"/>
                </a:solidFill>
                <a:latin typeface="Impact" pitchFamily="34" charset="0"/>
                <a:cs typeface="Aharoni" panose="02010803020104030203" pitchFamily="2" charset="-79"/>
              </a:rPr>
              <a:t>D.</a:t>
            </a:r>
            <a:endParaRPr lang="zh-CN" altLang="en-US" sz="3000" b="0" dirty="0">
              <a:solidFill>
                <a:srgbClr val="00B0F0"/>
              </a:solidFill>
              <a:latin typeface="Impact" pitchFamily="34" charset="0"/>
              <a:cs typeface="Aharoni" panose="02010803020104030203" pitchFamily="2" charset="-79"/>
            </a:endParaRPr>
          </a:p>
        </p:txBody>
      </p:sp>
      <p:sp>
        <p:nvSpPr>
          <p:cNvPr id="566" name="矩形 565"/>
          <p:cNvSpPr/>
          <p:nvPr/>
        </p:nvSpPr>
        <p:spPr>
          <a:xfrm>
            <a:off x="915195" y="3949460"/>
            <a:ext cx="2590800" cy="633763"/>
          </a:xfrm>
          <a:prstGeom prst="rect">
            <a:avLst/>
          </a:prstGeom>
        </p:spPr>
        <p:txBody>
          <a:bodyPr wrap="square">
            <a:spAutoFit/>
          </a:body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sp>
        <p:nvSpPr>
          <p:cNvPr id="567" name="文本框 46"/>
          <p:cNvSpPr txBox="1"/>
          <p:nvPr/>
        </p:nvSpPr>
        <p:spPr>
          <a:xfrm>
            <a:off x="556188" y="4670985"/>
            <a:ext cx="369332" cy="530915"/>
          </a:xfrm>
          <a:prstGeom prst="rect">
            <a:avLst/>
          </a:prstGeom>
          <a:noFill/>
        </p:spPr>
        <p:txBody>
          <a:bodyPr wrap="none" lIns="68580" tIns="34290" rIns="68580" bIns="34290" rtlCol="0">
            <a:spAutoFit/>
          </a:bodyPr>
          <a:lstStyle/>
          <a:p>
            <a:pPr algn="ctr"/>
            <a:r>
              <a:rPr lang="en-US" altLang="zh-CN" sz="3000" b="0" dirty="0" smtClean="0">
                <a:solidFill>
                  <a:srgbClr val="00B0F0"/>
                </a:solidFill>
                <a:latin typeface="Impact" pitchFamily="34" charset="0"/>
                <a:cs typeface="Aharoni" panose="02010803020104030203" pitchFamily="2" charset="-79"/>
              </a:rPr>
              <a:t>E.</a:t>
            </a:r>
            <a:endParaRPr lang="zh-CN" altLang="en-US" sz="3000" b="0" dirty="0">
              <a:solidFill>
                <a:srgbClr val="00B0F0"/>
              </a:solidFill>
              <a:latin typeface="Impact" pitchFamily="34" charset="0"/>
              <a:cs typeface="Aharoni" panose="02010803020104030203" pitchFamily="2" charset="-79"/>
            </a:endParaRPr>
          </a:p>
        </p:txBody>
      </p:sp>
      <p:sp>
        <p:nvSpPr>
          <p:cNvPr id="568" name="矩形 567"/>
          <p:cNvSpPr/>
          <p:nvPr/>
        </p:nvSpPr>
        <p:spPr>
          <a:xfrm>
            <a:off x="915195" y="4683257"/>
            <a:ext cx="2590800" cy="633763"/>
          </a:xfrm>
          <a:prstGeom prst="rect">
            <a:avLst/>
          </a:prstGeom>
        </p:spPr>
        <p:txBody>
          <a:bodyPr wrap="square">
            <a:spAutoFit/>
          </a:bodyPr>
          <a:lstStyle/>
          <a:p>
            <a:pPr marL="0" marR="0" lvl="0" indent="0" algn="l"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zh-CN" altLang="zh-CN" sz="10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p:txBody>
      </p:sp>
      <p:grpSp>
        <p:nvGrpSpPr>
          <p:cNvPr id="569" name="组合 568"/>
          <p:cNvGrpSpPr/>
          <p:nvPr/>
        </p:nvGrpSpPr>
        <p:grpSpPr>
          <a:xfrm>
            <a:off x="903370" y="1004987"/>
            <a:ext cx="3288423" cy="679699"/>
            <a:chOff x="903371" y="249943"/>
            <a:chExt cx="2831223" cy="679699"/>
          </a:xfrm>
        </p:grpSpPr>
        <p:sp>
          <p:nvSpPr>
            <p:cNvPr id="570" name="任意多边形 569"/>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571" name="任意多边形 570"/>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572" name="组合 571"/>
          <p:cNvGrpSpPr/>
          <p:nvPr/>
        </p:nvGrpSpPr>
        <p:grpSpPr>
          <a:xfrm rot="16200000">
            <a:off x="574523" y="913206"/>
            <a:ext cx="765103" cy="863262"/>
            <a:chOff x="8439634" y="3544648"/>
            <a:chExt cx="1611146" cy="1817848"/>
          </a:xfrm>
        </p:grpSpPr>
        <p:sp>
          <p:nvSpPr>
            <p:cNvPr id="573"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574"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575" name="Group 17"/>
          <p:cNvGrpSpPr>
            <a:grpSpLocks noChangeAspect="1"/>
          </p:cNvGrpSpPr>
          <p:nvPr/>
        </p:nvGrpSpPr>
        <p:grpSpPr bwMode="auto">
          <a:xfrm>
            <a:off x="827405" y="1210699"/>
            <a:ext cx="259340" cy="278386"/>
            <a:chOff x="231" y="1205"/>
            <a:chExt cx="640" cy="687"/>
          </a:xfrm>
          <a:solidFill>
            <a:srgbClr val="00B0F0"/>
          </a:solidFill>
          <a:effectLst/>
        </p:grpSpPr>
        <p:sp>
          <p:nvSpPr>
            <p:cNvPr id="576"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57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578" name="矩形 3"/>
          <p:cNvSpPr>
            <a:spLocks noChangeArrowheads="1"/>
          </p:cNvSpPr>
          <p:nvPr/>
        </p:nvSpPr>
        <p:spPr bwMode="auto">
          <a:xfrm>
            <a:off x="1320354" y="1197958"/>
            <a:ext cx="142090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面临的问题</a:t>
            </a:r>
          </a:p>
        </p:txBody>
      </p:sp>
      <p:sp>
        <p:nvSpPr>
          <p:cNvPr id="579" name="文本框 37"/>
          <p:cNvSpPr>
            <a:spLocks noChangeArrowheads="1"/>
          </p:cNvSpPr>
          <p:nvPr/>
        </p:nvSpPr>
        <p:spPr bwMode="auto">
          <a:xfrm>
            <a:off x="2667794" y="1270188"/>
            <a:ext cx="17314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PROBLEMS FACED</a:t>
            </a:r>
            <a:endParaRPr kumimoji="0" lang="zh-CN" altLang="en-US" sz="10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75"/>
                                        </p:tgtEl>
                                        <p:attrNameLst>
                                          <p:attrName>style.visibility</p:attrName>
                                        </p:attrNameLst>
                                      </p:cBhvr>
                                      <p:to>
                                        <p:strVal val="visible"/>
                                      </p:to>
                                    </p:set>
                                    <p:animEffect transition="in" filter="fade">
                                      <p:cBhvr>
                                        <p:cTn id="7" dur="500"/>
                                        <p:tgtEl>
                                          <p:spTgt spid="575"/>
                                        </p:tgtEl>
                                      </p:cBhvr>
                                    </p:animEffect>
                                  </p:childTnLst>
                                </p:cTn>
                              </p:par>
                              <p:par>
                                <p:cTn id="8" presetID="22" presetClass="entr" presetSubtype="8" fill="hold" nodeType="withEffect">
                                  <p:stCondLst>
                                    <p:cond delay="0"/>
                                  </p:stCondLst>
                                  <p:childTnLst>
                                    <p:set>
                                      <p:cBhvr>
                                        <p:cTn id="9" dur="1" fill="hold">
                                          <p:stCondLst>
                                            <p:cond delay="0"/>
                                          </p:stCondLst>
                                        </p:cTn>
                                        <p:tgtEl>
                                          <p:spTgt spid="569"/>
                                        </p:tgtEl>
                                        <p:attrNameLst>
                                          <p:attrName>style.visibility</p:attrName>
                                        </p:attrNameLst>
                                      </p:cBhvr>
                                      <p:to>
                                        <p:strVal val="visible"/>
                                      </p:to>
                                    </p:set>
                                    <p:animEffect transition="in" filter="wipe(left)">
                                      <p:cBhvr>
                                        <p:cTn id="10" dur="500"/>
                                        <p:tgtEl>
                                          <p:spTgt spid="569"/>
                                        </p:tgtEl>
                                      </p:cBhvr>
                                    </p:animEffect>
                                  </p:childTnLst>
                                </p:cTn>
                              </p:par>
                              <p:par>
                                <p:cTn id="11" presetID="53" presetClass="entr" presetSubtype="16" fill="hold" nodeType="withEffect">
                                  <p:stCondLst>
                                    <p:cond delay="0"/>
                                  </p:stCondLst>
                                  <p:childTnLst>
                                    <p:set>
                                      <p:cBhvr>
                                        <p:cTn id="12" dur="1" fill="hold">
                                          <p:stCondLst>
                                            <p:cond delay="0"/>
                                          </p:stCondLst>
                                        </p:cTn>
                                        <p:tgtEl>
                                          <p:spTgt spid="572"/>
                                        </p:tgtEl>
                                        <p:attrNameLst>
                                          <p:attrName>style.visibility</p:attrName>
                                        </p:attrNameLst>
                                      </p:cBhvr>
                                      <p:to>
                                        <p:strVal val="visible"/>
                                      </p:to>
                                    </p:set>
                                    <p:anim calcmode="lin" valueType="num">
                                      <p:cBhvr>
                                        <p:cTn id="13" dur="500" fill="hold"/>
                                        <p:tgtEl>
                                          <p:spTgt spid="572"/>
                                        </p:tgtEl>
                                        <p:attrNameLst>
                                          <p:attrName>ppt_w</p:attrName>
                                        </p:attrNameLst>
                                      </p:cBhvr>
                                      <p:tavLst>
                                        <p:tav tm="0">
                                          <p:val>
                                            <p:fltVal val="0"/>
                                          </p:val>
                                        </p:tav>
                                        <p:tav tm="100000">
                                          <p:val>
                                            <p:strVal val="#ppt_w"/>
                                          </p:val>
                                        </p:tav>
                                      </p:tavLst>
                                    </p:anim>
                                    <p:anim calcmode="lin" valueType="num">
                                      <p:cBhvr>
                                        <p:cTn id="14" dur="500" fill="hold"/>
                                        <p:tgtEl>
                                          <p:spTgt spid="572"/>
                                        </p:tgtEl>
                                        <p:attrNameLst>
                                          <p:attrName>ppt_h</p:attrName>
                                        </p:attrNameLst>
                                      </p:cBhvr>
                                      <p:tavLst>
                                        <p:tav tm="0">
                                          <p:val>
                                            <p:fltVal val="0"/>
                                          </p:val>
                                        </p:tav>
                                        <p:tav tm="100000">
                                          <p:val>
                                            <p:strVal val="#ppt_h"/>
                                          </p:val>
                                        </p:tav>
                                      </p:tavLst>
                                    </p:anim>
                                    <p:animEffect transition="in" filter="fade">
                                      <p:cBhvr>
                                        <p:cTn id="15" dur="500"/>
                                        <p:tgtEl>
                                          <p:spTgt spid="572"/>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78"/>
                                        </p:tgtEl>
                                        <p:attrNameLst>
                                          <p:attrName>style.visibility</p:attrName>
                                        </p:attrNameLst>
                                      </p:cBhvr>
                                      <p:to>
                                        <p:strVal val="visible"/>
                                      </p:to>
                                    </p:set>
                                    <p:animEffect transition="in" filter="wipe(left)">
                                      <p:cBhvr>
                                        <p:cTn id="19" dur="500"/>
                                        <p:tgtEl>
                                          <p:spTgt spid="578"/>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79"/>
                                        </p:tgtEl>
                                        <p:attrNameLst>
                                          <p:attrName>style.visibility</p:attrName>
                                        </p:attrNameLst>
                                      </p:cBhvr>
                                      <p:to>
                                        <p:strVal val="visible"/>
                                      </p:to>
                                    </p:set>
                                    <p:animEffect transition="in" filter="wipe(left)">
                                      <p:cBhvr>
                                        <p:cTn id="22" dur="500"/>
                                        <p:tgtEl>
                                          <p:spTgt spid="579"/>
                                        </p:tgtEl>
                                      </p:cBhvr>
                                    </p:animEffect>
                                  </p:childTnLst>
                                </p:cTn>
                              </p:par>
                            </p:childTnLst>
                          </p:cTn>
                        </p:par>
                        <p:par>
                          <p:cTn id="23" fill="hold">
                            <p:stCondLst>
                              <p:cond delay="1100"/>
                            </p:stCondLst>
                            <p:childTnLst>
                              <p:par>
                                <p:cTn id="24" presetID="14" presetClass="entr" presetSubtype="10" fill="hold" nodeType="afterEffect">
                                  <p:stCondLst>
                                    <p:cond delay="0"/>
                                  </p:stCondLst>
                                  <p:childTnLst>
                                    <p:set>
                                      <p:cBhvr>
                                        <p:cTn id="25" dur="1" fill="hold">
                                          <p:stCondLst>
                                            <p:cond delay="0"/>
                                          </p:stCondLst>
                                        </p:cTn>
                                        <p:tgtEl>
                                          <p:spTgt spid="291"/>
                                        </p:tgtEl>
                                        <p:attrNameLst>
                                          <p:attrName>style.visibility</p:attrName>
                                        </p:attrNameLst>
                                      </p:cBhvr>
                                      <p:to>
                                        <p:strVal val="visible"/>
                                      </p:to>
                                    </p:set>
                                    <p:animEffect transition="in" filter="randombar(horizontal)">
                                      <p:cBhvr>
                                        <p:cTn id="26" dur="500"/>
                                        <p:tgtEl>
                                          <p:spTgt spid="291"/>
                                        </p:tgtEl>
                                      </p:cBhvr>
                                    </p:animEffect>
                                  </p:childTnLst>
                                </p:cTn>
                              </p:par>
                              <p:par>
                                <p:cTn id="27" presetID="14" presetClass="entr" presetSubtype="10" fill="hold" nodeType="withEffect">
                                  <p:stCondLst>
                                    <p:cond delay="0"/>
                                  </p:stCondLst>
                                  <p:childTnLst>
                                    <p:set>
                                      <p:cBhvr>
                                        <p:cTn id="28" dur="1" fill="hold">
                                          <p:stCondLst>
                                            <p:cond delay="0"/>
                                          </p:stCondLst>
                                        </p:cTn>
                                        <p:tgtEl>
                                          <p:spTgt spid="523"/>
                                        </p:tgtEl>
                                        <p:attrNameLst>
                                          <p:attrName>style.visibility</p:attrName>
                                        </p:attrNameLst>
                                      </p:cBhvr>
                                      <p:to>
                                        <p:strVal val="visible"/>
                                      </p:to>
                                    </p:set>
                                    <p:animEffect transition="in" filter="randombar(horizontal)">
                                      <p:cBhvr>
                                        <p:cTn id="29" dur="500"/>
                                        <p:tgtEl>
                                          <p:spTgt spid="523"/>
                                        </p:tgtEl>
                                      </p:cBhvr>
                                    </p:animEffect>
                                  </p:childTnLst>
                                </p:cTn>
                              </p:par>
                              <p:par>
                                <p:cTn id="30" presetID="14" presetClass="entr" presetSubtype="10" fill="hold" nodeType="withEffect">
                                  <p:stCondLst>
                                    <p:cond delay="0"/>
                                  </p:stCondLst>
                                  <p:childTnLst>
                                    <p:set>
                                      <p:cBhvr>
                                        <p:cTn id="31" dur="1" fill="hold">
                                          <p:stCondLst>
                                            <p:cond delay="0"/>
                                          </p:stCondLst>
                                        </p:cTn>
                                        <p:tgtEl>
                                          <p:spTgt spid="526"/>
                                        </p:tgtEl>
                                        <p:attrNameLst>
                                          <p:attrName>style.visibility</p:attrName>
                                        </p:attrNameLst>
                                      </p:cBhvr>
                                      <p:to>
                                        <p:strVal val="visible"/>
                                      </p:to>
                                    </p:set>
                                    <p:animEffect transition="in" filter="randombar(horizontal)">
                                      <p:cBhvr>
                                        <p:cTn id="32" dur="500"/>
                                        <p:tgtEl>
                                          <p:spTgt spid="526"/>
                                        </p:tgtEl>
                                      </p:cBhvr>
                                    </p:animEffect>
                                  </p:childTnLst>
                                </p:cTn>
                              </p:par>
                              <p:par>
                                <p:cTn id="33" presetID="14" presetClass="entr" presetSubtype="10" fill="hold" nodeType="withEffect">
                                  <p:stCondLst>
                                    <p:cond delay="0"/>
                                  </p:stCondLst>
                                  <p:childTnLst>
                                    <p:set>
                                      <p:cBhvr>
                                        <p:cTn id="34" dur="1" fill="hold">
                                          <p:stCondLst>
                                            <p:cond delay="0"/>
                                          </p:stCondLst>
                                        </p:cTn>
                                        <p:tgtEl>
                                          <p:spTgt spid="529"/>
                                        </p:tgtEl>
                                        <p:attrNameLst>
                                          <p:attrName>style.visibility</p:attrName>
                                        </p:attrNameLst>
                                      </p:cBhvr>
                                      <p:to>
                                        <p:strVal val="visible"/>
                                      </p:to>
                                    </p:set>
                                    <p:animEffect transition="in" filter="randombar(horizontal)">
                                      <p:cBhvr>
                                        <p:cTn id="35" dur="500"/>
                                        <p:tgtEl>
                                          <p:spTgt spid="529"/>
                                        </p:tgtEl>
                                      </p:cBhvr>
                                    </p:animEffect>
                                  </p:childTnLst>
                                </p:cTn>
                              </p:par>
                              <p:par>
                                <p:cTn id="36" presetID="14" presetClass="entr" presetSubtype="10" fill="hold" nodeType="withEffect">
                                  <p:stCondLst>
                                    <p:cond delay="0"/>
                                  </p:stCondLst>
                                  <p:childTnLst>
                                    <p:set>
                                      <p:cBhvr>
                                        <p:cTn id="37" dur="1" fill="hold">
                                          <p:stCondLst>
                                            <p:cond delay="0"/>
                                          </p:stCondLst>
                                        </p:cTn>
                                        <p:tgtEl>
                                          <p:spTgt spid="532"/>
                                        </p:tgtEl>
                                        <p:attrNameLst>
                                          <p:attrName>style.visibility</p:attrName>
                                        </p:attrNameLst>
                                      </p:cBhvr>
                                      <p:to>
                                        <p:strVal val="visible"/>
                                      </p:to>
                                    </p:set>
                                    <p:animEffect transition="in" filter="randombar(horizontal)">
                                      <p:cBhvr>
                                        <p:cTn id="38" dur="500"/>
                                        <p:tgtEl>
                                          <p:spTgt spid="532"/>
                                        </p:tgtEl>
                                      </p:cBhvr>
                                    </p:animEffect>
                                  </p:childTnLst>
                                </p:cTn>
                              </p:par>
                              <p:par>
                                <p:cTn id="39" presetID="14" presetClass="entr" presetSubtype="10" fill="hold" nodeType="withEffect">
                                  <p:stCondLst>
                                    <p:cond delay="0"/>
                                  </p:stCondLst>
                                  <p:childTnLst>
                                    <p:set>
                                      <p:cBhvr>
                                        <p:cTn id="40" dur="1" fill="hold">
                                          <p:stCondLst>
                                            <p:cond delay="0"/>
                                          </p:stCondLst>
                                        </p:cTn>
                                        <p:tgtEl>
                                          <p:spTgt spid="535"/>
                                        </p:tgtEl>
                                        <p:attrNameLst>
                                          <p:attrName>style.visibility</p:attrName>
                                        </p:attrNameLst>
                                      </p:cBhvr>
                                      <p:to>
                                        <p:strVal val="visible"/>
                                      </p:to>
                                    </p:set>
                                    <p:animEffect transition="in" filter="randombar(horizontal)">
                                      <p:cBhvr>
                                        <p:cTn id="41" dur="500"/>
                                        <p:tgtEl>
                                          <p:spTgt spid="535"/>
                                        </p:tgtEl>
                                      </p:cBhvr>
                                    </p:animEffect>
                                  </p:childTnLst>
                                </p:cTn>
                              </p:par>
                              <p:par>
                                <p:cTn id="42" presetID="14" presetClass="entr" presetSubtype="10" fill="hold" nodeType="withEffect">
                                  <p:stCondLst>
                                    <p:cond delay="0"/>
                                  </p:stCondLst>
                                  <p:childTnLst>
                                    <p:set>
                                      <p:cBhvr>
                                        <p:cTn id="43" dur="1" fill="hold">
                                          <p:stCondLst>
                                            <p:cond delay="0"/>
                                          </p:stCondLst>
                                        </p:cTn>
                                        <p:tgtEl>
                                          <p:spTgt spid="538"/>
                                        </p:tgtEl>
                                        <p:attrNameLst>
                                          <p:attrName>style.visibility</p:attrName>
                                        </p:attrNameLst>
                                      </p:cBhvr>
                                      <p:to>
                                        <p:strVal val="visible"/>
                                      </p:to>
                                    </p:set>
                                    <p:animEffect transition="in" filter="randombar(horizontal)">
                                      <p:cBhvr>
                                        <p:cTn id="44" dur="500"/>
                                        <p:tgtEl>
                                          <p:spTgt spid="538"/>
                                        </p:tgtEl>
                                      </p:cBhvr>
                                    </p:animEffect>
                                  </p:childTnLst>
                                </p:cTn>
                              </p:par>
                              <p:par>
                                <p:cTn id="45" presetID="14" presetClass="entr" presetSubtype="10" fill="hold" nodeType="withEffect">
                                  <p:stCondLst>
                                    <p:cond delay="0"/>
                                  </p:stCondLst>
                                  <p:childTnLst>
                                    <p:set>
                                      <p:cBhvr>
                                        <p:cTn id="46" dur="1" fill="hold">
                                          <p:stCondLst>
                                            <p:cond delay="0"/>
                                          </p:stCondLst>
                                        </p:cTn>
                                        <p:tgtEl>
                                          <p:spTgt spid="541"/>
                                        </p:tgtEl>
                                        <p:attrNameLst>
                                          <p:attrName>style.visibility</p:attrName>
                                        </p:attrNameLst>
                                      </p:cBhvr>
                                      <p:to>
                                        <p:strVal val="visible"/>
                                      </p:to>
                                    </p:set>
                                    <p:animEffect transition="in" filter="randombar(horizontal)">
                                      <p:cBhvr>
                                        <p:cTn id="47" dur="500"/>
                                        <p:tgtEl>
                                          <p:spTgt spid="541"/>
                                        </p:tgtEl>
                                      </p:cBhvr>
                                    </p:animEffect>
                                  </p:childTnLst>
                                </p:cTn>
                              </p:par>
                              <p:par>
                                <p:cTn id="48" presetID="14" presetClass="entr" presetSubtype="10" fill="hold" nodeType="withEffect">
                                  <p:stCondLst>
                                    <p:cond delay="0"/>
                                  </p:stCondLst>
                                  <p:childTnLst>
                                    <p:set>
                                      <p:cBhvr>
                                        <p:cTn id="49" dur="1" fill="hold">
                                          <p:stCondLst>
                                            <p:cond delay="0"/>
                                          </p:stCondLst>
                                        </p:cTn>
                                        <p:tgtEl>
                                          <p:spTgt spid="544"/>
                                        </p:tgtEl>
                                        <p:attrNameLst>
                                          <p:attrName>style.visibility</p:attrName>
                                        </p:attrNameLst>
                                      </p:cBhvr>
                                      <p:to>
                                        <p:strVal val="visible"/>
                                      </p:to>
                                    </p:set>
                                    <p:animEffect transition="in" filter="randombar(horizontal)">
                                      <p:cBhvr>
                                        <p:cTn id="50" dur="500"/>
                                        <p:tgtEl>
                                          <p:spTgt spid="544"/>
                                        </p:tgtEl>
                                      </p:cBhvr>
                                    </p:animEffect>
                                  </p:childTnLst>
                                </p:cTn>
                              </p:par>
                              <p:par>
                                <p:cTn id="51" presetID="14" presetClass="entr" presetSubtype="10" fill="hold" nodeType="withEffect">
                                  <p:stCondLst>
                                    <p:cond delay="0"/>
                                  </p:stCondLst>
                                  <p:childTnLst>
                                    <p:set>
                                      <p:cBhvr>
                                        <p:cTn id="52" dur="1" fill="hold">
                                          <p:stCondLst>
                                            <p:cond delay="0"/>
                                          </p:stCondLst>
                                        </p:cTn>
                                        <p:tgtEl>
                                          <p:spTgt spid="547"/>
                                        </p:tgtEl>
                                        <p:attrNameLst>
                                          <p:attrName>style.visibility</p:attrName>
                                        </p:attrNameLst>
                                      </p:cBhvr>
                                      <p:to>
                                        <p:strVal val="visible"/>
                                      </p:to>
                                    </p:set>
                                    <p:animEffect transition="in" filter="randombar(horizontal)">
                                      <p:cBhvr>
                                        <p:cTn id="53" dur="500"/>
                                        <p:tgtEl>
                                          <p:spTgt spid="547"/>
                                        </p:tgtEl>
                                      </p:cBhvr>
                                    </p:animEffect>
                                  </p:childTnLst>
                                </p:cTn>
                              </p:par>
                              <p:par>
                                <p:cTn id="54" presetID="14" presetClass="entr" presetSubtype="10" fill="hold" nodeType="withEffect">
                                  <p:stCondLst>
                                    <p:cond delay="0"/>
                                  </p:stCondLst>
                                  <p:childTnLst>
                                    <p:set>
                                      <p:cBhvr>
                                        <p:cTn id="55" dur="1" fill="hold">
                                          <p:stCondLst>
                                            <p:cond delay="0"/>
                                          </p:stCondLst>
                                        </p:cTn>
                                        <p:tgtEl>
                                          <p:spTgt spid="550"/>
                                        </p:tgtEl>
                                        <p:attrNameLst>
                                          <p:attrName>style.visibility</p:attrName>
                                        </p:attrNameLst>
                                      </p:cBhvr>
                                      <p:to>
                                        <p:strVal val="visible"/>
                                      </p:to>
                                    </p:set>
                                    <p:animEffect transition="in" filter="randombar(horizontal)">
                                      <p:cBhvr>
                                        <p:cTn id="56" dur="500"/>
                                        <p:tgtEl>
                                          <p:spTgt spid="550"/>
                                        </p:tgtEl>
                                      </p:cBhvr>
                                    </p:animEffect>
                                  </p:childTnLst>
                                </p:cTn>
                              </p:par>
                              <p:par>
                                <p:cTn id="57" presetID="14" presetClass="entr" presetSubtype="10" fill="hold" nodeType="withEffect">
                                  <p:stCondLst>
                                    <p:cond delay="0"/>
                                  </p:stCondLst>
                                  <p:childTnLst>
                                    <p:set>
                                      <p:cBhvr>
                                        <p:cTn id="58" dur="1" fill="hold">
                                          <p:stCondLst>
                                            <p:cond delay="0"/>
                                          </p:stCondLst>
                                        </p:cTn>
                                        <p:tgtEl>
                                          <p:spTgt spid="553"/>
                                        </p:tgtEl>
                                        <p:attrNameLst>
                                          <p:attrName>style.visibility</p:attrName>
                                        </p:attrNameLst>
                                      </p:cBhvr>
                                      <p:to>
                                        <p:strVal val="visible"/>
                                      </p:to>
                                    </p:set>
                                    <p:animEffect transition="in" filter="randombar(horizontal)">
                                      <p:cBhvr>
                                        <p:cTn id="59" dur="500"/>
                                        <p:tgtEl>
                                          <p:spTgt spid="553"/>
                                        </p:tgtEl>
                                      </p:cBhvr>
                                    </p:animEffect>
                                  </p:childTnLst>
                                </p:cTn>
                              </p:par>
                            </p:childTnLst>
                          </p:cTn>
                        </p:par>
                        <p:par>
                          <p:cTn id="60" fill="hold">
                            <p:stCondLst>
                              <p:cond delay="1600"/>
                            </p:stCondLst>
                            <p:childTnLst>
                              <p:par>
                                <p:cTn id="61" presetID="16" presetClass="entr" presetSubtype="21" fill="hold" grpId="0" nodeType="afterEffect">
                                  <p:stCondLst>
                                    <p:cond delay="0"/>
                                  </p:stCondLst>
                                  <p:childTnLst>
                                    <p:set>
                                      <p:cBhvr>
                                        <p:cTn id="62" dur="1" fill="hold">
                                          <p:stCondLst>
                                            <p:cond delay="0"/>
                                          </p:stCondLst>
                                        </p:cTn>
                                        <p:tgtEl>
                                          <p:spTgt spid="556"/>
                                        </p:tgtEl>
                                        <p:attrNameLst>
                                          <p:attrName>style.visibility</p:attrName>
                                        </p:attrNameLst>
                                      </p:cBhvr>
                                      <p:to>
                                        <p:strVal val="visible"/>
                                      </p:to>
                                    </p:set>
                                    <p:animEffect transition="in" filter="barn(inVertical)">
                                      <p:cBhvr>
                                        <p:cTn id="63" dur="500"/>
                                        <p:tgtEl>
                                          <p:spTgt spid="556"/>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557"/>
                                        </p:tgtEl>
                                        <p:attrNameLst>
                                          <p:attrName>style.visibility</p:attrName>
                                        </p:attrNameLst>
                                      </p:cBhvr>
                                      <p:to>
                                        <p:strVal val="visible"/>
                                      </p:to>
                                    </p:set>
                                    <p:animEffect transition="in" filter="barn(inVertical)">
                                      <p:cBhvr>
                                        <p:cTn id="66" dur="500"/>
                                        <p:tgtEl>
                                          <p:spTgt spid="557"/>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558"/>
                                        </p:tgtEl>
                                        <p:attrNameLst>
                                          <p:attrName>style.visibility</p:attrName>
                                        </p:attrNameLst>
                                      </p:cBhvr>
                                      <p:to>
                                        <p:strVal val="visible"/>
                                      </p:to>
                                    </p:set>
                                    <p:animEffect transition="in" filter="barn(inVertical)">
                                      <p:cBhvr>
                                        <p:cTn id="69" dur="500"/>
                                        <p:tgtEl>
                                          <p:spTgt spid="558"/>
                                        </p:tgtEl>
                                      </p:cBhvr>
                                    </p:animEffect>
                                  </p:childTnLst>
                                </p:cTn>
                              </p:par>
                            </p:childTnLst>
                          </p:cTn>
                        </p:par>
                        <p:par>
                          <p:cTn id="70" fill="hold">
                            <p:stCondLst>
                              <p:cond delay="2100"/>
                            </p:stCondLst>
                            <p:childTnLst>
                              <p:par>
                                <p:cTn id="71" presetID="2" presetClass="entr" presetSubtype="8" fill="hold" grpId="0" nodeType="afterEffect">
                                  <p:stCondLst>
                                    <p:cond delay="0"/>
                                  </p:stCondLst>
                                  <p:childTnLst>
                                    <p:set>
                                      <p:cBhvr>
                                        <p:cTn id="72" dur="1" fill="hold">
                                          <p:stCondLst>
                                            <p:cond delay="0"/>
                                          </p:stCondLst>
                                        </p:cTn>
                                        <p:tgtEl>
                                          <p:spTgt spid="559"/>
                                        </p:tgtEl>
                                        <p:attrNameLst>
                                          <p:attrName>style.visibility</p:attrName>
                                        </p:attrNameLst>
                                      </p:cBhvr>
                                      <p:to>
                                        <p:strVal val="visible"/>
                                      </p:to>
                                    </p:set>
                                    <p:anim calcmode="lin" valueType="num">
                                      <p:cBhvr additive="base">
                                        <p:cTn id="73" dur="500" fill="hold"/>
                                        <p:tgtEl>
                                          <p:spTgt spid="559"/>
                                        </p:tgtEl>
                                        <p:attrNameLst>
                                          <p:attrName>ppt_x</p:attrName>
                                        </p:attrNameLst>
                                      </p:cBhvr>
                                      <p:tavLst>
                                        <p:tav tm="0">
                                          <p:val>
                                            <p:strVal val="0-#ppt_w/2"/>
                                          </p:val>
                                        </p:tav>
                                        <p:tav tm="100000">
                                          <p:val>
                                            <p:strVal val="#ppt_x"/>
                                          </p:val>
                                        </p:tav>
                                      </p:tavLst>
                                    </p:anim>
                                    <p:anim calcmode="lin" valueType="num">
                                      <p:cBhvr additive="base">
                                        <p:cTn id="74" dur="500" fill="hold"/>
                                        <p:tgtEl>
                                          <p:spTgt spid="559"/>
                                        </p:tgtEl>
                                        <p:attrNameLst>
                                          <p:attrName>ppt_y</p:attrName>
                                        </p:attrNameLst>
                                      </p:cBhvr>
                                      <p:tavLst>
                                        <p:tav tm="0">
                                          <p:val>
                                            <p:strVal val="#ppt_y"/>
                                          </p:val>
                                        </p:tav>
                                        <p:tav tm="100000">
                                          <p:val>
                                            <p:strVal val="#ppt_y"/>
                                          </p:val>
                                        </p:tav>
                                      </p:tavLst>
                                    </p:anim>
                                  </p:childTnLst>
                                </p:cTn>
                              </p:par>
                              <p:par>
                                <p:cTn id="75" presetID="22" presetClass="entr" presetSubtype="8" fill="hold" grpId="0" nodeType="withEffect">
                                  <p:stCondLst>
                                    <p:cond delay="0"/>
                                  </p:stCondLst>
                                  <p:childTnLst>
                                    <p:set>
                                      <p:cBhvr>
                                        <p:cTn id="76" dur="1" fill="hold">
                                          <p:stCondLst>
                                            <p:cond delay="0"/>
                                          </p:stCondLst>
                                        </p:cTn>
                                        <p:tgtEl>
                                          <p:spTgt spid="560"/>
                                        </p:tgtEl>
                                        <p:attrNameLst>
                                          <p:attrName>style.visibility</p:attrName>
                                        </p:attrNameLst>
                                      </p:cBhvr>
                                      <p:to>
                                        <p:strVal val="visible"/>
                                      </p:to>
                                    </p:set>
                                    <p:animEffect transition="in" filter="wipe(left)">
                                      <p:cBhvr>
                                        <p:cTn id="77" dur="500"/>
                                        <p:tgtEl>
                                          <p:spTgt spid="560"/>
                                        </p:tgtEl>
                                      </p:cBhvr>
                                    </p:animEffect>
                                  </p:childTnLst>
                                </p:cTn>
                              </p:par>
                            </p:childTnLst>
                          </p:cTn>
                        </p:par>
                        <p:par>
                          <p:cTn id="78" fill="hold">
                            <p:stCondLst>
                              <p:cond delay="2600"/>
                            </p:stCondLst>
                            <p:childTnLst>
                              <p:par>
                                <p:cTn id="79" presetID="2" presetClass="entr" presetSubtype="8" fill="hold" grpId="0" nodeType="afterEffect">
                                  <p:stCondLst>
                                    <p:cond delay="0"/>
                                  </p:stCondLst>
                                  <p:childTnLst>
                                    <p:set>
                                      <p:cBhvr>
                                        <p:cTn id="80" dur="1" fill="hold">
                                          <p:stCondLst>
                                            <p:cond delay="0"/>
                                          </p:stCondLst>
                                        </p:cTn>
                                        <p:tgtEl>
                                          <p:spTgt spid="561"/>
                                        </p:tgtEl>
                                        <p:attrNameLst>
                                          <p:attrName>style.visibility</p:attrName>
                                        </p:attrNameLst>
                                      </p:cBhvr>
                                      <p:to>
                                        <p:strVal val="visible"/>
                                      </p:to>
                                    </p:set>
                                    <p:anim calcmode="lin" valueType="num">
                                      <p:cBhvr additive="base">
                                        <p:cTn id="81" dur="500" fill="hold"/>
                                        <p:tgtEl>
                                          <p:spTgt spid="561"/>
                                        </p:tgtEl>
                                        <p:attrNameLst>
                                          <p:attrName>ppt_x</p:attrName>
                                        </p:attrNameLst>
                                      </p:cBhvr>
                                      <p:tavLst>
                                        <p:tav tm="0">
                                          <p:val>
                                            <p:strVal val="0-#ppt_w/2"/>
                                          </p:val>
                                        </p:tav>
                                        <p:tav tm="100000">
                                          <p:val>
                                            <p:strVal val="#ppt_x"/>
                                          </p:val>
                                        </p:tav>
                                      </p:tavLst>
                                    </p:anim>
                                    <p:anim calcmode="lin" valueType="num">
                                      <p:cBhvr additive="base">
                                        <p:cTn id="82" dur="500" fill="hold"/>
                                        <p:tgtEl>
                                          <p:spTgt spid="561"/>
                                        </p:tgtEl>
                                        <p:attrNameLst>
                                          <p:attrName>ppt_y</p:attrName>
                                        </p:attrNameLst>
                                      </p:cBhvr>
                                      <p:tavLst>
                                        <p:tav tm="0">
                                          <p:val>
                                            <p:strVal val="#ppt_y"/>
                                          </p:val>
                                        </p:tav>
                                        <p:tav tm="100000">
                                          <p:val>
                                            <p:strVal val="#ppt_y"/>
                                          </p:val>
                                        </p:tav>
                                      </p:tavLst>
                                    </p:anim>
                                  </p:childTnLst>
                                </p:cTn>
                              </p:par>
                              <p:par>
                                <p:cTn id="83" presetID="22" presetClass="entr" presetSubtype="8" fill="hold" grpId="0" nodeType="withEffect">
                                  <p:stCondLst>
                                    <p:cond delay="0"/>
                                  </p:stCondLst>
                                  <p:childTnLst>
                                    <p:set>
                                      <p:cBhvr>
                                        <p:cTn id="84" dur="1" fill="hold">
                                          <p:stCondLst>
                                            <p:cond delay="0"/>
                                          </p:stCondLst>
                                        </p:cTn>
                                        <p:tgtEl>
                                          <p:spTgt spid="562"/>
                                        </p:tgtEl>
                                        <p:attrNameLst>
                                          <p:attrName>style.visibility</p:attrName>
                                        </p:attrNameLst>
                                      </p:cBhvr>
                                      <p:to>
                                        <p:strVal val="visible"/>
                                      </p:to>
                                    </p:set>
                                    <p:animEffect transition="in" filter="wipe(left)">
                                      <p:cBhvr>
                                        <p:cTn id="85" dur="500"/>
                                        <p:tgtEl>
                                          <p:spTgt spid="562"/>
                                        </p:tgtEl>
                                      </p:cBhvr>
                                    </p:animEffect>
                                  </p:childTnLst>
                                </p:cTn>
                              </p:par>
                            </p:childTnLst>
                          </p:cTn>
                        </p:par>
                        <p:par>
                          <p:cTn id="86" fill="hold">
                            <p:stCondLst>
                              <p:cond delay="3100"/>
                            </p:stCondLst>
                            <p:childTnLst>
                              <p:par>
                                <p:cTn id="87" presetID="2" presetClass="entr" presetSubtype="8" fill="hold" grpId="0" nodeType="afterEffect">
                                  <p:stCondLst>
                                    <p:cond delay="0"/>
                                  </p:stCondLst>
                                  <p:childTnLst>
                                    <p:set>
                                      <p:cBhvr>
                                        <p:cTn id="88" dur="1" fill="hold">
                                          <p:stCondLst>
                                            <p:cond delay="0"/>
                                          </p:stCondLst>
                                        </p:cTn>
                                        <p:tgtEl>
                                          <p:spTgt spid="563"/>
                                        </p:tgtEl>
                                        <p:attrNameLst>
                                          <p:attrName>style.visibility</p:attrName>
                                        </p:attrNameLst>
                                      </p:cBhvr>
                                      <p:to>
                                        <p:strVal val="visible"/>
                                      </p:to>
                                    </p:set>
                                    <p:anim calcmode="lin" valueType="num">
                                      <p:cBhvr additive="base">
                                        <p:cTn id="89" dur="500" fill="hold"/>
                                        <p:tgtEl>
                                          <p:spTgt spid="563"/>
                                        </p:tgtEl>
                                        <p:attrNameLst>
                                          <p:attrName>ppt_x</p:attrName>
                                        </p:attrNameLst>
                                      </p:cBhvr>
                                      <p:tavLst>
                                        <p:tav tm="0">
                                          <p:val>
                                            <p:strVal val="0-#ppt_w/2"/>
                                          </p:val>
                                        </p:tav>
                                        <p:tav tm="100000">
                                          <p:val>
                                            <p:strVal val="#ppt_x"/>
                                          </p:val>
                                        </p:tav>
                                      </p:tavLst>
                                    </p:anim>
                                    <p:anim calcmode="lin" valueType="num">
                                      <p:cBhvr additive="base">
                                        <p:cTn id="90" dur="500" fill="hold"/>
                                        <p:tgtEl>
                                          <p:spTgt spid="563"/>
                                        </p:tgtEl>
                                        <p:attrNameLst>
                                          <p:attrName>ppt_y</p:attrName>
                                        </p:attrNameLst>
                                      </p:cBhvr>
                                      <p:tavLst>
                                        <p:tav tm="0">
                                          <p:val>
                                            <p:strVal val="#ppt_y"/>
                                          </p:val>
                                        </p:tav>
                                        <p:tav tm="100000">
                                          <p:val>
                                            <p:strVal val="#ppt_y"/>
                                          </p:val>
                                        </p:tav>
                                      </p:tavLst>
                                    </p:anim>
                                  </p:childTnLst>
                                </p:cTn>
                              </p:par>
                              <p:par>
                                <p:cTn id="91" presetID="22" presetClass="entr" presetSubtype="8" fill="hold" grpId="0" nodeType="withEffect">
                                  <p:stCondLst>
                                    <p:cond delay="0"/>
                                  </p:stCondLst>
                                  <p:childTnLst>
                                    <p:set>
                                      <p:cBhvr>
                                        <p:cTn id="92" dur="1" fill="hold">
                                          <p:stCondLst>
                                            <p:cond delay="0"/>
                                          </p:stCondLst>
                                        </p:cTn>
                                        <p:tgtEl>
                                          <p:spTgt spid="564"/>
                                        </p:tgtEl>
                                        <p:attrNameLst>
                                          <p:attrName>style.visibility</p:attrName>
                                        </p:attrNameLst>
                                      </p:cBhvr>
                                      <p:to>
                                        <p:strVal val="visible"/>
                                      </p:to>
                                    </p:set>
                                    <p:animEffect transition="in" filter="wipe(left)">
                                      <p:cBhvr>
                                        <p:cTn id="93" dur="500"/>
                                        <p:tgtEl>
                                          <p:spTgt spid="564"/>
                                        </p:tgtEl>
                                      </p:cBhvr>
                                    </p:animEffect>
                                  </p:childTnLst>
                                </p:cTn>
                              </p:par>
                            </p:childTnLst>
                          </p:cTn>
                        </p:par>
                        <p:par>
                          <p:cTn id="94" fill="hold">
                            <p:stCondLst>
                              <p:cond delay="3600"/>
                            </p:stCondLst>
                            <p:childTnLst>
                              <p:par>
                                <p:cTn id="95" presetID="2" presetClass="entr" presetSubtype="8" fill="hold" grpId="0" nodeType="afterEffect">
                                  <p:stCondLst>
                                    <p:cond delay="0"/>
                                  </p:stCondLst>
                                  <p:childTnLst>
                                    <p:set>
                                      <p:cBhvr>
                                        <p:cTn id="96" dur="1" fill="hold">
                                          <p:stCondLst>
                                            <p:cond delay="0"/>
                                          </p:stCondLst>
                                        </p:cTn>
                                        <p:tgtEl>
                                          <p:spTgt spid="565"/>
                                        </p:tgtEl>
                                        <p:attrNameLst>
                                          <p:attrName>style.visibility</p:attrName>
                                        </p:attrNameLst>
                                      </p:cBhvr>
                                      <p:to>
                                        <p:strVal val="visible"/>
                                      </p:to>
                                    </p:set>
                                    <p:anim calcmode="lin" valueType="num">
                                      <p:cBhvr additive="base">
                                        <p:cTn id="97" dur="500" fill="hold"/>
                                        <p:tgtEl>
                                          <p:spTgt spid="565"/>
                                        </p:tgtEl>
                                        <p:attrNameLst>
                                          <p:attrName>ppt_x</p:attrName>
                                        </p:attrNameLst>
                                      </p:cBhvr>
                                      <p:tavLst>
                                        <p:tav tm="0">
                                          <p:val>
                                            <p:strVal val="0-#ppt_w/2"/>
                                          </p:val>
                                        </p:tav>
                                        <p:tav tm="100000">
                                          <p:val>
                                            <p:strVal val="#ppt_x"/>
                                          </p:val>
                                        </p:tav>
                                      </p:tavLst>
                                    </p:anim>
                                    <p:anim calcmode="lin" valueType="num">
                                      <p:cBhvr additive="base">
                                        <p:cTn id="98" dur="500" fill="hold"/>
                                        <p:tgtEl>
                                          <p:spTgt spid="565"/>
                                        </p:tgtEl>
                                        <p:attrNameLst>
                                          <p:attrName>ppt_y</p:attrName>
                                        </p:attrNameLst>
                                      </p:cBhvr>
                                      <p:tavLst>
                                        <p:tav tm="0">
                                          <p:val>
                                            <p:strVal val="#ppt_y"/>
                                          </p:val>
                                        </p:tav>
                                        <p:tav tm="100000">
                                          <p:val>
                                            <p:strVal val="#ppt_y"/>
                                          </p:val>
                                        </p:tav>
                                      </p:tavLst>
                                    </p:anim>
                                  </p:childTnLst>
                                </p:cTn>
                              </p:par>
                              <p:par>
                                <p:cTn id="99" presetID="22" presetClass="entr" presetSubtype="8" fill="hold" grpId="0" nodeType="withEffect">
                                  <p:stCondLst>
                                    <p:cond delay="0"/>
                                  </p:stCondLst>
                                  <p:childTnLst>
                                    <p:set>
                                      <p:cBhvr>
                                        <p:cTn id="100" dur="1" fill="hold">
                                          <p:stCondLst>
                                            <p:cond delay="0"/>
                                          </p:stCondLst>
                                        </p:cTn>
                                        <p:tgtEl>
                                          <p:spTgt spid="566"/>
                                        </p:tgtEl>
                                        <p:attrNameLst>
                                          <p:attrName>style.visibility</p:attrName>
                                        </p:attrNameLst>
                                      </p:cBhvr>
                                      <p:to>
                                        <p:strVal val="visible"/>
                                      </p:to>
                                    </p:set>
                                    <p:animEffect transition="in" filter="wipe(left)">
                                      <p:cBhvr>
                                        <p:cTn id="101" dur="500"/>
                                        <p:tgtEl>
                                          <p:spTgt spid="566"/>
                                        </p:tgtEl>
                                      </p:cBhvr>
                                    </p:animEffect>
                                  </p:childTnLst>
                                </p:cTn>
                              </p:par>
                            </p:childTnLst>
                          </p:cTn>
                        </p:par>
                        <p:par>
                          <p:cTn id="102" fill="hold">
                            <p:stCondLst>
                              <p:cond delay="4100"/>
                            </p:stCondLst>
                            <p:childTnLst>
                              <p:par>
                                <p:cTn id="103" presetID="2" presetClass="entr" presetSubtype="8" fill="hold" grpId="0" nodeType="afterEffect">
                                  <p:stCondLst>
                                    <p:cond delay="0"/>
                                  </p:stCondLst>
                                  <p:childTnLst>
                                    <p:set>
                                      <p:cBhvr>
                                        <p:cTn id="104" dur="1" fill="hold">
                                          <p:stCondLst>
                                            <p:cond delay="0"/>
                                          </p:stCondLst>
                                        </p:cTn>
                                        <p:tgtEl>
                                          <p:spTgt spid="567"/>
                                        </p:tgtEl>
                                        <p:attrNameLst>
                                          <p:attrName>style.visibility</p:attrName>
                                        </p:attrNameLst>
                                      </p:cBhvr>
                                      <p:to>
                                        <p:strVal val="visible"/>
                                      </p:to>
                                    </p:set>
                                    <p:anim calcmode="lin" valueType="num">
                                      <p:cBhvr additive="base">
                                        <p:cTn id="105" dur="500" fill="hold"/>
                                        <p:tgtEl>
                                          <p:spTgt spid="567"/>
                                        </p:tgtEl>
                                        <p:attrNameLst>
                                          <p:attrName>ppt_x</p:attrName>
                                        </p:attrNameLst>
                                      </p:cBhvr>
                                      <p:tavLst>
                                        <p:tav tm="0">
                                          <p:val>
                                            <p:strVal val="0-#ppt_w/2"/>
                                          </p:val>
                                        </p:tav>
                                        <p:tav tm="100000">
                                          <p:val>
                                            <p:strVal val="#ppt_x"/>
                                          </p:val>
                                        </p:tav>
                                      </p:tavLst>
                                    </p:anim>
                                    <p:anim calcmode="lin" valueType="num">
                                      <p:cBhvr additive="base">
                                        <p:cTn id="106" dur="500" fill="hold"/>
                                        <p:tgtEl>
                                          <p:spTgt spid="567"/>
                                        </p:tgtEl>
                                        <p:attrNameLst>
                                          <p:attrName>ppt_y</p:attrName>
                                        </p:attrNameLst>
                                      </p:cBhvr>
                                      <p:tavLst>
                                        <p:tav tm="0">
                                          <p:val>
                                            <p:strVal val="#ppt_y"/>
                                          </p:val>
                                        </p:tav>
                                        <p:tav tm="100000">
                                          <p:val>
                                            <p:strVal val="#ppt_y"/>
                                          </p:val>
                                        </p:tav>
                                      </p:tavLst>
                                    </p:anim>
                                  </p:childTnLst>
                                </p:cTn>
                              </p:par>
                              <p:par>
                                <p:cTn id="107" presetID="22" presetClass="entr" presetSubtype="8" fill="hold" grpId="0" nodeType="withEffect">
                                  <p:stCondLst>
                                    <p:cond delay="0"/>
                                  </p:stCondLst>
                                  <p:childTnLst>
                                    <p:set>
                                      <p:cBhvr>
                                        <p:cTn id="108" dur="1" fill="hold">
                                          <p:stCondLst>
                                            <p:cond delay="0"/>
                                          </p:stCondLst>
                                        </p:cTn>
                                        <p:tgtEl>
                                          <p:spTgt spid="568"/>
                                        </p:tgtEl>
                                        <p:attrNameLst>
                                          <p:attrName>style.visibility</p:attrName>
                                        </p:attrNameLst>
                                      </p:cBhvr>
                                      <p:to>
                                        <p:strVal val="visible"/>
                                      </p:to>
                                    </p:set>
                                    <p:animEffect transition="in" filter="wipe(left)">
                                      <p:cBhvr>
                                        <p:cTn id="109" dur="500"/>
                                        <p:tgtEl>
                                          <p:spTgt spid="5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6" grpId="0"/>
      <p:bldP spid="557" grpId="0"/>
      <p:bldP spid="558" grpId="0"/>
      <p:bldP spid="559" grpId="0"/>
      <p:bldP spid="560" grpId="0"/>
      <p:bldP spid="561" grpId="0"/>
      <p:bldP spid="562" grpId="0"/>
      <p:bldP spid="563" grpId="0"/>
      <p:bldP spid="564" grpId="0"/>
      <p:bldP spid="565" grpId="0"/>
      <p:bldP spid="566" grpId="0"/>
      <p:bldP spid="567" grpId="0"/>
      <p:bldP spid="568" grpId="0"/>
      <p:bldP spid="578" grpId="0"/>
      <p:bldP spid="57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Freeform 5"/>
          <p:cNvSpPr>
            <a:spLocks/>
          </p:cNvSpPr>
          <p:nvPr/>
        </p:nvSpPr>
        <p:spPr bwMode="auto">
          <a:xfrm>
            <a:off x="3916734" y="3116040"/>
            <a:ext cx="1325530" cy="1531157"/>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rgbClr val="FFFFFF">
              <a:lumMod val="75000"/>
            </a:srgbClr>
          </a:solidFill>
          <a:ln w="28575" cap="flat" cmpd="sng" algn="ctr">
            <a:noFill/>
            <a:prstDash val="solid"/>
          </a:ln>
          <a:effectLst>
            <a:innerShdw blurRad="190500" dist="50800" dir="13500000">
              <a:prstClr val="black">
                <a:alpha val="42000"/>
              </a:prstClr>
            </a:inn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nvGrpSpPr>
          <p:cNvPr id="112" name="组合 111"/>
          <p:cNvGrpSpPr/>
          <p:nvPr/>
        </p:nvGrpSpPr>
        <p:grpSpPr>
          <a:xfrm>
            <a:off x="4039389" y="3502575"/>
            <a:ext cx="1052846" cy="651019"/>
            <a:chOff x="8513763" y="2622551"/>
            <a:chExt cx="765175" cy="473075"/>
          </a:xfrm>
          <a:solidFill>
            <a:srgbClr val="00B0F0"/>
          </a:solidFill>
          <a:effectLst>
            <a:outerShdw blurRad="50800" dist="38100" dir="8100000" algn="tr" rotWithShape="0">
              <a:prstClr val="black">
                <a:alpha val="40000"/>
              </a:prstClr>
            </a:outerShdw>
          </a:effectLst>
        </p:grpSpPr>
        <p:sp>
          <p:nvSpPr>
            <p:cNvPr id="113" name="Freeform 36"/>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latin typeface="微软雅黑" panose="020B0503020204020204" pitchFamily="34" charset="-122"/>
              </a:endParaRPr>
            </a:p>
          </p:txBody>
        </p:sp>
        <p:sp>
          <p:nvSpPr>
            <p:cNvPr id="114" name="Freeform 37"/>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latin typeface="微软雅黑" panose="020B0503020204020204" pitchFamily="34" charset="-122"/>
              </a:endParaRPr>
            </a:p>
          </p:txBody>
        </p:sp>
        <p:sp>
          <p:nvSpPr>
            <p:cNvPr id="115" name="Freeform 38"/>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latin typeface="微软雅黑" panose="020B0503020204020204" pitchFamily="34" charset="-122"/>
              </a:endParaRPr>
            </a:p>
          </p:txBody>
        </p:sp>
        <p:sp>
          <p:nvSpPr>
            <p:cNvPr id="116" name="Freeform 39"/>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latin typeface="微软雅黑" panose="020B0503020204020204" pitchFamily="34" charset="-122"/>
              </a:endParaRPr>
            </a:p>
          </p:txBody>
        </p:sp>
        <p:sp>
          <p:nvSpPr>
            <p:cNvPr id="117" name="Freeform 40"/>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latin typeface="微软雅黑" panose="020B0503020204020204" pitchFamily="34" charset="-122"/>
              </a:endParaRPr>
            </a:p>
          </p:txBody>
        </p:sp>
        <p:sp>
          <p:nvSpPr>
            <p:cNvPr id="118" name="Freeform 41"/>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400" dirty="0">
                <a:latin typeface="微软雅黑" panose="020B0503020204020204" pitchFamily="34" charset="-122"/>
              </a:endParaRPr>
            </a:p>
          </p:txBody>
        </p:sp>
      </p:grpSp>
      <p:grpSp>
        <p:nvGrpSpPr>
          <p:cNvPr id="119" name="组合 118"/>
          <p:cNvGrpSpPr/>
          <p:nvPr/>
        </p:nvGrpSpPr>
        <p:grpSpPr>
          <a:xfrm>
            <a:off x="3273692" y="1983477"/>
            <a:ext cx="1202093" cy="1388087"/>
            <a:chOff x="3273692" y="1099961"/>
            <a:chExt cx="1202093" cy="1388087"/>
          </a:xfrm>
        </p:grpSpPr>
        <p:sp>
          <p:nvSpPr>
            <p:cNvPr id="120"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121" name="组合 120"/>
            <p:cNvGrpSpPr/>
            <p:nvPr/>
          </p:nvGrpSpPr>
          <p:grpSpPr>
            <a:xfrm>
              <a:off x="3273692" y="1099961"/>
              <a:ext cx="1202093" cy="1388087"/>
              <a:chOff x="3273692" y="1099961"/>
              <a:chExt cx="1202093" cy="1388087"/>
            </a:xfrm>
          </p:grpSpPr>
          <p:sp>
            <p:nvSpPr>
              <p:cNvPr id="122"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23"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24" name="Freeform 24"/>
              <p:cNvSpPr>
                <a:spLocks noEditPoints="1"/>
              </p:cNvSpPr>
              <p:nvPr/>
            </p:nvSpPr>
            <p:spPr bwMode="auto">
              <a:xfrm>
                <a:off x="3541622" y="1353554"/>
                <a:ext cx="94443"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1"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7"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25" name="Freeform 25"/>
              <p:cNvSpPr>
                <a:spLocks/>
              </p:cNvSpPr>
              <p:nvPr/>
            </p:nvSpPr>
            <p:spPr bwMode="auto">
              <a:xfrm>
                <a:off x="3658649" y="1355607"/>
                <a:ext cx="53381" cy="196099"/>
              </a:xfrm>
              <a:custGeom>
                <a:avLst/>
                <a:gdLst>
                  <a:gd name="T0" fmla="*/ 14 w 29"/>
                  <a:gd name="T1" fmla="*/ 105 h 105"/>
                  <a:gd name="T2" fmla="*/ 14 w 29"/>
                  <a:gd name="T3" fmla="*/ 24 h 105"/>
                  <a:gd name="T4" fmla="*/ 0 w 29"/>
                  <a:gd name="T5" fmla="*/ 24 h 105"/>
                  <a:gd name="T6" fmla="*/ 0 w 29"/>
                  <a:gd name="T7" fmla="*/ 13 h 105"/>
                  <a:gd name="T8" fmla="*/ 11 w 29"/>
                  <a:gd name="T9" fmla="*/ 9 h 105"/>
                  <a:gd name="T10" fmla="*/ 18 w 29"/>
                  <a:gd name="T11" fmla="*/ 0 h 105"/>
                  <a:gd name="T12" fmla="*/ 29 w 29"/>
                  <a:gd name="T13" fmla="*/ 0 h 105"/>
                  <a:gd name="T14" fmla="*/ 29 w 29"/>
                  <a:gd name="T15" fmla="*/ 105 h 105"/>
                  <a:gd name="T16" fmla="*/ 14 w 29"/>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05">
                    <a:moveTo>
                      <a:pt x="14" y="105"/>
                    </a:moveTo>
                    <a:cubicBezTo>
                      <a:pt x="14" y="24"/>
                      <a:pt x="14" y="24"/>
                      <a:pt x="14" y="24"/>
                    </a:cubicBezTo>
                    <a:cubicBezTo>
                      <a:pt x="0" y="24"/>
                      <a:pt x="0" y="24"/>
                      <a:pt x="0" y="24"/>
                    </a:cubicBezTo>
                    <a:cubicBezTo>
                      <a:pt x="0" y="13"/>
                      <a:pt x="0" y="13"/>
                      <a:pt x="0" y="13"/>
                    </a:cubicBezTo>
                    <a:cubicBezTo>
                      <a:pt x="4" y="13"/>
                      <a:pt x="8" y="11"/>
                      <a:pt x="11" y="9"/>
                    </a:cubicBezTo>
                    <a:cubicBezTo>
                      <a:pt x="15" y="7"/>
                      <a:pt x="17" y="4"/>
                      <a:pt x="18" y="0"/>
                    </a:cubicBezTo>
                    <a:cubicBezTo>
                      <a:pt x="29" y="0"/>
                      <a:pt x="29" y="0"/>
                      <a:pt x="29" y="0"/>
                    </a:cubicBezTo>
                    <a:cubicBezTo>
                      <a:pt x="29" y="105"/>
                      <a:pt x="29" y="105"/>
                      <a:pt x="29" y="105"/>
                    </a:cubicBezTo>
                    <a:lnTo>
                      <a:pt x="14"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126" name="组合 125"/>
              <p:cNvGrpSpPr/>
              <p:nvPr/>
            </p:nvGrpSpPr>
            <p:grpSpPr>
              <a:xfrm>
                <a:off x="3636343" y="1711343"/>
                <a:ext cx="476975" cy="401341"/>
                <a:chOff x="5146675" y="766763"/>
                <a:chExt cx="1590676" cy="1338263"/>
              </a:xfrm>
              <a:solidFill>
                <a:srgbClr val="C00000"/>
              </a:solidFill>
              <a:effectLst>
                <a:outerShdw blurRad="50800" dist="38100" dir="8100000" algn="tr" rotWithShape="0">
                  <a:prstClr val="black">
                    <a:alpha val="40000"/>
                  </a:prstClr>
                </a:outerShdw>
              </a:effectLst>
            </p:grpSpPr>
            <p:sp>
              <p:nvSpPr>
                <p:cNvPr id="127" name="Oval 18"/>
                <p:cNvSpPr>
                  <a:spLocks noChangeArrowheads="1"/>
                </p:cNvSpPr>
                <p:nvPr/>
              </p:nvSpPr>
              <p:spPr bwMode="auto">
                <a:xfrm>
                  <a:off x="5675313" y="766763"/>
                  <a:ext cx="533400" cy="534988"/>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28" name="Freeform 19"/>
                <p:cNvSpPr>
                  <a:spLocks/>
                </p:cNvSpPr>
                <p:nvPr/>
              </p:nvSpPr>
              <p:spPr bwMode="auto">
                <a:xfrm>
                  <a:off x="5511799" y="1344611"/>
                  <a:ext cx="860424" cy="760415"/>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29"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0"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1"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2"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3"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4" name="Oval 25"/>
                <p:cNvSpPr>
                  <a:spLocks noChangeArrowheads="1"/>
                </p:cNvSpPr>
                <p:nvPr/>
              </p:nvSpPr>
              <p:spPr bwMode="auto">
                <a:xfrm>
                  <a:off x="5267325" y="966788"/>
                  <a:ext cx="401638" cy="403225"/>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5"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6"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7" name="Oval 28"/>
                <p:cNvSpPr>
                  <a:spLocks noChangeArrowheads="1"/>
                </p:cNvSpPr>
                <p:nvPr/>
              </p:nvSpPr>
              <p:spPr bwMode="auto">
                <a:xfrm>
                  <a:off x="6215063" y="966788"/>
                  <a:ext cx="403225" cy="403225"/>
                </a:xfrm>
                <a:prstGeom prst="ellipse">
                  <a:avLst/>
                </a:pr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38"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grpSp>
      <p:grpSp>
        <p:nvGrpSpPr>
          <p:cNvPr id="139" name="组合 138"/>
          <p:cNvGrpSpPr/>
          <p:nvPr/>
        </p:nvGrpSpPr>
        <p:grpSpPr>
          <a:xfrm>
            <a:off x="3273692" y="4402362"/>
            <a:ext cx="1202093" cy="1388087"/>
            <a:chOff x="3273692" y="3518846"/>
            <a:chExt cx="1202093" cy="1388087"/>
          </a:xfrm>
        </p:grpSpPr>
        <p:sp>
          <p:nvSpPr>
            <p:cNvPr id="140" name="Freeform 10"/>
            <p:cNvSpPr>
              <a:spLocks/>
            </p:cNvSpPr>
            <p:nvPr/>
          </p:nvSpPr>
          <p:spPr bwMode="auto">
            <a:xfrm>
              <a:off x="3345550" y="3559913"/>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141" name="组合 140"/>
            <p:cNvGrpSpPr/>
            <p:nvPr/>
          </p:nvGrpSpPr>
          <p:grpSpPr>
            <a:xfrm>
              <a:off x="3273692" y="3518846"/>
              <a:ext cx="1202093" cy="1388087"/>
              <a:chOff x="3273692" y="3518846"/>
              <a:chExt cx="1202093" cy="1388087"/>
            </a:xfrm>
          </p:grpSpPr>
          <p:grpSp>
            <p:nvGrpSpPr>
              <p:cNvPr id="142" name="组合 141"/>
              <p:cNvGrpSpPr/>
              <p:nvPr/>
            </p:nvGrpSpPr>
            <p:grpSpPr>
              <a:xfrm>
                <a:off x="3273692" y="3518846"/>
                <a:ext cx="1202093" cy="1388087"/>
                <a:chOff x="3273692" y="3518846"/>
                <a:chExt cx="1202093" cy="1388087"/>
              </a:xfrm>
            </p:grpSpPr>
            <p:sp>
              <p:nvSpPr>
                <p:cNvPr id="150" name="Freeform 11"/>
                <p:cNvSpPr>
                  <a:spLocks/>
                </p:cNvSpPr>
                <p:nvPr/>
              </p:nvSpPr>
              <p:spPr bwMode="auto">
                <a:xfrm>
                  <a:off x="3273692" y="3518846"/>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51" name="Freeform 21"/>
                <p:cNvSpPr>
                  <a:spLocks/>
                </p:cNvSpPr>
                <p:nvPr/>
              </p:nvSpPr>
              <p:spPr bwMode="auto">
                <a:xfrm>
                  <a:off x="3345551"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a:noFill/>
                  <a:prstDash val="solid"/>
                  <a:miter lim="800000"/>
                  <a:headEnd/>
                  <a:tailEnd/>
                </a:ln>
                <a:effectLst>
                  <a:outerShdw blurRad="279400" dist="76200" dir="2700000" algn="tl"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sp>
            <p:nvSpPr>
              <p:cNvPr id="143" name="Freeform 28"/>
              <p:cNvSpPr>
                <a:spLocks noEditPoints="1"/>
              </p:cNvSpPr>
              <p:nvPr/>
            </p:nvSpPr>
            <p:spPr bwMode="auto">
              <a:xfrm>
                <a:off x="3504667"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4" name="Freeform 29"/>
              <p:cNvSpPr>
                <a:spLocks/>
              </p:cNvSpPr>
              <p:nvPr/>
            </p:nvSpPr>
            <p:spPr bwMode="auto">
              <a:xfrm>
                <a:off x="3622720" y="3774493"/>
                <a:ext cx="89310" cy="198152"/>
              </a:xfrm>
              <a:custGeom>
                <a:avLst/>
                <a:gdLst>
                  <a:gd name="T0" fmla="*/ 17 w 48"/>
                  <a:gd name="T1" fmla="*/ 16 h 106"/>
                  <a:gd name="T2" fmla="*/ 17 w 48"/>
                  <a:gd name="T3" fmla="*/ 38 h 106"/>
                  <a:gd name="T4" fmla="*/ 24 w 48"/>
                  <a:gd name="T5" fmla="*/ 33 h 106"/>
                  <a:gd name="T6" fmla="*/ 29 w 48"/>
                  <a:gd name="T7" fmla="*/ 32 h 106"/>
                  <a:gd name="T8" fmla="*/ 44 w 48"/>
                  <a:gd name="T9" fmla="*/ 39 h 106"/>
                  <a:gd name="T10" fmla="*/ 48 w 48"/>
                  <a:gd name="T11" fmla="*/ 57 h 106"/>
                  <a:gd name="T12" fmla="*/ 48 w 48"/>
                  <a:gd name="T13" fmla="*/ 80 h 106"/>
                  <a:gd name="T14" fmla="*/ 41 w 48"/>
                  <a:gd name="T15" fmla="*/ 99 h 106"/>
                  <a:gd name="T16" fmla="*/ 23 w 48"/>
                  <a:gd name="T17" fmla="*/ 106 h 106"/>
                  <a:gd name="T18" fmla="*/ 6 w 48"/>
                  <a:gd name="T19" fmla="*/ 98 h 106"/>
                  <a:gd name="T20" fmla="*/ 0 w 48"/>
                  <a:gd name="T21" fmla="*/ 81 h 106"/>
                  <a:gd name="T22" fmla="*/ 0 w 48"/>
                  <a:gd name="T23" fmla="*/ 78 h 106"/>
                  <a:gd name="T24" fmla="*/ 15 w 48"/>
                  <a:gd name="T25" fmla="*/ 77 h 106"/>
                  <a:gd name="T26" fmla="*/ 15 w 48"/>
                  <a:gd name="T27" fmla="*/ 81 h 106"/>
                  <a:gd name="T28" fmla="*/ 20 w 48"/>
                  <a:gd name="T29" fmla="*/ 89 h 106"/>
                  <a:gd name="T30" fmla="*/ 23 w 48"/>
                  <a:gd name="T31" fmla="*/ 90 h 106"/>
                  <a:gd name="T32" fmla="*/ 33 w 48"/>
                  <a:gd name="T33" fmla="*/ 80 h 106"/>
                  <a:gd name="T34" fmla="*/ 33 w 48"/>
                  <a:gd name="T35" fmla="*/ 54 h 106"/>
                  <a:gd name="T36" fmla="*/ 29 w 48"/>
                  <a:gd name="T37" fmla="*/ 46 h 106"/>
                  <a:gd name="T38" fmla="*/ 25 w 48"/>
                  <a:gd name="T39" fmla="*/ 45 h 106"/>
                  <a:gd name="T40" fmla="*/ 19 w 48"/>
                  <a:gd name="T41" fmla="*/ 48 h 106"/>
                  <a:gd name="T42" fmla="*/ 17 w 48"/>
                  <a:gd name="T43" fmla="*/ 54 h 106"/>
                  <a:gd name="T44" fmla="*/ 17 w 48"/>
                  <a:gd name="T45" fmla="*/ 57 h 106"/>
                  <a:gd name="T46" fmla="*/ 1 w 48"/>
                  <a:gd name="T47" fmla="*/ 57 h 106"/>
                  <a:gd name="T48" fmla="*/ 1 w 48"/>
                  <a:gd name="T49" fmla="*/ 0 h 106"/>
                  <a:gd name="T50" fmla="*/ 47 w 48"/>
                  <a:gd name="T51" fmla="*/ 0 h 106"/>
                  <a:gd name="T52" fmla="*/ 47 w 48"/>
                  <a:gd name="T53" fmla="*/ 16 h 106"/>
                  <a:gd name="T54" fmla="*/ 17 w 48"/>
                  <a:gd name="T55" fmla="*/ 1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06">
                    <a:moveTo>
                      <a:pt x="17" y="16"/>
                    </a:moveTo>
                    <a:cubicBezTo>
                      <a:pt x="17" y="38"/>
                      <a:pt x="17" y="38"/>
                      <a:pt x="17" y="38"/>
                    </a:cubicBezTo>
                    <a:cubicBezTo>
                      <a:pt x="19" y="36"/>
                      <a:pt x="21" y="34"/>
                      <a:pt x="24" y="33"/>
                    </a:cubicBezTo>
                    <a:cubicBezTo>
                      <a:pt x="25" y="32"/>
                      <a:pt x="27" y="32"/>
                      <a:pt x="29" y="32"/>
                    </a:cubicBezTo>
                    <a:cubicBezTo>
                      <a:pt x="36" y="32"/>
                      <a:pt x="41" y="35"/>
                      <a:pt x="44" y="39"/>
                    </a:cubicBezTo>
                    <a:cubicBezTo>
                      <a:pt x="47" y="44"/>
                      <a:pt x="48" y="49"/>
                      <a:pt x="48" y="57"/>
                    </a:cubicBezTo>
                    <a:cubicBezTo>
                      <a:pt x="48" y="80"/>
                      <a:pt x="48" y="80"/>
                      <a:pt x="48" y="80"/>
                    </a:cubicBezTo>
                    <a:cubicBezTo>
                      <a:pt x="48" y="87"/>
                      <a:pt x="46" y="94"/>
                      <a:pt x="41" y="99"/>
                    </a:cubicBezTo>
                    <a:cubicBezTo>
                      <a:pt x="36" y="103"/>
                      <a:pt x="31" y="106"/>
                      <a:pt x="23" y="106"/>
                    </a:cubicBezTo>
                    <a:cubicBezTo>
                      <a:pt x="17" y="106"/>
                      <a:pt x="11" y="103"/>
                      <a:pt x="6" y="98"/>
                    </a:cubicBezTo>
                    <a:cubicBezTo>
                      <a:pt x="2" y="94"/>
                      <a:pt x="0" y="88"/>
                      <a:pt x="0" y="81"/>
                    </a:cubicBezTo>
                    <a:cubicBezTo>
                      <a:pt x="0" y="78"/>
                      <a:pt x="0" y="78"/>
                      <a:pt x="0" y="78"/>
                    </a:cubicBezTo>
                    <a:cubicBezTo>
                      <a:pt x="15" y="77"/>
                      <a:pt x="15" y="77"/>
                      <a:pt x="15" y="77"/>
                    </a:cubicBezTo>
                    <a:cubicBezTo>
                      <a:pt x="15" y="81"/>
                      <a:pt x="15" y="81"/>
                      <a:pt x="15" y="81"/>
                    </a:cubicBezTo>
                    <a:cubicBezTo>
                      <a:pt x="16" y="85"/>
                      <a:pt x="17" y="88"/>
                      <a:pt x="20" y="89"/>
                    </a:cubicBezTo>
                    <a:cubicBezTo>
                      <a:pt x="21" y="89"/>
                      <a:pt x="22" y="90"/>
                      <a:pt x="23" y="90"/>
                    </a:cubicBezTo>
                    <a:cubicBezTo>
                      <a:pt x="30" y="90"/>
                      <a:pt x="33" y="86"/>
                      <a:pt x="33" y="80"/>
                    </a:cubicBezTo>
                    <a:cubicBezTo>
                      <a:pt x="33" y="54"/>
                      <a:pt x="33" y="54"/>
                      <a:pt x="33" y="54"/>
                    </a:cubicBezTo>
                    <a:cubicBezTo>
                      <a:pt x="33" y="51"/>
                      <a:pt x="32" y="48"/>
                      <a:pt x="29" y="46"/>
                    </a:cubicBezTo>
                    <a:cubicBezTo>
                      <a:pt x="28" y="45"/>
                      <a:pt x="27" y="45"/>
                      <a:pt x="25" y="45"/>
                    </a:cubicBezTo>
                    <a:cubicBezTo>
                      <a:pt x="22" y="45"/>
                      <a:pt x="20" y="46"/>
                      <a:pt x="19" y="48"/>
                    </a:cubicBezTo>
                    <a:cubicBezTo>
                      <a:pt x="18" y="50"/>
                      <a:pt x="17" y="52"/>
                      <a:pt x="17" y="54"/>
                    </a:cubicBezTo>
                    <a:cubicBezTo>
                      <a:pt x="17" y="57"/>
                      <a:pt x="17" y="57"/>
                      <a:pt x="17" y="57"/>
                    </a:cubicBezTo>
                    <a:cubicBezTo>
                      <a:pt x="1" y="57"/>
                      <a:pt x="1" y="57"/>
                      <a:pt x="1" y="57"/>
                    </a:cubicBezTo>
                    <a:cubicBezTo>
                      <a:pt x="1" y="0"/>
                      <a:pt x="1" y="0"/>
                      <a:pt x="1" y="0"/>
                    </a:cubicBezTo>
                    <a:cubicBezTo>
                      <a:pt x="47" y="0"/>
                      <a:pt x="47" y="0"/>
                      <a:pt x="47" y="0"/>
                    </a:cubicBezTo>
                    <a:cubicBezTo>
                      <a:pt x="47" y="16"/>
                      <a:pt x="47" y="16"/>
                      <a:pt x="47" y="16"/>
                    </a:cubicBezTo>
                    <a:lnTo>
                      <a:pt x="17"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145" name="组合 144"/>
              <p:cNvGrpSpPr/>
              <p:nvPr/>
            </p:nvGrpSpPr>
            <p:grpSpPr>
              <a:xfrm>
                <a:off x="3687515" y="4141748"/>
                <a:ext cx="403191" cy="374204"/>
                <a:chOff x="5278438" y="2973388"/>
                <a:chExt cx="1344613" cy="1247775"/>
              </a:xfrm>
              <a:solidFill>
                <a:srgbClr val="C00000"/>
              </a:solidFill>
              <a:effectLst>
                <a:outerShdw blurRad="50800" dist="38100" dir="8100000" algn="tr" rotWithShape="0">
                  <a:prstClr val="black">
                    <a:alpha val="40000"/>
                  </a:prstClr>
                </a:outerShdw>
              </a:effectLst>
            </p:grpSpPr>
            <p:sp>
              <p:nvSpPr>
                <p:cNvPr id="146"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78A6B6"/>
                    </a:solidFill>
                    <a:effectLst/>
                    <a:uLnTx/>
                    <a:uFillTx/>
                    <a:latin typeface="微软雅黑" panose="020B0503020204020204" pitchFamily="34" charset="-122"/>
                  </a:endParaRPr>
                </a:p>
              </p:txBody>
            </p:sp>
            <p:sp>
              <p:nvSpPr>
                <p:cNvPr id="147"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78A6B6"/>
                    </a:solidFill>
                    <a:effectLst/>
                    <a:uLnTx/>
                    <a:uFillTx/>
                    <a:latin typeface="微软雅黑" panose="020B0503020204020204" pitchFamily="34" charset="-122"/>
                  </a:endParaRPr>
                </a:p>
              </p:txBody>
            </p:sp>
            <p:sp>
              <p:nvSpPr>
                <p:cNvPr id="148"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78A6B6"/>
                    </a:solidFill>
                    <a:effectLst/>
                    <a:uLnTx/>
                    <a:uFillTx/>
                    <a:latin typeface="微软雅黑" panose="020B0503020204020204" pitchFamily="34" charset="-122"/>
                  </a:endParaRPr>
                </a:p>
              </p:txBody>
            </p:sp>
            <p:sp>
              <p:nvSpPr>
                <p:cNvPr id="149"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78A6B6"/>
                    </a:solidFill>
                    <a:effectLst/>
                    <a:uLnTx/>
                    <a:uFillTx/>
                    <a:latin typeface="微软雅黑" panose="020B0503020204020204" pitchFamily="34" charset="-122"/>
                  </a:endParaRPr>
                </a:p>
              </p:txBody>
            </p:sp>
          </p:grpSp>
        </p:grpSp>
      </p:grpSp>
      <p:grpSp>
        <p:nvGrpSpPr>
          <p:cNvPr id="152" name="组合 151"/>
          <p:cNvGrpSpPr/>
          <p:nvPr/>
        </p:nvGrpSpPr>
        <p:grpSpPr>
          <a:xfrm>
            <a:off x="903370" y="1133459"/>
            <a:ext cx="3363830" cy="679699"/>
            <a:chOff x="903371" y="249943"/>
            <a:chExt cx="2831223" cy="679699"/>
          </a:xfrm>
        </p:grpSpPr>
        <p:sp>
          <p:nvSpPr>
            <p:cNvPr id="153" name="任意多边形 152"/>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54" name="任意多边形 153"/>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55" name="组合 154"/>
          <p:cNvGrpSpPr/>
          <p:nvPr/>
        </p:nvGrpSpPr>
        <p:grpSpPr>
          <a:xfrm rot="16200000">
            <a:off x="574523" y="1041678"/>
            <a:ext cx="765103" cy="863262"/>
            <a:chOff x="8439634" y="3544648"/>
            <a:chExt cx="1611146" cy="1817848"/>
          </a:xfrm>
        </p:grpSpPr>
        <p:sp>
          <p:nvSpPr>
            <p:cNvPr id="156"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157"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158" name="Group 17"/>
          <p:cNvGrpSpPr>
            <a:grpSpLocks noChangeAspect="1"/>
          </p:cNvGrpSpPr>
          <p:nvPr/>
        </p:nvGrpSpPr>
        <p:grpSpPr bwMode="auto">
          <a:xfrm>
            <a:off x="827405" y="1339171"/>
            <a:ext cx="259340" cy="278386"/>
            <a:chOff x="231" y="1205"/>
            <a:chExt cx="640" cy="687"/>
          </a:xfrm>
          <a:solidFill>
            <a:srgbClr val="00B0F0"/>
          </a:solidFill>
          <a:effectLst/>
        </p:grpSpPr>
        <p:sp>
          <p:nvSpPr>
            <p:cNvPr id="159"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160"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161" name="矩形 3"/>
          <p:cNvSpPr>
            <a:spLocks noChangeArrowheads="1"/>
          </p:cNvSpPr>
          <p:nvPr/>
        </p:nvSpPr>
        <p:spPr bwMode="auto">
          <a:xfrm>
            <a:off x="1448594" y="1326430"/>
            <a:ext cx="1420906"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我们的优势</a:t>
            </a:r>
          </a:p>
        </p:txBody>
      </p:sp>
      <p:sp>
        <p:nvSpPr>
          <p:cNvPr id="162" name="文本框 37"/>
          <p:cNvSpPr>
            <a:spLocks noChangeArrowheads="1"/>
          </p:cNvSpPr>
          <p:nvPr/>
        </p:nvSpPr>
        <p:spPr bwMode="auto">
          <a:xfrm>
            <a:off x="2896394" y="1404118"/>
            <a:ext cx="17314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OUR ADVANTAGE</a:t>
            </a:r>
            <a:endParaRPr kumimoji="0" lang="zh-CN" altLang="en-US" sz="10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grpSp>
        <p:nvGrpSpPr>
          <p:cNvPr id="163" name="组合 162"/>
          <p:cNvGrpSpPr/>
          <p:nvPr/>
        </p:nvGrpSpPr>
        <p:grpSpPr>
          <a:xfrm>
            <a:off x="4669803" y="1983477"/>
            <a:ext cx="1202093" cy="1388087"/>
            <a:chOff x="4669803" y="1099961"/>
            <a:chExt cx="1202093" cy="1388087"/>
          </a:xfrm>
        </p:grpSpPr>
        <p:sp>
          <p:nvSpPr>
            <p:cNvPr id="164" name="Freeform 17"/>
            <p:cNvSpPr>
              <a:spLocks/>
            </p:cNvSpPr>
            <p:nvPr/>
          </p:nvSpPr>
          <p:spPr bwMode="auto">
            <a:xfrm>
              <a:off x="4741662" y="1141029"/>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765E0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165" name="组合 164"/>
            <p:cNvGrpSpPr/>
            <p:nvPr/>
          </p:nvGrpSpPr>
          <p:grpSpPr>
            <a:xfrm>
              <a:off x="4669803" y="1099961"/>
              <a:ext cx="1202093" cy="1388087"/>
              <a:chOff x="4669803" y="1099961"/>
              <a:chExt cx="1202093" cy="1388087"/>
            </a:xfrm>
          </p:grpSpPr>
          <p:sp>
            <p:nvSpPr>
              <p:cNvPr id="166" name="Freeform 18"/>
              <p:cNvSpPr>
                <a:spLocks/>
              </p:cNvSpPr>
              <p:nvPr/>
            </p:nvSpPr>
            <p:spPr bwMode="auto">
              <a:xfrm>
                <a:off x="4669803" y="1099961"/>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67" name="Freeform 19"/>
              <p:cNvSpPr>
                <a:spLocks/>
              </p:cNvSpPr>
              <p:nvPr/>
            </p:nvSpPr>
            <p:spPr bwMode="auto">
              <a:xfrm>
                <a:off x="4741662"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68" name="Freeform 26"/>
              <p:cNvSpPr>
                <a:spLocks noEditPoints="1"/>
              </p:cNvSpPr>
              <p:nvPr/>
            </p:nvSpPr>
            <p:spPr bwMode="auto">
              <a:xfrm>
                <a:off x="4895645" y="1353554"/>
                <a:ext cx="93416" cy="200205"/>
              </a:xfrm>
              <a:custGeom>
                <a:avLst/>
                <a:gdLst>
                  <a:gd name="T0" fmla="*/ 50 w 50"/>
                  <a:gd name="T1" fmla="*/ 82 h 107"/>
                  <a:gd name="T2" fmla="*/ 43 w 50"/>
                  <a:gd name="T3" fmla="*/ 99 h 107"/>
                  <a:gd name="T4" fmla="*/ 25 w 50"/>
                  <a:gd name="T5" fmla="*/ 107 h 107"/>
                  <a:gd name="T6" fmla="*/ 8 w 50"/>
                  <a:gd name="T7" fmla="*/ 99 h 107"/>
                  <a:gd name="T8" fmla="*/ 0 w 50"/>
                  <a:gd name="T9" fmla="*/ 82 h 107"/>
                  <a:gd name="T10" fmla="*/ 0 w 50"/>
                  <a:gd name="T11" fmla="*/ 25 h 107"/>
                  <a:gd name="T12" fmla="*/ 8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9 w 50"/>
                  <a:gd name="T29" fmla="*/ 18 h 107"/>
                  <a:gd name="T30" fmla="*/ 16 w 50"/>
                  <a:gd name="T31" fmla="*/ 24 h 107"/>
                  <a:gd name="T32" fmla="*/ 16 w 50"/>
                  <a:gd name="T33" fmla="*/ 82 h 107"/>
                  <a:gd name="T34" fmla="*/ 19 w 50"/>
                  <a:gd name="T35" fmla="*/ 88 h 107"/>
                  <a:gd name="T36" fmla="*/ 25 w 50"/>
                  <a:gd name="T37" fmla="*/ 91 h 107"/>
                  <a:gd name="T38" fmla="*/ 31 w 50"/>
                  <a:gd name="T39" fmla="*/ 88 h 107"/>
                  <a:gd name="T40" fmla="*/ 34 w 50"/>
                  <a:gd name="T41" fmla="*/ 82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8" y="95"/>
                      <a:pt x="43" y="99"/>
                    </a:cubicBezTo>
                    <a:cubicBezTo>
                      <a:pt x="38" y="104"/>
                      <a:pt x="32" y="107"/>
                      <a:pt x="25" y="107"/>
                    </a:cubicBezTo>
                    <a:cubicBezTo>
                      <a:pt x="19" y="107"/>
                      <a:pt x="13" y="104"/>
                      <a:pt x="8" y="99"/>
                    </a:cubicBezTo>
                    <a:cubicBezTo>
                      <a:pt x="3" y="95"/>
                      <a:pt x="0" y="89"/>
                      <a:pt x="0" y="82"/>
                    </a:cubicBezTo>
                    <a:cubicBezTo>
                      <a:pt x="0" y="25"/>
                      <a:pt x="0" y="25"/>
                      <a:pt x="0" y="25"/>
                    </a:cubicBezTo>
                    <a:cubicBezTo>
                      <a:pt x="0" y="18"/>
                      <a:pt x="3" y="12"/>
                      <a:pt x="8" y="7"/>
                    </a:cubicBezTo>
                    <a:cubicBezTo>
                      <a:pt x="13" y="2"/>
                      <a:pt x="19"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30" y="16"/>
                      <a:pt x="27" y="15"/>
                      <a:pt x="25" y="15"/>
                    </a:cubicBezTo>
                    <a:cubicBezTo>
                      <a:pt x="22" y="15"/>
                      <a:pt x="20" y="16"/>
                      <a:pt x="19" y="18"/>
                    </a:cubicBezTo>
                    <a:cubicBezTo>
                      <a:pt x="17" y="20"/>
                      <a:pt x="16" y="22"/>
                      <a:pt x="16" y="24"/>
                    </a:cubicBezTo>
                    <a:cubicBezTo>
                      <a:pt x="16" y="82"/>
                      <a:pt x="16" y="82"/>
                      <a:pt x="16" y="82"/>
                    </a:cubicBezTo>
                    <a:cubicBezTo>
                      <a:pt x="16" y="84"/>
                      <a:pt x="17" y="86"/>
                      <a:pt x="19" y="88"/>
                    </a:cubicBezTo>
                    <a:cubicBezTo>
                      <a:pt x="20" y="90"/>
                      <a:pt x="22" y="91"/>
                      <a:pt x="25" y="91"/>
                    </a:cubicBezTo>
                    <a:cubicBezTo>
                      <a:pt x="27" y="91"/>
                      <a:pt x="30" y="90"/>
                      <a:pt x="31" y="88"/>
                    </a:cubicBezTo>
                    <a:cubicBezTo>
                      <a:pt x="33" y="86"/>
                      <a:pt x="34" y="84"/>
                      <a:pt x="34" y="82"/>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69" name="Freeform 27"/>
              <p:cNvSpPr>
                <a:spLocks/>
              </p:cNvSpPr>
              <p:nvPr/>
            </p:nvSpPr>
            <p:spPr bwMode="auto">
              <a:xfrm>
                <a:off x="5013699" y="1355607"/>
                <a:ext cx="95469" cy="196099"/>
              </a:xfrm>
              <a:custGeom>
                <a:avLst/>
                <a:gdLst>
                  <a:gd name="T0" fmla="*/ 0 w 51"/>
                  <a:gd name="T1" fmla="*/ 30 h 105"/>
                  <a:gd name="T2" fmla="*/ 8 w 51"/>
                  <a:gd name="T3" fmla="*/ 7 h 105"/>
                  <a:gd name="T4" fmla="*/ 26 w 51"/>
                  <a:gd name="T5" fmla="*/ 0 h 105"/>
                  <a:gd name="T6" fmla="*/ 44 w 51"/>
                  <a:gd name="T7" fmla="*/ 8 h 105"/>
                  <a:gd name="T8" fmla="*/ 51 w 51"/>
                  <a:gd name="T9" fmla="*/ 26 h 105"/>
                  <a:gd name="T10" fmla="*/ 47 w 51"/>
                  <a:gd name="T11" fmla="*/ 46 h 105"/>
                  <a:gd name="T12" fmla="*/ 34 w 51"/>
                  <a:gd name="T13" fmla="*/ 65 h 105"/>
                  <a:gd name="T14" fmla="*/ 27 w 51"/>
                  <a:gd name="T15" fmla="*/ 77 h 105"/>
                  <a:gd name="T16" fmla="*/ 24 w 51"/>
                  <a:gd name="T17" fmla="*/ 81 h 105"/>
                  <a:gd name="T18" fmla="*/ 20 w 51"/>
                  <a:gd name="T19" fmla="*/ 88 h 105"/>
                  <a:gd name="T20" fmla="*/ 19 w 51"/>
                  <a:gd name="T21" fmla="*/ 89 h 105"/>
                  <a:gd name="T22" fmla="*/ 50 w 51"/>
                  <a:gd name="T23" fmla="*/ 89 h 105"/>
                  <a:gd name="T24" fmla="*/ 50 w 51"/>
                  <a:gd name="T25" fmla="*/ 105 h 105"/>
                  <a:gd name="T26" fmla="*/ 0 w 51"/>
                  <a:gd name="T27" fmla="*/ 105 h 105"/>
                  <a:gd name="T28" fmla="*/ 0 w 51"/>
                  <a:gd name="T29" fmla="*/ 90 h 105"/>
                  <a:gd name="T30" fmla="*/ 3 w 51"/>
                  <a:gd name="T31" fmla="*/ 84 h 105"/>
                  <a:gd name="T32" fmla="*/ 7 w 51"/>
                  <a:gd name="T33" fmla="*/ 79 h 105"/>
                  <a:gd name="T34" fmla="*/ 11 w 51"/>
                  <a:gd name="T35" fmla="*/ 73 h 105"/>
                  <a:gd name="T36" fmla="*/ 22 w 51"/>
                  <a:gd name="T37" fmla="*/ 57 h 105"/>
                  <a:gd name="T38" fmla="*/ 33 w 51"/>
                  <a:gd name="T39" fmla="*/ 39 h 105"/>
                  <a:gd name="T40" fmla="*/ 36 w 51"/>
                  <a:gd name="T41" fmla="*/ 26 h 105"/>
                  <a:gd name="T42" fmla="*/ 33 w 51"/>
                  <a:gd name="T43" fmla="*/ 18 h 105"/>
                  <a:gd name="T44" fmla="*/ 26 w 51"/>
                  <a:gd name="T45" fmla="*/ 15 h 105"/>
                  <a:gd name="T46" fmla="*/ 17 w 51"/>
                  <a:gd name="T47" fmla="*/ 22 h 105"/>
                  <a:gd name="T48" fmla="*/ 16 w 51"/>
                  <a:gd name="T49" fmla="*/ 28 h 105"/>
                  <a:gd name="T50" fmla="*/ 16 w 51"/>
                  <a:gd name="T51" fmla="*/ 32 h 105"/>
                  <a:gd name="T52" fmla="*/ 0 w 51"/>
                  <a:gd name="T53" fmla="*/ 32 h 105"/>
                  <a:gd name="T54" fmla="*/ 0 w 51"/>
                  <a:gd name="T55" fmla="*/ 3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105">
                    <a:moveTo>
                      <a:pt x="0" y="30"/>
                    </a:moveTo>
                    <a:cubicBezTo>
                      <a:pt x="0" y="20"/>
                      <a:pt x="3" y="12"/>
                      <a:pt x="8" y="7"/>
                    </a:cubicBezTo>
                    <a:cubicBezTo>
                      <a:pt x="13" y="2"/>
                      <a:pt x="19" y="0"/>
                      <a:pt x="26" y="0"/>
                    </a:cubicBezTo>
                    <a:cubicBezTo>
                      <a:pt x="33" y="0"/>
                      <a:pt x="39" y="3"/>
                      <a:pt x="44" y="8"/>
                    </a:cubicBezTo>
                    <a:cubicBezTo>
                      <a:pt x="49" y="13"/>
                      <a:pt x="51" y="19"/>
                      <a:pt x="51" y="26"/>
                    </a:cubicBezTo>
                    <a:cubicBezTo>
                      <a:pt x="51" y="33"/>
                      <a:pt x="50" y="40"/>
                      <a:pt x="47" y="46"/>
                    </a:cubicBezTo>
                    <a:cubicBezTo>
                      <a:pt x="45" y="50"/>
                      <a:pt x="41" y="56"/>
                      <a:pt x="34" y="65"/>
                    </a:cubicBezTo>
                    <a:cubicBezTo>
                      <a:pt x="33" y="68"/>
                      <a:pt x="30" y="72"/>
                      <a:pt x="27" y="77"/>
                    </a:cubicBezTo>
                    <a:cubicBezTo>
                      <a:pt x="24" y="81"/>
                      <a:pt x="24" y="81"/>
                      <a:pt x="24" y="81"/>
                    </a:cubicBezTo>
                    <a:cubicBezTo>
                      <a:pt x="22" y="84"/>
                      <a:pt x="21" y="86"/>
                      <a:pt x="20" y="88"/>
                    </a:cubicBezTo>
                    <a:cubicBezTo>
                      <a:pt x="19" y="88"/>
                      <a:pt x="19" y="89"/>
                      <a:pt x="19" y="89"/>
                    </a:cubicBezTo>
                    <a:cubicBezTo>
                      <a:pt x="50" y="89"/>
                      <a:pt x="50" y="89"/>
                      <a:pt x="50" y="89"/>
                    </a:cubicBezTo>
                    <a:cubicBezTo>
                      <a:pt x="50" y="105"/>
                      <a:pt x="50" y="105"/>
                      <a:pt x="50" y="105"/>
                    </a:cubicBezTo>
                    <a:cubicBezTo>
                      <a:pt x="0" y="105"/>
                      <a:pt x="0" y="105"/>
                      <a:pt x="0" y="105"/>
                    </a:cubicBezTo>
                    <a:cubicBezTo>
                      <a:pt x="0" y="90"/>
                      <a:pt x="0" y="90"/>
                      <a:pt x="0" y="90"/>
                    </a:cubicBezTo>
                    <a:cubicBezTo>
                      <a:pt x="0" y="90"/>
                      <a:pt x="1" y="88"/>
                      <a:pt x="3" y="84"/>
                    </a:cubicBezTo>
                    <a:cubicBezTo>
                      <a:pt x="4" y="83"/>
                      <a:pt x="6" y="81"/>
                      <a:pt x="7" y="79"/>
                    </a:cubicBezTo>
                    <a:cubicBezTo>
                      <a:pt x="11" y="73"/>
                      <a:pt x="11" y="73"/>
                      <a:pt x="11" y="73"/>
                    </a:cubicBezTo>
                    <a:cubicBezTo>
                      <a:pt x="13" y="70"/>
                      <a:pt x="17" y="65"/>
                      <a:pt x="22" y="57"/>
                    </a:cubicBezTo>
                    <a:cubicBezTo>
                      <a:pt x="27" y="51"/>
                      <a:pt x="31" y="44"/>
                      <a:pt x="33" y="39"/>
                    </a:cubicBezTo>
                    <a:cubicBezTo>
                      <a:pt x="35" y="34"/>
                      <a:pt x="36" y="30"/>
                      <a:pt x="36" y="26"/>
                    </a:cubicBezTo>
                    <a:cubicBezTo>
                      <a:pt x="36" y="23"/>
                      <a:pt x="35" y="21"/>
                      <a:pt x="33" y="18"/>
                    </a:cubicBezTo>
                    <a:cubicBezTo>
                      <a:pt x="31" y="16"/>
                      <a:pt x="29" y="15"/>
                      <a:pt x="26" y="15"/>
                    </a:cubicBezTo>
                    <a:cubicBezTo>
                      <a:pt x="22" y="15"/>
                      <a:pt x="18" y="17"/>
                      <a:pt x="17" y="22"/>
                    </a:cubicBezTo>
                    <a:cubicBezTo>
                      <a:pt x="16" y="24"/>
                      <a:pt x="16" y="26"/>
                      <a:pt x="16" y="28"/>
                    </a:cubicBezTo>
                    <a:cubicBezTo>
                      <a:pt x="16" y="32"/>
                      <a:pt x="16" y="32"/>
                      <a:pt x="16" y="32"/>
                    </a:cubicBezTo>
                    <a:cubicBezTo>
                      <a:pt x="0" y="32"/>
                      <a:pt x="0" y="32"/>
                      <a:pt x="0" y="32"/>
                    </a:cubicBez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70" name="Freeform 8"/>
              <p:cNvSpPr>
                <a:spLocks noEditPoints="1"/>
              </p:cNvSpPr>
              <p:nvPr/>
            </p:nvSpPr>
            <p:spPr bwMode="auto">
              <a:xfrm>
                <a:off x="5106194" y="1640919"/>
                <a:ext cx="414831" cy="50100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00B0F0"/>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a:ln>
                    <a:noFill/>
                  </a:ln>
                  <a:solidFill>
                    <a:srgbClr val="000000"/>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sym typeface="Gill Sans" charset="0"/>
                </a:endParaRPr>
              </a:p>
            </p:txBody>
          </p:sp>
        </p:grpSp>
      </p:grpSp>
      <p:grpSp>
        <p:nvGrpSpPr>
          <p:cNvPr id="171" name="组合 170"/>
          <p:cNvGrpSpPr/>
          <p:nvPr/>
        </p:nvGrpSpPr>
        <p:grpSpPr>
          <a:xfrm>
            <a:off x="5368886" y="3192919"/>
            <a:ext cx="1200040" cy="1388087"/>
            <a:chOff x="5368886" y="2309403"/>
            <a:chExt cx="1200040" cy="1388087"/>
          </a:xfrm>
        </p:grpSpPr>
        <p:sp>
          <p:nvSpPr>
            <p:cNvPr id="172" name="Freeform 8"/>
            <p:cNvSpPr>
              <a:spLocks/>
            </p:cNvSpPr>
            <p:nvPr/>
          </p:nvSpPr>
          <p:spPr bwMode="auto">
            <a:xfrm>
              <a:off x="5438692" y="2350471"/>
              <a:ext cx="530728" cy="237166"/>
            </a:xfrm>
            <a:custGeom>
              <a:avLst/>
              <a:gdLst>
                <a:gd name="T0" fmla="*/ 0 w 517"/>
                <a:gd name="T1" fmla="*/ 231 h 231"/>
                <a:gd name="T2" fmla="*/ 398 w 517"/>
                <a:gd name="T3" fmla="*/ 0 h 231"/>
                <a:gd name="T4" fmla="*/ 517 w 517"/>
                <a:gd name="T5" fmla="*/ 0 h 231"/>
                <a:gd name="T6" fmla="*/ 517 w 517"/>
                <a:gd name="T7" fmla="*/ 231 h 231"/>
                <a:gd name="T8" fmla="*/ 0 w 517"/>
                <a:gd name="T9" fmla="*/ 231 h 231"/>
              </a:gdLst>
              <a:ahLst/>
              <a:cxnLst>
                <a:cxn ang="0">
                  <a:pos x="T0" y="T1"/>
                </a:cxn>
                <a:cxn ang="0">
                  <a:pos x="T2" y="T3"/>
                </a:cxn>
                <a:cxn ang="0">
                  <a:pos x="T4" y="T5"/>
                </a:cxn>
                <a:cxn ang="0">
                  <a:pos x="T6" y="T7"/>
                </a:cxn>
                <a:cxn ang="0">
                  <a:pos x="T8" y="T9"/>
                </a:cxn>
              </a:cxnLst>
              <a:rect l="0" t="0" r="r" b="b"/>
              <a:pathLst>
                <a:path w="517" h="231">
                  <a:moveTo>
                    <a:pt x="0" y="231"/>
                  </a:moveTo>
                  <a:lnTo>
                    <a:pt x="398" y="0"/>
                  </a:lnTo>
                  <a:lnTo>
                    <a:pt x="517" y="0"/>
                  </a:lnTo>
                  <a:lnTo>
                    <a:pt x="517" y="231"/>
                  </a:lnTo>
                  <a:lnTo>
                    <a:pt x="0" y="231"/>
                  </a:lnTo>
                  <a:close/>
                </a:path>
              </a:pathLst>
            </a:custGeom>
            <a:solidFill>
              <a:srgbClr val="505711"/>
            </a:solidFill>
            <a:ln>
              <a:noFill/>
            </a:ln>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BDD53E"/>
                </a:solidFill>
                <a:effectLst/>
                <a:uLnTx/>
                <a:uFillTx/>
                <a:latin typeface="微软雅黑" panose="020B0503020204020204" pitchFamily="34" charset="-122"/>
              </a:endParaRPr>
            </a:p>
          </p:txBody>
        </p:sp>
        <p:grpSp>
          <p:nvGrpSpPr>
            <p:cNvPr id="173" name="组合 172"/>
            <p:cNvGrpSpPr/>
            <p:nvPr/>
          </p:nvGrpSpPr>
          <p:grpSpPr>
            <a:xfrm>
              <a:off x="5368886" y="2309403"/>
              <a:ext cx="1200040" cy="1388087"/>
              <a:chOff x="5368886" y="2309403"/>
              <a:chExt cx="1200040" cy="1388087"/>
            </a:xfrm>
          </p:grpSpPr>
          <p:sp>
            <p:nvSpPr>
              <p:cNvPr id="174" name="Freeform 9"/>
              <p:cNvSpPr>
                <a:spLocks/>
              </p:cNvSpPr>
              <p:nvPr/>
            </p:nvSpPr>
            <p:spPr bwMode="auto">
              <a:xfrm>
                <a:off x="5368886" y="2309403"/>
                <a:ext cx="1200040" cy="1388087"/>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75" name="Freeform 23"/>
              <p:cNvSpPr>
                <a:spLocks/>
              </p:cNvSpPr>
              <p:nvPr/>
            </p:nvSpPr>
            <p:spPr bwMode="auto">
              <a:xfrm>
                <a:off x="5438692"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76" name="Freeform 32"/>
              <p:cNvSpPr>
                <a:spLocks noEditPoints="1"/>
              </p:cNvSpPr>
              <p:nvPr/>
            </p:nvSpPr>
            <p:spPr bwMode="auto">
              <a:xfrm>
                <a:off x="5597808" y="2562997"/>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1 h 107"/>
                  <a:gd name="T34" fmla="*/ 18 w 50"/>
                  <a:gd name="T35" fmla="*/ 88 h 107"/>
                  <a:gd name="T36" fmla="*/ 24 w 50"/>
                  <a:gd name="T37" fmla="*/ 91 h 107"/>
                  <a:gd name="T38" fmla="*/ 31 w 50"/>
                  <a:gd name="T39" fmla="*/ 88 h 107"/>
                  <a:gd name="T40" fmla="*/ 33 w 50"/>
                  <a:gd name="T41" fmla="*/ 81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1"/>
                      <a:pt x="15" y="81"/>
                      <a:pt x="15" y="81"/>
                    </a:cubicBezTo>
                    <a:cubicBezTo>
                      <a:pt x="15" y="84"/>
                      <a:pt x="16" y="86"/>
                      <a:pt x="18" y="88"/>
                    </a:cubicBezTo>
                    <a:cubicBezTo>
                      <a:pt x="20" y="90"/>
                      <a:pt x="22" y="91"/>
                      <a:pt x="24" y="91"/>
                    </a:cubicBezTo>
                    <a:cubicBezTo>
                      <a:pt x="27" y="91"/>
                      <a:pt x="29" y="90"/>
                      <a:pt x="31" y="88"/>
                    </a:cubicBezTo>
                    <a:cubicBezTo>
                      <a:pt x="32" y="86"/>
                      <a:pt x="33" y="84"/>
                      <a:pt x="33" y="81"/>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77" name="Freeform 33"/>
              <p:cNvSpPr>
                <a:spLocks/>
              </p:cNvSpPr>
              <p:nvPr/>
            </p:nvSpPr>
            <p:spPr bwMode="auto">
              <a:xfrm>
                <a:off x="5712781" y="2562997"/>
                <a:ext cx="95469" cy="200205"/>
              </a:xfrm>
              <a:custGeom>
                <a:avLst/>
                <a:gdLst>
                  <a:gd name="T0" fmla="*/ 24 w 51"/>
                  <a:gd name="T1" fmla="*/ 91 h 107"/>
                  <a:gd name="T2" fmla="*/ 35 w 51"/>
                  <a:gd name="T3" fmla="*/ 81 h 107"/>
                  <a:gd name="T4" fmla="*/ 35 w 51"/>
                  <a:gd name="T5" fmla="*/ 74 h 107"/>
                  <a:gd name="T6" fmla="*/ 18 w 51"/>
                  <a:gd name="T7" fmla="*/ 58 h 107"/>
                  <a:gd name="T8" fmla="*/ 18 w 51"/>
                  <a:gd name="T9" fmla="*/ 45 h 107"/>
                  <a:gd name="T10" fmla="*/ 31 w 51"/>
                  <a:gd name="T11" fmla="*/ 40 h 107"/>
                  <a:gd name="T12" fmla="*/ 35 w 51"/>
                  <a:gd name="T13" fmla="*/ 27 h 107"/>
                  <a:gd name="T14" fmla="*/ 35 w 51"/>
                  <a:gd name="T15" fmla="*/ 24 h 107"/>
                  <a:gd name="T16" fmla="*/ 26 w 51"/>
                  <a:gd name="T17" fmla="*/ 14 h 107"/>
                  <a:gd name="T18" fmla="*/ 19 w 51"/>
                  <a:gd name="T19" fmla="*/ 18 h 107"/>
                  <a:gd name="T20" fmla="*/ 17 w 51"/>
                  <a:gd name="T21" fmla="*/ 26 h 107"/>
                  <a:gd name="T22" fmla="*/ 17 w 51"/>
                  <a:gd name="T23" fmla="*/ 28 h 107"/>
                  <a:gd name="T24" fmla="*/ 2 w 51"/>
                  <a:gd name="T25" fmla="*/ 28 h 107"/>
                  <a:gd name="T26" fmla="*/ 2 w 51"/>
                  <a:gd name="T27" fmla="*/ 26 h 107"/>
                  <a:gd name="T28" fmla="*/ 8 w 51"/>
                  <a:gd name="T29" fmla="*/ 8 h 107"/>
                  <a:gd name="T30" fmla="*/ 26 w 51"/>
                  <a:gd name="T31" fmla="*/ 0 h 107"/>
                  <a:gd name="T32" fmla="*/ 43 w 51"/>
                  <a:gd name="T33" fmla="*/ 7 h 107"/>
                  <a:gd name="T34" fmla="*/ 49 w 51"/>
                  <a:gd name="T35" fmla="*/ 24 h 107"/>
                  <a:gd name="T36" fmla="*/ 49 w 51"/>
                  <a:gd name="T37" fmla="*/ 28 h 107"/>
                  <a:gd name="T38" fmla="*/ 44 w 51"/>
                  <a:gd name="T39" fmla="*/ 45 h 107"/>
                  <a:gd name="T40" fmla="*/ 38 w 51"/>
                  <a:gd name="T41" fmla="*/ 50 h 107"/>
                  <a:gd name="T42" fmla="*/ 49 w 51"/>
                  <a:gd name="T43" fmla="*/ 62 h 107"/>
                  <a:gd name="T44" fmla="*/ 51 w 51"/>
                  <a:gd name="T45" fmla="*/ 72 h 107"/>
                  <a:gd name="T46" fmla="*/ 51 w 51"/>
                  <a:gd name="T47" fmla="*/ 80 h 107"/>
                  <a:gd name="T48" fmla="*/ 43 w 51"/>
                  <a:gd name="T49" fmla="*/ 100 h 107"/>
                  <a:gd name="T50" fmla="*/ 24 w 51"/>
                  <a:gd name="T51" fmla="*/ 107 h 107"/>
                  <a:gd name="T52" fmla="*/ 7 w 51"/>
                  <a:gd name="T53" fmla="*/ 99 h 107"/>
                  <a:gd name="T54" fmla="*/ 0 w 51"/>
                  <a:gd name="T55" fmla="*/ 82 h 107"/>
                  <a:gd name="T56" fmla="*/ 0 w 51"/>
                  <a:gd name="T57" fmla="*/ 79 h 107"/>
                  <a:gd name="T58" fmla="*/ 15 w 51"/>
                  <a:gd name="T59" fmla="*/ 78 h 107"/>
                  <a:gd name="T60" fmla="*/ 15 w 51"/>
                  <a:gd name="T61" fmla="*/ 82 h 107"/>
                  <a:gd name="T62" fmla="*/ 18 w 51"/>
                  <a:gd name="T63" fmla="*/ 88 h 107"/>
                  <a:gd name="T64" fmla="*/ 24 w 51"/>
                  <a:gd name="T65"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 h="107">
                    <a:moveTo>
                      <a:pt x="24" y="91"/>
                    </a:moveTo>
                    <a:cubicBezTo>
                      <a:pt x="31" y="91"/>
                      <a:pt x="35" y="87"/>
                      <a:pt x="35" y="81"/>
                    </a:cubicBezTo>
                    <a:cubicBezTo>
                      <a:pt x="35" y="74"/>
                      <a:pt x="35" y="74"/>
                      <a:pt x="35" y="74"/>
                    </a:cubicBezTo>
                    <a:cubicBezTo>
                      <a:pt x="35" y="64"/>
                      <a:pt x="29" y="58"/>
                      <a:pt x="18" y="58"/>
                    </a:cubicBezTo>
                    <a:cubicBezTo>
                      <a:pt x="18" y="45"/>
                      <a:pt x="18" y="45"/>
                      <a:pt x="18" y="45"/>
                    </a:cubicBezTo>
                    <a:cubicBezTo>
                      <a:pt x="24" y="45"/>
                      <a:pt x="29" y="43"/>
                      <a:pt x="31" y="40"/>
                    </a:cubicBezTo>
                    <a:cubicBezTo>
                      <a:pt x="34" y="37"/>
                      <a:pt x="35" y="32"/>
                      <a:pt x="35" y="27"/>
                    </a:cubicBezTo>
                    <a:cubicBezTo>
                      <a:pt x="35" y="24"/>
                      <a:pt x="35" y="24"/>
                      <a:pt x="35" y="24"/>
                    </a:cubicBezTo>
                    <a:cubicBezTo>
                      <a:pt x="35" y="18"/>
                      <a:pt x="32" y="14"/>
                      <a:pt x="26" y="14"/>
                    </a:cubicBezTo>
                    <a:cubicBezTo>
                      <a:pt x="23" y="14"/>
                      <a:pt x="21" y="15"/>
                      <a:pt x="19" y="18"/>
                    </a:cubicBezTo>
                    <a:cubicBezTo>
                      <a:pt x="18" y="20"/>
                      <a:pt x="17" y="22"/>
                      <a:pt x="17" y="26"/>
                    </a:cubicBezTo>
                    <a:cubicBezTo>
                      <a:pt x="17" y="28"/>
                      <a:pt x="17" y="28"/>
                      <a:pt x="17" y="28"/>
                    </a:cubicBezTo>
                    <a:cubicBezTo>
                      <a:pt x="2" y="28"/>
                      <a:pt x="2" y="28"/>
                      <a:pt x="2" y="28"/>
                    </a:cubicBezTo>
                    <a:cubicBezTo>
                      <a:pt x="2" y="26"/>
                      <a:pt x="2" y="26"/>
                      <a:pt x="2" y="26"/>
                    </a:cubicBezTo>
                    <a:cubicBezTo>
                      <a:pt x="2" y="18"/>
                      <a:pt x="4" y="12"/>
                      <a:pt x="8" y="8"/>
                    </a:cubicBezTo>
                    <a:cubicBezTo>
                      <a:pt x="12" y="2"/>
                      <a:pt x="18" y="0"/>
                      <a:pt x="26" y="0"/>
                    </a:cubicBezTo>
                    <a:cubicBezTo>
                      <a:pt x="33" y="0"/>
                      <a:pt x="39" y="2"/>
                      <a:pt x="43" y="7"/>
                    </a:cubicBezTo>
                    <a:cubicBezTo>
                      <a:pt x="47" y="12"/>
                      <a:pt x="49" y="17"/>
                      <a:pt x="49" y="24"/>
                    </a:cubicBezTo>
                    <a:cubicBezTo>
                      <a:pt x="49" y="28"/>
                      <a:pt x="49" y="28"/>
                      <a:pt x="49" y="28"/>
                    </a:cubicBezTo>
                    <a:cubicBezTo>
                      <a:pt x="49" y="35"/>
                      <a:pt x="48" y="41"/>
                      <a:pt x="44" y="45"/>
                    </a:cubicBezTo>
                    <a:cubicBezTo>
                      <a:pt x="42" y="47"/>
                      <a:pt x="40" y="49"/>
                      <a:pt x="38" y="50"/>
                    </a:cubicBezTo>
                    <a:cubicBezTo>
                      <a:pt x="42" y="53"/>
                      <a:pt x="46" y="57"/>
                      <a:pt x="49" y="62"/>
                    </a:cubicBezTo>
                    <a:cubicBezTo>
                      <a:pt x="50" y="65"/>
                      <a:pt x="51" y="68"/>
                      <a:pt x="51" y="72"/>
                    </a:cubicBezTo>
                    <a:cubicBezTo>
                      <a:pt x="51" y="80"/>
                      <a:pt x="51" y="80"/>
                      <a:pt x="51" y="80"/>
                    </a:cubicBezTo>
                    <a:cubicBezTo>
                      <a:pt x="51" y="88"/>
                      <a:pt x="48" y="95"/>
                      <a:pt x="43" y="100"/>
                    </a:cubicBezTo>
                    <a:cubicBezTo>
                      <a:pt x="38" y="104"/>
                      <a:pt x="32" y="107"/>
                      <a:pt x="24" y="107"/>
                    </a:cubicBezTo>
                    <a:cubicBezTo>
                      <a:pt x="18" y="107"/>
                      <a:pt x="12" y="104"/>
                      <a:pt x="7" y="99"/>
                    </a:cubicBezTo>
                    <a:cubicBezTo>
                      <a:pt x="2" y="94"/>
                      <a:pt x="0" y="89"/>
                      <a:pt x="0" y="82"/>
                    </a:cubicBezTo>
                    <a:cubicBezTo>
                      <a:pt x="0" y="79"/>
                      <a:pt x="0" y="79"/>
                      <a:pt x="0" y="79"/>
                    </a:cubicBezTo>
                    <a:cubicBezTo>
                      <a:pt x="15" y="78"/>
                      <a:pt x="15" y="78"/>
                      <a:pt x="15" y="78"/>
                    </a:cubicBezTo>
                    <a:cubicBezTo>
                      <a:pt x="15" y="82"/>
                      <a:pt x="15" y="82"/>
                      <a:pt x="15" y="82"/>
                    </a:cubicBezTo>
                    <a:cubicBezTo>
                      <a:pt x="15" y="84"/>
                      <a:pt x="16" y="86"/>
                      <a:pt x="18" y="88"/>
                    </a:cubicBezTo>
                    <a:cubicBezTo>
                      <a:pt x="19" y="90"/>
                      <a:pt x="21" y="91"/>
                      <a:pt x="24"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78" name="Freeform 10"/>
              <p:cNvSpPr>
                <a:spLocks noEditPoints="1"/>
              </p:cNvSpPr>
              <p:nvPr/>
            </p:nvSpPr>
            <p:spPr bwMode="auto">
              <a:xfrm>
                <a:off x="5791994" y="2953544"/>
                <a:ext cx="381000" cy="267224"/>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00B0F0"/>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Gill Sans" charset="0"/>
                </a:endParaRPr>
              </a:p>
            </p:txBody>
          </p:sp>
        </p:grpSp>
      </p:grpSp>
      <p:grpSp>
        <p:nvGrpSpPr>
          <p:cNvPr id="179" name="组合 178"/>
          <p:cNvGrpSpPr/>
          <p:nvPr/>
        </p:nvGrpSpPr>
        <p:grpSpPr>
          <a:xfrm>
            <a:off x="4669803" y="4402362"/>
            <a:ext cx="1202093" cy="1388087"/>
            <a:chOff x="4669803" y="3518846"/>
            <a:chExt cx="1202093" cy="1388087"/>
          </a:xfrm>
        </p:grpSpPr>
        <p:sp>
          <p:nvSpPr>
            <p:cNvPr id="180" name="Freeform 12"/>
            <p:cNvSpPr>
              <a:spLocks/>
            </p:cNvSpPr>
            <p:nvPr/>
          </p:nvSpPr>
          <p:spPr bwMode="auto">
            <a:xfrm>
              <a:off x="4741662" y="3559913"/>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6B3C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181" name="组合 180"/>
            <p:cNvGrpSpPr/>
            <p:nvPr/>
          </p:nvGrpSpPr>
          <p:grpSpPr>
            <a:xfrm>
              <a:off x="4669803" y="3518846"/>
              <a:ext cx="1202093" cy="1388087"/>
              <a:chOff x="4669803" y="3518846"/>
              <a:chExt cx="1202093" cy="1388087"/>
            </a:xfrm>
          </p:grpSpPr>
          <p:sp>
            <p:nvSpPr>
              <p:cNvPr id="182" name="Freeform 13"/>
              <p:cNvSpPr>
                <a:spLocks/>
              </p:cNvSpPr>
              <p:nvPr/>
            </p:nvSpPr>
            <p:spPr bwMode="auto">
              <a:xfrm>
                <a:off x="4669803" y="3518846"/>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83" name="Freeform 20"/>
              <p:cNvSpPr>
                <a:spLocks/>
              </p:cNvSpPr>
              <p:nvPr/>
            </p:nvSpPr>
            <p:spPr bwMode="auto">
              <a:xfrm>
                <a:off x="4741662"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a:noFill/>
                <a:prstDash val="solid"/>
                <a:miter lim="800000"/>
                <a:headEnd/>
                <a:tailEnd/>
              </a:ln>
              <a:effectLst>
                <a:outerShdw blurRad="279400" dist="76200" dir="2700000" algn="tl"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84" name="Freeform 30"/>
              <p:cNvSpPr>
                <a:spLocks noEditPoints="1"/>
              </p:cNvSpPr>
              <p:nvPr/>
            </p:nvSpPr>
            <p:spPr bwMode="auto">
              <a:xfrm>
                <a:off x="4895645"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3"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3"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85" name="Freeform 31"/>
              <p:cNvSpPr>
                <a:spLocks noEditPoints="1"/>
              </p:cNvSpPr>
              <p:nvPr/>
            </p:nvSpPr>
            <p:spPr bwMode="auto">
              <a:xfrm>
                <a:off x="5009593" y="3774492"/>
                <a:ext cx="99575" cy="196099"/>
              </a:xfrm>
              <a:custGeom>
                <a:avLst/>
                <a:gdLst>
                  <a:gd name="T0" fmla="*/ 0 w 97"/>
                  <a:gd name="T1" fmla="*/ 120 h 191"/>
                  <a:gd name="T2" fmla="*/ 49 w 97"/>
                  <a:gd name="T3" fmla="*/ 0 h 191"/>
                  <a:gd name="T4" fmla="*/ 78 w 97"/>
                  <a:gd name="T5" fmla="*/ 0 h 191"/>
                  <a:gd name="T6" fmla="*/ 78 w 97"/>
                  <a:gd name="T7" fmla="*/ 120 h 191"/>
                  <a:gd name="T8" fmla="*/ 97 w 97"/>
                  <a:gd name="T9" fmla="*/ 120 h 191"/>
                  <a:gd name="T10" fmla="*/ 97 w 97"/>
                  <a:gd name="T11" fmla="*/ 149 h 191"/>
                  <a:gd name="T12" fmla="*/ 78 w 97"/>
                  <a:gd name="T13" fmla="*/ 149 h 191"/>
                  <a:gd name="T14" fmla="*/ 78 w 97"/>
                  <a:gd name="T15" fmla="*/ 191 h 191"/>
                  <a:gd name="T16" fmla="*/ 49 w 97"/>
                  <a:gd name="T17" fmla="*/ 191 h 191"/>
                  <a:gd name="T18" fmla="*/ 49 w 97"/>
                  <a:gd name="T19" fmla="*/ 149 h 191"/>
                  <a:gd name="T20" fmla="*/ 0 w 97"/>
                  <a:gd name="T21" fmla="*/ 149 h 191"/>
                  <a:gd name="T22" fmla="*/ 0 w 97"/>
                  <a:gd name="T23" fmla="*/ 120 h 191"/>
                  <a:gd name="T24" fmla="*/ 49 w 97"/>
                  <a:gd name="T25" fmla="*/ 120 h 191"/>
                  <a:gd name="T26" fmla="*/ 49 w 97"/>
                  <a:gd name="T27" fmla="*/ 62 h 191"/>
                  <a:gd name="T28" fmla="*/ 25 w 97"/>
                  <a:gd name="T29" fmla="*/ 120 h 191"/>
                  <a:gd name="T30" fmla="*/ 49 w 97"/>
                  <a:gd name="T31" fmla="*/ 1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 h="191">
                    <a:moveTo>
                      <a:pt x="0" y="120"/>
                    </a:moveTo>
                    <a:lnTo>
                      <a:pt x="49" y="0"/>
                    </a:lnTo>
                    <a:lnTo>
                      <a:pt x="78" y="0"/>
                    </a:lnTo>
                    <a:lnTo>
                      <a:pt x="78" y="120"/>
                    </a:lnTo>
                    <a:lnTo>
                      <a:pt x="97" y="120"/>
                    </a:lnTo>
                    <a:lnTo>
                      <a:pt x="97" y="149"/>
                    </a:lnTo>
                    <a:lnTo>
                      <a:pt x="78" y="149"/>
                    </a:lnTo>
                    <a:lnTo>
                      <a:pt x="78" y="191"/>
                    </a:lnTo>
                    <a:lnTo>
                      <a:pt x="49" y="191"/>
                    </a:lnTo>
                    <a:lnTo>
                      <a:pt x="49" y="149"/>
                    </a:lnTo>
                    <a:lnTo>
                      <a:pt x="0" y="149"/>
                    </a:lnTo>
                    <a:lnTo>
                      <a:pt x="0" y="120"/>
                    </a:lnTo>
                    <a:close/>
                    <a:moveTo>
                      <a:pt x="49" y="120"/>
                    </a:moveTo>
                    <a:lnTo>
                      <a:pt x="49" y="62"/>
                    </a:lnTo>
                    <a:lnTo>
                      <a:pt x="25" y="120"/>
                    </a:lnTo>
                    <a:lnTo>
                      <a:pt x="49" y="1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86" name="Freeform 6"/>
              <p:cNvSpPr>
                <a:spLocks noEditPoints="1"/>
              </p:cNvSpPr>
              <p:nvPr/>
            </p:nvSpPr>
            <p:spPr bwMode="auto">
              <a:xfrm>
                <a:off x="5039839" y="4141748"/>
                <a:ext cx="447355" cy="330885"/>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00B0F0"/>
              </a:solidFill>
              <a:ln>
                <a:noFill/>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sym typeface="Gill Sans" charset="0"/>
                </a:endParaRPr>
              </a:p>
            </p:txBody>
          </p:sp>
        </p:grpSp>
      </p:grpSp>
      <p:grpSp>
        <p:nvGrpSpPr>
          <p:cNvPr id="187" name="组合 186"/>
          <p:cNvGrpSpPr/>
          <p:nvPr/>
        </p:nvGrpSpPr>
        <p:grpSpPr>
          <a:xfrm>
            <a:off x="2576663" y="3192919"/>
            <a:ext cx="1200040" cy="1388087"/>
            <a:chOff x="2576663" y="2309403"/>
            <a:chExt cx="1200040" cy="1388087"/>
          </a:xfrm>
        </p:grpSpPr>
        <p:sp>
          <p:nvSpPr>
            <p:cNvPr id="188" name="Freeform 6"/>
            <p:cNvSpPr>
              <a:spLocks/>
            </p:cNvSpPr>
            <p:nvPr/>
          </p:nvSpPr>
          <p:spPr bwMode="auto">
            <a:xfrm>
              <a:off x="2647495" y="2350471"/>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189" name="组合 188"/>
            <p:cNvGrpSpPr/>
            <p:nvPr/>
          </p:nvGrpSpPr>
          <p:grpSpPr>
            <a:xfrm>
              <a:off x="2576663" y="2309403"/>
              <a:ext cx="1200040" cy="1388087"/>
              <a:chOff x="2576663" y="2309403"/>
              <a:chExt cx="1200040" cy="1388087"/>
            </a:xfrm>
          </p:grpSpPr>
          <p:sp>
            <p:nvSpPr>
              <p:cNvPr id="190" name="Freeform 7"/>
              <p:cNvSpPr>
                <a:spLocks/>
              </p:cNvSpPr>
              <p:nvPr/>
            </p:nvSpPr>
            <p:spPr bwMode="auto">
              <a:xfrm>
                <a:off x="2576663" y="2309403"/>
                <a:ext cx="1200040" cy="1388087"/>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91" name="Freeform 22"/>
              <p:cNvSpPr>
                <a:spLocks/>
              </p:cNvSpPr>
              <p:nvPr/>
            </p:nvSpPr>
            <p:spPr bwMode="auto">
              <a:xfrm>
                <a:off x="2647495"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92" name="Freeform 34"/>
              <p:cNvSpPr>
                <a:spLocks noEditPoints="1"/>
              </p:cNvSpPr>
              <p:nvPr/>
            </p:nvSpPr>
            <p:spPr bwMode="auto">
              <a:xfrm>
                <a:off x="2807637" y="2562997"/>
                <a:ext cx="93416" cy="200205"/>
              </a:xfrm>
              <a:custGeom>
                <a:avLst/>
                <a:gdLst>
                  <a:gd name="T0" fmla="*/ 50 w 50"/>
                  <a:gd name="T1" fmla="*/ 82 h 107"/>
                  <a:gd name="T2" fmla="*/ 43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8 w 50"/>
                  <a:gd name="T29" fmla="*/ 18 h 107"/>
                  <a:gd name="T30" fmla="*/ 16 w 50"/>
                  <a:gd name="T31" fmla="*/ 24 h 107"/>
                  <a:gd name="T32" fmla="*/ 16 w 50"/>
                  <a:gd name="T33" fmla="*/ 81 h 107"/>
                  <a:gd name="T34" fmla="*/ 18 w 50"/>
                  <a:gd name="T35" fmla="*/ 88 h 107"/>
                  <a:gd name="T36" fmla="*/ 25 w 50"/>
                  <a:gd name="T37" fmla="*/ 91 h 107"/>
                  <a:gd name="T38" fmla="*/ 31 w 50"/>
                  <a:gd name="T39" fmla="*/ 88 h 107"/>
                  <a:gd name="T40" fmla="*/ 34 w 50"/>
                  <a:gd name="T41" fmla="*/ 81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3"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29" y="16"/>
                      <a:pt x="27" y="15"/>
                      <a:pt x="25" y="15"/>
                    </a:cubicBezTo>
                    <a:cubicBezTo>
                      <a:pt x="22" y="15"/>
                      <a:pt x="20" y="16"/>
                      <a:pt x="18" y="18"/>
                    </a:cubicBezTo>
                    <a:cubicBezTo>
                      <a:pt x="16" y="20"/>
                      <a:pt x="16" y="22"/>
                      <a:pt x="16" y="24"/>
                    </a:cubicBezTo>
                    <a:cubicBezTo>
                      <a:pt x="16" y="81"/>
                      <a:pt x="16" y="81"/>
                      <a:pt x="16" y="81"/>
                    </a:cubicBezTo>
                    <a:cubicBezTo>
                      <a:pt x="16" y="84"/>
                      <a:pt x="16" y="86"/>
                      <a:pt x="18" y="88"/>
                    </a:cubicBezTo>
                    <a:cubicBezTo>
                      <a:pt x="20" y="90"/>
                      <a:pt x="22" y="91"/>
                      <a:pt x="25" y="91"/>
                    </a:cubicBezTo>
                    <a:cubicBezTo>
                      <a:pt x="27" y="91"/>
                      <a:pt x="29" y="90"/>
                      <a:pt x="31" y="88"/>
                    </a:cubicBezTo>
                    <a:cubicBezTo>
                      <a:pt x="33" y="86"/>
                      <a:pt x="34" y="84"/>
                      <a:pt x="34" y="81"/>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93" name="Freeform 35"/>
              <p:cNvSpPr>
                <a:spLocks noEditPoints="1"/>
              </p:cNvSpPr>
              <p:nvPr/>
            </p:nvSpPr>
            <p:spPr bwMode="auto">
              <a:xfrm>
                <a:off x="2926717" y="2562997"/>
                <a:ext cx="88284" cy="200205"/>
              </a:xfrm>
              <a:custGeom>
                <a:avLst/>
                <a:gdLst>
                  <a:gd name="T0" fmla="*/ 31 w 47"/>
                  <a:gd name="T1" fmla="*/ 27 h 107"/>
                  <a:gd name="T2" fmla="*/ 31 w 47"/>
                  <a:gd name="T3" fmla="*/ 24 h 107"/>
                  <a:gd name="T4" fmla="*/ 29 w 47"/>
                  <a:gd name="T5" fmla="*/ 18 h 107"/>
                  <a:gd name="T6" fmla="*/ 23 w 47"/>
                  <a:gd name="T7" fmla="*/ 15 h 107"/>
                  <a:gd name="T8" fmla="*/ 17 w 47"/>
                  <a:gd name="T9" fmla="*/ 18 h 107"/>
                  <a:gd name="T10" fmla="*/ 15 w 47"/>
                  <a:gd name="T11" fmla="*/ 24 h 107"/>
                  <a:gd name="T12" fmla="*/ 15 w 47"/>
                  <a:gd name="T13" fmla="*/ 45 h 107"/>
                  <a:gd name="T14" fmla="*/ 27 w 47"/>
                  <a:gd name="T15" fmla="*/ 40 h 107"/>
                  <a:gd name="T16" fmla="*/ 43 w 47"/>
                  <a:gd name="T17" fmla="*/ 48 h 107"/>
                  <a:gd name="T18" fmla="*/ 47 w 47"/>
                  <a:gd name="T19" fmla="*/ 65 h 107"/>
                  <a:gd name="T20" fmla="*/ 47 w 47"/>
                  <a:gd name="T21" fmla="*/ 83 h 107"/>
                  <a:gd name="T22" fmla="*/ 47 w 47"/>
                  <a:gd name="T23" fmla="*/ 83 h 107"/>
                  <a:gd name="T24" fmla="*/ 40 w 47"/>
                  <a:gd name="T25" fmla="*/ 100 h 107"/>
                  <a:gd name="T26" fmla="*/ 23 w 47"/>
                  <a:gd name="T27" fmla="*/ 107 h 107"/>
                  <a:gd name="T28" fmla="*/ 6 w 47"/>
                  <a:gd name="T29" fmla="*/ 99 h 107"/>
                  <a:gd name="T30" fmla="*/ 0 w 47"/>
                  <a:gd name="T31" fmla="*/ 82 h 107"/>
                  <a:gd name="T32" fmla="*/ 0 w 47"/>
                  <a:gd name="T33" fmla="*/ 25 h 107"/>
                  <a:gd name="T34" fmla="*/ 3 w 47"/>
                  <a:gd name="T35" fmla="*/ 11 h 107"/>
                  <a:gd name="T36" fmla="*/ 14 w 47"/>
                  <a:gd name="T37" fmla="*/ 2 h 107"/>
                  <a:gd name="T38" fmla="*/ 23 w 47"/>
                  <a:gd name="T39" fmla="*/ 0 h 107"/>
                  <a:gd name="T40" fmla="*/ 41 w 47"/>
                  <a:gd name="T41" fmla="*/ 7 h 107"/>
                  <a:gd name="T42" fmla="*/ 47 w 47"/>
                  <a:gd name="T43" fmla="*/ 25 h 107"/>
                  <a:gd name="T44" fmla="*/ 47 w 47"/>
                  <a:gd name="T45" fmla="*/ 27 h 107"/>
                  <a:gd name="T46" fmla="*/ 31 w 47"/>
                  <a:gd name="T47" fmla="*/ 27 h 107"/>
                  <a:gd name="T48" fmla="*/ 15 w 47"/>
                  <a:gd name="T49" fmla="*/ 81 h 107"/>
                  <a:gd name="T50" fmla="*/ 17 w 47"/>
                  <a:gd name="T51" fmla="*/ 88 h 107"/>
                  <a:gd name="T52" fmla="*/ 23 w 47"/>
                  <a:gd name="T53" fmla="*/ 91 h 107"/>
                  <a:gd name="T54" fmla="*/ 29 w 47"/>
                  <a:gd name="T55" fmla="*/ 88 h 107"/>
                  <a:gd name="T56" fmla="*/ 31 w 47"/>
                  <a:gd name="T57" fmla="*/ 81 h 107"/>
                  <a:gd name="T58" fmla="*/ 31 w 47"/>
                  <a:gd name="T59" fmla="*/ 62 h 107"/>
                  <a:gd name="T60" fmla="*/ 27 w 47"/>
                  <a:gd name="T61" fmla="*/ 55 h 107"/>
                  <a:gd name="T62" fmla="*/ 23 w 47"/>
                  <a:gd name="T63" fmla="*/ 53 h 107"/>
                  <a:gd name="T64" fmla="*/ 17 w 47"/>
                  <a:gd name="T65" fmla="*/ 56 h 107"/>
                  <a:gd name="T66" fmla="*/ 15 w 47"/>
                  <a:gd name="T67" fmla="*/ 62 h 107"/>
                  <a:gd name="T68" fmla="*/ 15 w 47"/>
                  <a:gd name="T69"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 h="107">
                    <a:moveTo>
                      <a:pt x="31" y="27"/>
                    </a:moveTo>
                    <a:cubicBezTo>
                      <a:pt x="31" y="24"/>
                      <a:pt x="31" y="24"/>
                      <a:pt x="31" y="24"/>
                    </a:cubicBezTo>
                    <a:cubicBezTo>
                      <a:pt x="31" y="22"/>
                      <a:pt x="30" y="20"/>
                      <a:pt x="29" y="18"/>
                    </a:cubicBezTo>
                    <a:cubicBezTo>
                      <a:pt x="27" y="16"/>
                      <a:pt x="25" y="15"/>
                      <a:pt x="23" y="15"/>
                    </a:cubicBezTo>
                    <a:cubicBezTo>
                      <a:pt x="20" y="15"/>
                      <a:pt x="18" y="16"/>
                      <a:pt x="17" y="18"/>
                    </a:cubicBezTo>
                    <a:cubicBezTo>
                      <a:pt x="16" y="20"/>
                      <a:pt x="15" y="22"/>
                      <a:pt x="15" y="24"/>
                    </a:cubicBezTo>
                    <a:cubicBezTo>
                      <a:pt x="15" y="45"/>
                      <a:pt x="15" y="45"/>
                      <a:pt x="15" y="45"/>
                    </a:cubicBezTo>
                    <a:cubicBezTo>
                      <a:pt x="19" y="42"/>
                      <a:pt x="23" y="40"/>
                      <a:pt x="27" y="40"/>
                    </a:cubicBezTo>
                    <a:cubicBezTo>
                      <a:pt x="34" y="40"/>
                      <a:pt x="39" y="43"/>
                      <a:pt x="43" y="48"/>
                    </a:cubicBezTo>
                    <a:cubicBezTo>
                      <a:pt x="46" y="52"/>
                      <a:pt x="47" y="58"/>
                      <a:pt x="47" y="65"/>
                    </a:cubicBezTo>
                    <a:cubicBezTo>
                      <a:pt x="47" y="83"/>
                      <a:pt x="47" y="83"/>
                      <a:pt x="47" y="83"/>
                    </a:cubicBezTo>
                    <a:cubicBezTo>
                      <a:pt x="47" y="83"/>
                      <a:pt x="47" y="83"/>
                      <a:pt x="47" y="83"/>
                    </a:cubicBezTo>
                    <a:cubicBezTo>
                      <a:pt x="47" y="90"/>
                      <a:pt x="44" y="95"/>
                      <a:pt x="40" y="100"/>
                    </a:cubicBezTo>
                    <a:cubicBezTo>
                      <a:pt x="35" y="104"/>
                      <a:pt x="30" y="107"/>
                      <a:pt x="23" y="107"/>
                    </a:cubicBezTo>
                    <a:cubicBezTo>
                      <a:pt x="16" y="107"/>
                      <a:pt x="11" y="104"/>
                      <a:pt x="6" y="99"/>
                    </a:cubicBezTo>
                    <a:cubicBezTo>
                      <a:pt x="2" y="94"/>
                      <a:pt x="0" y="89"/>
                      <a:pt x="0" y="82"/>
                    </a:cubicBezTo>
                    <a:cubicBezTo>
                      <a:pt x="0" y="25"/>
                      <a:pt x="0" y="25"/>
                      <a:pt x="0" y="25"/>
                    </a:cubicBezTo>
                    <a:cubicBezTo>
                      <a:pt x="0" y="20"/>
                      <a:pt x="1" y="15"/>
                      <a:pt x="3" y="11"/>
                    </a:cubicBezTo>
                    <a:cubicBezTo>
                      <a:pt x="6" y="7"/>
                      <a:pt x="9" y="4"/>
                      <a:pt x="14" y="2"/>
                    </a:cubicBezTo>
                    <a:cubicBezTo>
                      <a:pt x="17" y="0"/>
                      <a:pt x="20" y="0"/>
                      <a:pt x="23" y="0"/>
                    </a:cubicBezTo>
                    <a:cubicBezTo>
                      <a:pt x="30" y="0"/>
                      <a:pt x="36" y="2"/>
                      <a:pt x="41" y="7"/>
                    </a:cubicBezTo>
                    <a:cubicBezTo>
                      <a:pt x="45" y="12"/>
                      <a:pt x="47" y="18"/>
                      <a:pt x="47" y="25"/>
                    </a:cubicBezTo>
                    <a:cubicBezTo>
                      <a:pt x="47" y="27"/>
                      <a:pt x="47" y="27"/>
                      <a:pt x="47" y="27"/>
                    </a:cubicBezTo>
                    <a:lnTo>
                      <a:pt x="31" y="27"/>
                    </a:lnTo>
                    <a:close/>
                    <a:moveTo>
                      <a:pt x="15" y="81"/>
                    </a:moveTo>
                    <a:cubicBezTo>
                      <a:pt x="15" y="84"/>
                      <a:pt x="16" y="86"/>
                      <a:pt x="17" y="88"/>
                    </a:cubicBezTo>
                    <a:cubicBezTo>
                      <a:pt x="18" y="90"/>
                      <a:pt x="20" y="91"/>
                      <a:pt x="23" y="91"/>
                    </a:cubicBezTo>
                    <a:cubicBezTo>
                      <a:pt x="25" y="91"/>
                      <a:pt x="27" y="90"/>
                      <a:pt x="29" y="88"/>
                    </a:cubicBezTo>
                    <a:cubicBezTo>
                      <a:pt x="30" y="86"/>
                      <a:pt x="31" y="84"/>
                      <a:pt x="31" y="81"/>
                    </a:cubicBezTo>
                    <a:cubicBezTo>
                      <a:pt x="31" y="62"/>
                      <a:pt x="31" y="62"/>
                      <a:pt x="31" y="62"/>
                    </a:cubicBezTo>
                    <a:cubicBezTo>
                      <a:pt x="31" y="59"/>
                      <a:pt x="30" y="57"/>
                      <a:pt x="27" y="55"/>
                    </a:cubicBezTo>
                    <a:cubicBezTo>
                      <a:pt x="26" y="54"/>
                      <a:pt x="25" y="53"/>
                      <a:pt x="23" y="53"/>
                    </a:cubicBezTo>
                    <a:cubicBezTo>
                      <a:pt x="20" y="53"/>
                      <a:pt x="18" y="54"/>
                      <a:pt x="17" y="56"/>
                    </a:cubicBezTo>
                    <a:cubicBezTo>
                      <a:pt x="16" y="58"/>
                      <a:pt x="15" y="60"/>
                      <a:pt x="15" y="62"/>
                    </a:cubicBezTo>
                    <a:lnTo>
                      <a:pt x="1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nvGrpSpPr>
              <p:cNvPr id="194" name="组合 193"/>
              <p:cNvGrpSpPr/>
              <p:nvPr/>
            </p:nvGrpSpPr>
            <p:grpSpPr>
              <a:xfrm>
                <a:off x="2896243" y="2886070"/>
                <a:ext cx="533551" cy="454047"/>
                <a:chOff x="5933005" y="2830391"/>
                <a:chExt cx="500408" cy="425843"/>
              </a:xfrm>
              <a:solidFill>
                <a:srgbClr val="C00000"/>
              </a:solidFill>
            </p:grpSpPr>
            <p:sp>
              <p:nvSpPr>
                <p:cNvPr id="195" name="Freeform 16"/>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solidFill>
                  <a:srgbClr val="00B0F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96" name="Freeform 17"/>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grpSp>
      <p:grpSp>
        <p:nvGrpSpPr>
          <p:cNvPr id="197" name="Group 19"/>
          <p:cNvGrpSpPr/>
          <p:nvPr/>
        </p:nvGrpSpPr>
        <p:grpSpPr>
          <a:xfrm>
            <a:off x="1448594" y="2084460"/>
            <a:ext cx="1518094" cy="1033340"/>
            <a:chOff x="552376" y="2667382"/>
            <a:chExt cx="1499240" cy="1033020"/>
          </a:xfrm>
        </p:grpSpPr>
        <p:sp>
          <p:nvSpPr>
            <p:cNvPr id="198" name="Rectangle 26"/>
            <p:cNvSpPr>
              <a:spLocks/>
            </p:cNvSpPr>
            <p:nvPr/>
          </p:nvSpPr>
          <p:spPr bwMode="auto">
            <a:xfrm>
              <a:off x="552376" y="2954983"/>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r>
                <a:rPr kumimoji="0" lang="zh-CN" altLang="en-US" sz="9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a:t>
              </a:r>
              <a:endParaRPr kumimoji="0" 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sp>
          <p:nvSpPr>
            <p:cNvPr id="199"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80000"/>
                </a:lnSpc>
                <a:spcBef>
                  <a:spcPct val="0"/>
                </a:spcBef>
                <a:spcAft>
                  <a:spcPct val="0"/>
                </a:spcAft>
                <a:buClrTx/>
                <a:buSzTx/>
                <a:buFontTx/>
                <a:buNone/>
                <a:tabLst/>
                <a:defRPr/>
              </a:pPr>
              <a:r>
                <a:rPr kumimoji="0" lang="zh-CN" altLang="en-US" sz="1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rPr>
                <a:t>专业团队</a:t>
              </a:r>
              <a:endParaRPr kumimoji="0" lang="en-US" altLang="zh-CN" sz="1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00" name="Group 129"/>
          <p:cNvGrpSpPr/>
          <p:nvPr/>
        </p:nvGrpSpPr>
        <p:grpSpPr>
          <a:xfrm>
            <a:off x="6164509" y="2098128"/>
            <a:ext cx="1380085" cy="852614"/>
            <a:chOff x="696724" y="2667382"/>
            <a:chExt cx="1362945" cy="852351"/>
          </a:xfrm>
        </p:grpSpPr>
        <p:sp>
          <p:nvSpPr>
            <p:cNvPr id="201"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sp>
          <p:nvSpPr>
            <p:cNvPr id="202"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80000"/>
                </a:lnSpc>
                <a:spcBef>
                  <a:spcPct val="0"/>
                </a:spcBef>
                <a:spcAft>
                  <a:spcPct val="0"/>
                </a:spcAft>
                <a:buClrTx/>
                <a:buSzTx/>
                <a:buFontTx/>
                <a:buNone/>
                <a:tabLst/>
                <a:defRPr/>
              </a:pPr>
              <a:r>
                <a:rPr kumimoji="0" lang="zh-CN" altLang="en-US" sz="1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rPr>
                <a:t>系统科学</a:t>
              </a:r>
              <a:endParaRPr kumimoji="0" lang="en-US" altLang="zh-CN" sz="1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03" name="Group 135"/>
          <p:cNvGrpSpPr/>
          <p:nvPr/>
        </p:nvGrpSpPr>
        <p:grpSpPr>
          <a:xfrm>
            <a:off x="6634328" y="3555251"/>
            <a:ext cx="1518094" cy="830842"/>
            <a:chOff x="552376" y="2667382"/>
            <a:chExt cx="1499240" cy="830586"/>
          </a:xfrm>
        </p:grpSpPr>
        <p:sp>
          <p:nvSpPr>
            <p:cNvPr id="204"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kumimoji="0" 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sp>
          <p:nvSpPr>
            <p:cNvPr id="205"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80000"/>
                </a:lnSpc>
                <a:spcBef>
                  <a:spcPct val="0"/>
                </a:spcBef>
                <a:spcAft>
                  <a:spcPct val="0"/>
                </a:spcAft>
                <a:buClrTx/>
                <a:buSzTx/>
                <a:buFontTx/>
                <a:buNone/>
                <a:tabLst/>
                <a:defRPr/>
              </a:pPr>
              <a:r>
                <a:rPr kumimoji="0" lang="zh-CN" altLang="en-US" sz="1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rPr>
                <a:t>快捷稳定</a:t>
              </a:r>
              <a:endParaRPr kumimoji="0" lang="en-US" altLang="zh-CN" sz="1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06" name="Group 132"/>
          <p:cNvGrpSpPr/>
          <p:nvPr/>
        </p:nvGrpSpPr>
        <p:grpSpPr>
          <a:xfrm>
            <a:off x="6013290" y="5056260"/>
            <a:ext cx="1380085" cy="867620"/>
            <a:chOff x="696724" y="2667382"/>
            <a:chExt cx="1362945" cy="867353"/>
          </a:xfrm>
        </p:grpSpPr>
        <p:sp>
          <p:nvSpPr>
            <p:cNvPr id="207"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a:t>
              </a:r>
              <a:endParaRPr kumimoji="0" 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sp>
          <p:nvSpPr>
            <p:cNvPr id="208"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80000"/>
                </a:lnSpc>
                <a:spcBef>
                  <a:spcPct val="0"/>
                </a:spcBef>
                <a:spcAft>
                  <a:spcPct val="0"/>
                </a:spcAft>
                <a:buClrTx/>
                <a:buSzTx/>
                <a:buFontTx/>
                <a:buNone/>
                <a:tabLst/>
                <a:defRPr/>
              </a:pPr>
              <a:r>
                <a:rPr kumimoji="0" lang="zh-CN" altLang="en-US" sz="1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rPr>
                <a:t>品质保证</a:t>
              </a:r>
              <a:endParaRPr kumimoji="0" lang="en-US" altLang="zh-CN" sz="1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09" name="Group 138"/>
          <p:cNvGrpSpPr/>
          <p:nvPr/>
        </p:nvGrpSpPr>
        <p:grpSpPr>
          <a:xfrm>
            <a:off x="1606900" y="4985978"/>
            <a:ext cx="1518094" cy="832282"/>
            <a:chOff x="552376" y="2667382"/>
            <a:chExt cx="1499240" cy="832026"/>
          </a:xfrm>
        </p:grpSpPr>
        <p:sp>
          <p:nvSpPr>
            <p:cNvPr id="210"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kumimoji="0" 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sp>
          <p:nvSpPr>
            <p:cNvPr id="211"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80000"/>
                </a:lnSpc>
                <a:spcBef>
                  <a:spcPct val="0"/>
                </a:spcBef>
                <a:spcAft>
                  <a:spcPct val="0"/>
                </a:spcAft>
                <a:buClrTx/>
                <a:buSzTx/>
                <a:buFontTx/>
                <a:buNone/>
                <a:tabLst/>
                <a:defRPr/>
              </a:pPr>
              <a:r>
                <a:rPr kumimoji="0" lang="zh-CN" altLang="en-US" sz="1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rPr>
                <a:t>实力雄厚</a:t>
              </a:r>
              <a:endParaRPr kumimoji="0" lang="en-US" altLang="zh-CN" sz="1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12" name="Group 141"/>
          <p:cNvGrpSpPr/>
          <p:nvPr/>
        </p:nvGrpSpPr>
        <p:grpSpPr>
          <a:xfrm>
            <a:off x="910475" y="3546615"/>
            <a:ext cx="1518094" cy="838591"/>
            <a:chOff x="552376" y="2667382"/>
            <a:chExt cx="1499240" cy="838333"/>
          </a:xfrm>
        </p:grpSpPr>
        <p:sp>
          <p:nvSpPr>
            <p:cNvPr id="213"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14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kumimoji="0" lang="en-US" sz="9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sp>
          <p:nvSpPr>
            <p:cNvPr id="214"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80000"/>
                </a:lnSpc>
                <a:spcBef>
                  <a:spcPct val="0"/>
                </a:spcBef>
                <a:spcAft>
                  <a:spcPct val="0"/>
                </a:spcAft>
                <a:buClrTx/>
                <a:buSzTx/>
                <a:buFontTx/>
                <a:buNone/>
                <a:tabLst/>
                <a:defRPr/>
              </a:pPr>
              <a:r>
                <a:rPr kumimoji="0" lang="zh-CN" altLang="en-US" sz="1700" b="0" i="0" u="none" strike="noStrike" kern="0" cap="none" spc="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rPr>
                <a:t>合作共赢</a:t>
              </a:r>
              <a:endParaRPr kumimoji="0" lang="en-US" altLang="zh-CN" sz="1700"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15" name="组合 214"/>
          <p:cNvGrpSpPr/>
          <p:nvPr/>
        </p:nvGrpSpPr>
        <p:grpSpPr>
          <a:xfrm>
            <a:off x="8266914" y="865262"/>
            <a:ext cx="649280" cy="762000"/>
            <a:chOff x="8266914" y="-18254"/>
            <a:chExt cx="649280" cy="762000"/>
          </a:xfrm>
        </p:grpSpPr>
        <p:sp>
          <p:nvSpPr>
            <p:cNvPr id="216"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217" name="组合 216"/>
            <p:cNvGrpSpPr/>
            <p:nvPr/>
          </p:nvGrpSpPr>
          <p:grpSpPr>
            <a:xfrm>
              <a:off x="8266914" y="134144"/>
              <a:ext cx="649280" cy="475558"/>
              <a:chOff x="235091" y="185120"/>
              <a:chExt cx="649280" cy="475558"/>
            </a:xfrm>
          </p:grpSpPr>
          <p:sp>
            <p:nvSpPr>
              <p:cNvPr id="218" name="矩形 217"/>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219" name="矩形 218"/>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8"/>
                                        </p:tgtEl>
                                        <p:attrNameLst>
                                          <p:attrName>style.visibility</p:attrName>
                                        </p:attrNameLst>
                                      </p:cBhvr>
                                      <p:to>
                                        <p:strVal val="visible"/>
                                      </p:to>
                                    </p:set>
                                    <p:animEffect transition="in" filter="fade">
                                      <p:cBhvr>
                                        <p:cTn id="7" dur="500"/>
                                        <p:tgtEl>
                                          <p:spTgt spid="158"/>
                                        </p:tgtEl>
                                      </p:cBhvr>
                                    </p:animEffect>
                                  </p:childTnLst>
                                </p:cTn>
                              </p:par>
                              <p:par>
                                <p:cTn id="8" presetID="22" presetClass="entr" presetSubtype="8" fill="hold" nodeType="withEffect">
                                  <p:stCondLst>
                                    <p:cond delay="0"/>
                                  </p:stCondLst>
                                  <p:childTnLst>
                                    <p:set>
                                      <p:cBhvr>
                                        <p:cTn id="9" dur="1" fill="hold">
                                          <p:stCondLst>
                                            <p:cond delay="0"/>
                                          </p:stCondLst>
                                        </p:cTn>
                                        <p:tgtEl>
                                          <p:spTgt spid="152"/>
                                        </p:tgtEl>
                                        <p:attrNameLst>
                                          <p:attrName>style.visibility</p:attrName>
                                        </p:attrNameLst>
                                      </p:cBhvr>
                                      <p:to>
                                        <p:strVal val="visible"/>
                                      </p:to>
                                    </p:set>
                                    <p:animEffect transition="in" filter="wipe(left)">
                                      <p:cBhvr>
                                        <p:cTn id="10" dur="500"/>
                                        <p:tgtEl>
                                          <p:spTgt spid="152"/>
                                        </p:tgtEl>
                                      </p:cBhvr>
                                    </p:animEffect>
                                  </p:childTnLst>
                                </p:cTn>
                              </p:par>
                              <p:par>
                                <p:cTn id="11" presetID="53" presetClass="entr" presetSubtype="16" fill="hold" nodeType="withEffect">
                                  <p:stCondLst>
                                    <p:cond delay="0"/>
                                  </p:stCondLst>
                                  <p:childTnLst>
                                    <p:set>
                                      <p:cBhvr>
                                        <p:cTn id="12" dur="1" fill="hold">
                                          <p:stCondLst>
                                            <p:cond delay="0"/>
                                          </p:stCondLst>
                                        </p:cTn>
                                        <p:tgtEl>
                                          <p:spTgt spid="155"/>
                                        </p:tgtEl>
                                        <p:attrNameLst>
                                          <p:attrName>style.visibility</p:attrName>
                                        </p:attrNameLst>
                                      </p:cBhvr>
                                      <p:to>
                                        <p:strVal val="visible"/>
                                      </p:to>
                                    </p:set>
                                    <p:anim calcmode="lin" valueType="num">
                                      <p:cBhvr>
                                        <p:cTn id="13" dur="500" fill="hold"/>
                                        <p:tgtEl>
                                          <p:spTgt spid="155"/>
                                        </p:tgtEl>
                                        <p:attrNameLst>
                                          <p:attrName>ppt_w</p:attrName>
                                        </p:attrNameLst>
                                      </p:cBhvr>
                                      <p:tavLst>
                                        <p:tav tm="0">
                                          <p:val>
                                            <p:fltVal val="0"/>
                                          </p:val>
                                        </p:tav>
                                        <p:tav tm="100000">
                                          <p:val>
                                            <p:strVal val="#ppt_w"/>
                                          </p:val>
                                        </p:tav>
                                      </p:tavLst>
                                    </p:anim>
                                    <p:anim calcmode="lin" valueType="num">
                                      <p:cBhvr>
                                        <p:cTn id="14" dur="500" fill="hold"/>
                                        <p:tgtEl>
                                          <p:spTgt spid="155"/>
                                        </p:tgtEl>
                                        <p:attrNameLst>
                                          <p:attrName>ppt_h</p:attrName>
                                        </p:attrNameLst>
                                      </p:cBhvr>
                                      <p:tavLst>
                                        <p:tav tm="0">
                                          <p:val>
                                            <p:fltVal val="0"/>
                                          </p:val>
                                        </p:tav>
                                        <p:tav tm="100000">
                                          <p:val>
                                            <p:strVal val="#ppt_h"/>
                                          </p:val>
                                        </p:tav>
                                      </p:tavLst>
                                    </p:anim>
                                    <p:animEffect transition="in" filter="fade">
                                      <p:cBhvr>
                                        <p:cTn id="15" dur="500"/>
                                        <p:tgtEl>
                                          <p:spTgt spid="155"/>
                                        </p:tgtEl>
                                      </p:cBhvr>
                                    </p:animEffect>
                                  </p:childTnLst>
                                </p:cTn>
                              </p:par>
                              <p:par>
                                <p:cTn id="16" presetID="47" presetClass="entr" presetSubtype="0" fill="hold" nodeType="withEffect">
                                  <p:stCondLst>
                                    <p:cond delay="0"/>
                                  </p:stCondLst>
                                  <p:childTnLst>
                                    <p:set>
                                      <p:cBhvr>
                                        <p:cTn id="17" dur="1" fill="hold">
                                          <p:stCondLst>
                                            <p:cond delay="0"/>
                                          </p:stCondLst>
                                        </p:cTn>
                                        <p:tgtEl>
                                          <p:spTgt spid="215"/>
                                        </p:tgtEl>
                                        <p:attrNameLst>
                                          <p:attrName>style.visibility</p:attrName>
                                        </p:attrNameLst>
                                      </p:cBhvr>
                                      <p:to>
                                        <p:strVal val="visible"/>
                                      </p:to>
                                    </p:set>
                                    <p:animEffect transition="in" filter="fade">
                                      <p:cBhvr>
                                        <p:cTn id="18" dur="500"/>
                                        <p:tgtEl>
                                          <p:spTgt spid="215"/>
                                        </p:tgtEl>
                                      </p:cBhvr>
                                    </p:animEffect>
                                    <p:anim calcmode="lin" valueType="num">
                                      <p:cBhvr>
                                        <p:cTn id="19" dur="500" fill="hold"/>
                                        <p:tgtEl>
                                          <p:spTgt spid="215"/>
                                        </p:tgtEl>
                                        <p:attrNameLst>
                                          <p:attrName>ppt_x</p:attrName>
                                        </p:attrNameLst>
                                      </p:cBhvr>
                                      <p:tavLst>
                                        <p:tav tm="0">
                                          <p:val>
                                            <p:strVal val="#ppt_x"/>
                                          </p:val>
                                        </p:tav>
                                        <p:tav tm="100000">
                                          <p:val>
                                            <p:strVal val="#ppt_x"/>
                                          </p:val>
                                        </p:tav>
                                      </p:tavLst>
                                    </p:anim>
                                    <p:anim calcmode="lin" valueType="num">
                                      <p:cBhvr>
                                        <p:cTn id="20" dur="500" fill="hold"/>
                                        <p:tgtEl>
                                          <p:spTgt spid="215"/>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61"/>
                                        </p:tgtEl>
                                        <p:attrNameLst>
                                          <p:attrName>style.visibility</p:attrName>
                                        </p:attrNameLst>
                                      </p:cBhvr>
                                      <p:to>
                                        <p:strVal val="visible"/>
                                      </p:to>
                                    </p:set>
                                    <p:animEffect transition="in" filter="wipe(left)">
                                      <p:cBhvr>
                                        <p:cTn id="24" dur="500"/>
                                        <p:tgtEl>
                                          <p:spTgt spid="161"/>
                                        </p:tgtEl>
                                      </p:cBhvr>
                                    </p:animEffect>
                                  </p:childTnLst>
                                </p:cTn>
                              </p:par>
                              <p:par>
                                <p:cTn id="25" presetID="22" presetClass="entr" presetSubtype="8" fill="hold" grpId="0" nodeType="withEffect">
                                  <p:stCondLst>
                                    <p:cond delay="100"/>
                                  </p:stCondLst>
                                  <p:childTnLst>
                                    <p:set>
                                      <p:cBhvr>
                                        <p:cTn id="26" dur="1" fill="hold">
                                          <p:stCondLst>
                                            <p:cond delay="0"/>
                                          </p:stCondLst>
                                        </p:cTn>
                                        <p:tgtEl>
                                          <p:spTgt spid="162"/>
                                        </p:tgtEl>
                                        <p:attrNameLst>
                                          <p:attrName>style.visibility</p:attrName>
                                        </p:attrNameLst>
                                      </p:cBhvr>
                                      <p:to>
                                        <p:strVal val="visible"/>
                                      </p:to>
                                    </p:set>
                                    <p:animEffect transition="in" filter="wipe(left)">
                                      <p:cBhvr>
                                        <p:cTn id="27" dur="500"/>
                                        <p:tgtEl>
                                          <p:spTgt spid="162"/>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11"/>
                                        </p:tgtEl>
                                        <p:attrNameLst>
                                          <p:attrName>style.visibility</p:attrName>
                                        </p:attrNameLst>
                                      </p:cBhvr>
                                      <p:to>
                                        <p:strVal val="visible"/>
                                      </p:to>
                                    </p:set>
                                    <p:anim calcmode="lin" valueType="num">
                                      <p:cBhvr>
                                        <p:cTn id="30" dur="700" fill="hold"/>
                                        <p:tgtEl>
                                          <p:spTgt spid="111"/>
                                        </p:tgtEl>
                                        <p:attrNameLst>
                                          <p:attrName>ppt_w</p:attrName>
                                        </p:attrNameLst>
                                      </p:cBhvr>
                                      <p:tavLst>
                                        <p:tav tm="0">
                                          <p:val>
                                            <p:fltVal val="0"/>
                                          </p:val>
                                        </p:tav>
                                        <p:tav tm="100000">
                                          <p:val>
                                            <p:strVal val="#ppt_w"/>
                                          </p:val>
                                        </p:tav>
                                      </p:tavLst>
                                    </p:anim>
                                    <p:anim calcmode="lin" valueType="num">
                                      <p:cBhvr>
                                        <p:cTn id="31" dur="700" fill="hold"/>
                                        <p:tgtEl>
                                          <p:spTgt spid="111"/>
                                        </p:tgtEl>
                                        <p:attrNameLst>
                                          <p:attrName>ppt_h</p:attrName>
                                        </p:attrNameLst>
                                      </p:cBhvr>
                                      <p:tavLst>
                                        <p:tav tm="0">
                                          <p:val>
                                            <p:fltVal val="0"/>
                                          </p:val>
                                        </p:tav>
                                        <p:tav tm="100000">
                                          <p:val>
                                            <p:strVal val="#ppt_h"/>
                                          </p:val>
                                        </p:tav>
                                      </p:tavLst>
                                    </p:anim>
                                    <p:animEffect transition="in" filter="fade">
                                      <p:cBhvr>
                                        <p:cTn id="32" dur="700"/>
                                        <p:tgtEl>
                                          <p:spTgt spid="111"/>
                                        </p:tgtEl>
                                      </p:cBhvr>
                                    </p:animEffect>
                                  </p:childTnLst>
                                </p:cTn>
                              </p:par>
                              <p:par>
                                <p:cTn id="33" presetID="53" presetClass="entr" presetSubtype="16" fill="hold" nodeType="withEffect">
                                  <p:stCondLst>
                                    <p:cond delay="0"/>
                                  </p:stCondLst>
                                  <p:childTnLst>
                                    <p:set>
                                      <p:cBhvr>
                                        <p:cTn id="34" dur="1" fill="hold">
                                          <p:stCondLst>
                                            <p:cond delay="0"/>
                                          </p:stCondLst>
                                        </p:cTn>
                                        <p:tgtEl>
                                          <p:spTgt spid="112"/>
                                        </p:tgtEl>
                                        <p:attrNameLst>
                                          <p:attrName>style.visibility</p:attrName>
                                        </p:attrNameLst>
                                      </p:cBhvr>
                                      <p:to>
                                        <p:strVal val="visible"/>
                                      </p:to>
                                    </p:set>
                                    <p:anim calcmode="lin" valueType="num">
                                      <p:cBhvr>
                                        <p:cTn id="35" dur="700" fill="hold"/>
                                        <p:tgtEl>
                                          <p:spTgt spid="112"/>
                                        </p:tgtEl>
                                        <p:attrNameLst>
                                          <p:attrName>ppt_w</p:attrName>
                                        </p:attrNameLst>
                                      </p:cBhvr>
                                      <p:tavLst>
                                        <p:tav tm="0">
                                          <p:val>
                                            <p:fltVal val="0"/>
                                          </p:val>
                                        </p:tav>
                                        <p:tav tm="100000">
                                          <p:val>
                                            <p:strVal val="#ppt_w"/>
                                          </p:val>
                                        </p:tav>
                                      </p:tavLst>
                                    </p:anim>
                                    <p:anim calcmode="lin" valueType="num">
                                      <p:cBhvr>
                                        <p:cTn id="36" dur="700" fill="hold"/>
                                        <p:tgtEl>
                                          <p:spTgt spid="112"/>
                                        </p:tgtEl>
                                        <p:attrNameLst>
                                          <p:attrName>ppt_h</p:attrName>
                                        </p:attrNameLst>
                                      </p:cBhvr>
                                      <p:tavLst>
                                        <p:tav tm="0">
                                          <p:val>
                                            <p:fltVal val="0"/>
                                          </p:val>
                                        </p:tav>
                                        <p:tav tm="100000">
                                          <p:val>
                                            <p:strVal val="#ppt_h"/>
                                          </p:val>
                                        </p:tav>
                                      </p:tavLst>
                                    </p:anim>
                                    <p:animEffect transition="in" filter="fade">
                                      <p:cBhvr>
                                        <p:cTn id="37" dur="700"/>
                                        <p:tgtEl>
                                          <p:spTgt spid="112"/>
                                        </p:tgtEl>
                                      </p:cBhvr>
                                    </p:animEffect>
                                  </p:childTnLst>
                                </p:cTn>
                              </p:par>
                            </p:childTnLst>
                          </p:cTn>
                        </p:par>
                        <p:par>
                          <p:cTn id="38" fill="hold">
                            <p:stCondLst>
                              <p:cond delay="1200"/>
                            </p:stCondLst>
                            <p:childTnLst>
                              <p:par>
                                <p:cTn id="39" presetID="53" presetClass="entr" presetSubtype="16" fill="hold" nodeType="afterEffect">
                                  <p:stCondLst>
                                    <p:cond delay="0"/>
                                  </p:stCondLst>
                                  <p:childTnLst>
                                    <p:set>
                                      <p:cBhvr>
                                        <p:cTn id="40" dur="1" fill="hold">
                                          <p:stCondLst>
                                            <p:cond delay="0"/>
                                          </p:stCondLst>
                                        </p:cTn>
                                        <p:tgtEl>
                                          <p:spTgt spid="119"/>
                                        </p:tgtEl>
                                        <p:attrNameLst>
                                          <p:attrName>style.visibility</p:attrName>
                                        </p:attrNameLst>
                                      </p:cBhvr>
                                      <p:to>
                                        <p:strVal val="visible"/>
                                      </p:to>
                                    </p:set>
                                    <p:anim calcmode="lin" valueType="num">
                                      <p:cBhvr>
                                        <p:cTn id="41" dur="500" fill="hold"/>
                                        <p:tgtEl>
                                          <p:spTgt spid="119"/>
                                        </p:tgtEl>
                                        <p:attrNameLst>
                                          <p:attrName>ppt_w</p:attrName>
                                        </p:attrNameLst>
                                      </p:cBhvr>
                                      <p:tavLst>
                                        <p:tav tm="0">
                                          <p:val>
                                            <p:fltVal val="0"/>
                                          </p:val>
                                        </p:tav>
                                        <p:tav tm="100000">
                                          <p:val>
                                            <p:strVal val="#ppt_w"/>
                                          </p:val>
                                        </p:tav>
                                      </p:tavLst>
                                    </p:anim>
                                    <p:anim calcmode="lin" valueType="num">
                                      <p:cBhvr>
                                        <p:cTn id="42" dur="500" fill="hold"/>
                                        <p:tgtEl>
                                          <p:spTgt spid="119"/>
                                        </p:tgtEl>
                                        <p:attrNameLst>
                                          <p:attrName>ppt_h</p:attrName>
                                        </p:attrNameLst>
                                      </p:cBhvr>
                                      <p:tavLst>
                                        <p:tav tm="0">
                                          <p:val>
                                            <p:fltVal val="0"/>
                                          </p:val>
                                        </p:tav>
                                        <p:tav tm="100000">
                                          <p:val>
                                            <p:strVal val="#ppt_h"/>
                                          </p:val>
                                        </p:tav>
                                      </p:tavLst>
                                    </p:anim>
                                    <p:animEffect transition="in" filter="fade">
                                      <p:cBhvr>
                                        <p:cTn id="43" dur="500"/>
                                        <p:tgtEl>
                                          <p:spTgt spid="119"/>
                                        </p:tgtEl>
                                      </p:cBhvr>
                                    </p:animEffect>
                                  </p:childTnLst>
                                </p:cTn>
                              </p:par>
                            </p:childTnLst>
                          </p:cTn>
                        </p:par>
                        <p:par>
                          <p:cTn id="44" fill="hold">
                            <p:stCondLst>
                              <p:cond delay="1700"/>
                            </p:stCondLst>
                            <p:childTnLst>
                              <p:par>
                                <p:cTn id="45" presetID="53" presetClass="entr" presetSubtype="16" fill="hold" nodeType="afterEffect">
                                  <p:stCondLst>
                                    <p:cond delay="0"/>
                                  </p:stCondLst>
                                  <p:childTnLst>
                                    <p:set>
                                      <p:cBhvr>
                                        <p:cTn id="46" dur="1" fill="hold">
                                          <p:stCondLst>
                                            <p:cond delay="0"/>
                                          </p:stCondLst>
                                        </p:cTn>
                                        <p:tgtEl>
                                          <p:spTgt spid="163"/>
                                        </p:tgtEl>
                                        <p:attrNameLst>
                                          <p:attrName>style.visibility</p:attrName>
                                        </p:attrNameLst>
                                      </p:cBhvr>
                                      <p:to>
                                        <p:strVal val="visible"/>
                                      </p:to>
                                    </p:set>
                                    <p:anim calcmode="lin" valueType="num">
                                      <p:cBhvr>
                                        <p:cTn id="47" dur="500" fill="hold"/>
                                        <p:tgtEl>
                                          <p:spTgt spid="163"/>
                                        </p:tgtEl>
                                        <p:attrNameLst>
                                          <p:attrName>ppt_w</p:attrName>
                                        </p:attrNameLst>
                                      </p:cBhvr>
                                      <p:tavLst>
                                        <p:tav tm="0">
                                          <p:val>
                                            <p:fltVal val="0"/>
                                          </p:val>
                                        </p:tav>
                                        <p:tav tm="100000">
                                          <p:val>
                                            <p:strVal val="#ppt_w"/>
                                          </p:val>
                                        </p:tav>
                                      </p:tavLst>
                                    </p:anim>
                                    <p:anim calcmode="lin" valueType="num">
                                      <p:cBhvr>
                                        <p:cTn id="48" dur="500" fill="hold"/>
                                        <p:tgtEl>
                                          <p:spTgt spid="163"/>
                                        </p:tgtEl>
                                        <p:attrNameLst>
                                          <p:attrName>ppt_h</p:attrName>
                                        </p:attrNameLst>
                                      </p:cBhvr>
                                      <p:tavLst>
                                        <p:tav tm="0">
                                          <p:val>
                                            <p:fltVal val="0"/>
                                          </p:val>
                                        </p:tav>
                                        <p:tav tm="100000">
                                          <p:val>
                                            <p:strVal val="#ppt_h"/>
                                          </p:val>
                                        </p:tav>
                                      </p:tavLst>
                                    </p:anim>
                                    <p:animEffect transition="in" filter="fade">
                                      <p:cBhvr>
                                        <p:cTn id="49" dur="500"/>
                                        <p:tgtEl>
                                          <p:spTgt spid="163"/>
                                        </p:tgtEl>
                                      </p:cBhvr>
                                    </p:animEffect>
                                  </p:childTnLst>
                                </p:cTn>
                              </p:par>
                            </p:childTnLst>
                          </p:cTn>
                        </p:par>
                        <p:par>
                          <p:cTn id="50" fill="hold">
                            <p:stCondLst>
                              <p:cond delay="2200"/>
                            </p:stCondLst>
                            <p:childTnLst>
                              <p:par>
                                <p:cTn id="51" presetID="53" presetClass="entr" presetSubtype="16" fill="hold" nodeType="afterEffect">
                                  <p:stCondLst>
                                    <p:cond delay="0"/>
                                  </p:stCondLst>
                                  <p:childTnLst>
                                    <p:set>
                                      <p:cBhvr>
                                        <p:cTn id="52" dur="1" fill="hold">
                                          <p:stCondLst>
                                            <p:cond delay="0"/>
                                          </p:stCondLst>
                                        </p:cTn>
                                        <p:tgtEl>
                                          <p:spTgt spid="171"/>
                                        </p:tgtEl>
                                        <p:attrNameLst>
                                          <p:attrName>style.visibility</p:attrName>
                                        </p:attrNameLst>
                                      </p:cBhvr>
                                      <p:to>
                                        <p:strVal val="visible"/>
                                      </p:to>
                                    </p:set>
                                    <p:anim calcmode="lin" valueType="num">
                                      <p:cBhvr>
                                        <p:cTn id="53" dur="500" fill="hold"/>
                                        <p:tgtEl>
                                          <p:spTgt spid="171"/>
                                        </p:tgtEl>
                                        <p:attrNameLst>
                                          <p:attrName>ppt_w</p:attrName>
                                        </p:attrNameLst>
                                      </p:cBhvr>
                                      <p:tavLst>
                                        <p:tav tm="0">
                                          <p:val>
                                            <p:fltVal val="0"/>
                                          </p:val>
                                        </p:tav>
                                        <p:tav tm="100000">
                                          <p:val>
                                            <p:strVal val="#ppt_w"/>
                                          </p:val>
                                        </p:tav>
                                      </p:tavLst>
                                    </p:anim>
                                    <p:anim calcmode="lin" valueType="num">
                                      <p:cBhvr>
                                        <p:cTn id="54" dur="500" fill="hold"/>
                                        <p:tgtEl>
                                          <p:spTgt spid="171"/>
                                        </p:tgtEl>
                                        <p:attrNameLst>
                                          <p:attrName>ppt_h</p:attrName>
                                        </p:attrNameLst>
                                      </p:cBhvr>
                                      <p:tavLst>
                                        <p:tav tm="0">
                                          <p:val>
                                            <p:fltVal val="0"/>
                                          </p:val>
                                        </p:tav>
                                        <p:tav tm="100000">
                                          <p:val>
                                            <p:strVal val="#ppt_h"/>
                                          </p:val>
                                        </p:tav>
                                      </p:tavLst>
                                    </p:anim>
                                    <p:animEffect transition="in" filter="fade">
                                      <p:cBhvr>
                                        <p:cTn id="55" dur="500"/>
                                        <p:tgtEl>
                                          <p:spTgt spid="171"/>
                                        </p:tgtEl>
                                      </p:cBhvr>
                                    </p:animEffect>
                                  </p:childTnLst>
                                </p:cTn>
                              </p:par>
                            </p:childTnLst>
                          </p:cTn>
                        </p:par>
                        <p:par>
                          <p:cTn id="56" fill="hold">
                            <p:stCondLst>
                              <p:cond delay="2700"/>
                            </p:stCondLst>
                            <p:childTnLst>
                              <p:par>
                                <p:cTn id="57" presetID="53" presetClass="entr" presetSubtype="16" fill="hold" nodeType="afterEffect">
                                  <p:stCondLst>
                                    <p:cond delay="0"/>
                                  </p:stCondLst>
                                  <p:childTnLst>
                                    <p:set>
                                      <p:cBhvr>
                                        <p:cTn id="58" dur="1" fill="hold">
                                          <p:stCondLst>
                                            <p:cond delay="0"/>
                                          </p:stCondLst>
                                        </p:cTn>
                                        <p:tgtEl>
                                          <p:spTgt spid="179"/>
                                        </p:tgtEl>
                                        <p:attrNameLst>
                                          <p:attrName>style.visibility</p:attrName>
                                        </p:attrNameLst>
                                      </p:cBhvr>
                                      <p:to>
                                        <p:strVal val="visible"/>
                                      </p:to>
                                    </p:set>
                                    <p:anim calcmode="lin" valueType="num">
                                      <p:cBhvr>
                                        <p:cTn id="59" dur="500" fill="hold"/>
                                        <p:tgtEl>
                                          <p:spTgt spid="179"/>
                                        </p:tgtEl>
                                        <p:attrNameLst>
                                          <p:attrName>ppt_w</p:attrName>
                                        </p:attrNameLst>
                                      </p:cBhvr>
                                      <p:tavLst>
                                        <p:tav tm="0">
                                          <p:val>
                                            <p:fltVal val="0"/>
                                          </p:val>
                                        </p:tav>
                                        <p:tav tm="100000">
                                          <p:val>
                                            <p:strVal val="#ppt_w"/>
                                          </p:val>
                                        </p:tav>
                                      </p:tavLst>
                                    </p:anim>
                                    <p:anim calcmode="lin" valueType="num">
                                      <p:cBhvr>
                                        <p:cTn id="60" dur="500" fill="hold"/>
                                        <p:tgtEl>
                                          <p:spTgt spid="179"/>
                                        </p:tgtEl>
                                        <p:attrNameLst>
                                          <p:attrName>ppt_h</p:attrName>
                                        </p:attrNameLst>
                                      </p:cBhvr>
                                      <p:tavLst>
                                        <p:tav tm="0">
                                          <p:val>
                                            <p:fltVal val="0"/>
                                          </p:val>
                                        </p:tav>
                                        <p:tav tm="100000">
                                          <p:val>
                                            <p:strVal val="#ppt_h"/>
                                          </p:val>
                                        </p:tav>
                                      </p:tavLst>
                                    </p:anim>
                                    <p:animEffect transition="in" filter="fade">
                                      <p:cBhvr>
                                        <p:cTn id="61" dur="500"/>
                                        <p:tgtEl>
                                          <p:spTgt spid="179"/>
                                        </p:tgtEl>
                                      </p:cBhvr>
                                    </p:animEffect>
                                  </p:childTnLst>
                                </p:cTn>
                              </p:par>
                            </p:childTnLst>
                          </p:cTn>
                        </p:par>
                        <p:par>
                          <p:cTn id="62" fill="hold">
                            <p:stCondLst>
                              <p:cond delay="3200"/>
                            </p:stCondLst>
                            <p:childTnLst>
                              <p:par>
                                <p:cTn id="63" presetID="53" presetClass="entr" presetSubtype="16" fill="hold" nodeType="afterEffect">
                                  <p:stCondLst>
                                    <p:cond delay="0"/>
                                  </p:stCondLst>
                                  <p:childTnLst>
                                    <p:set>
                                      <p:cBhvr>
                                        <p:cTn id="64" dur="1" fill="hold">
                                          <p:stCondLst>
                                            <p:cond delay="0"/>
                                          </p:stCondLst>
                                        </p:cTn>
                                        <p:tgtEl>
                                          <p:spTgt spid="139"/>
                                        </p:tgtEl>
                                        <p:attrNameLst>
                                          <p:attrName>style.visibility</p:attrName>
                                        </p:attrNameLst>
                                      </p:cBhvr>
                                      <p:to>
                                        <p:strVal val="visible"/>
                                      </p:to>
                                    </p:set>
                                    <p:anim calcmode="lin" valueType="num">
                                      <p:cBhvr>
                                        <p:cTn id="65" dur="500" fill="hold"/>
                                        <p:tgtEl>
                                          <p:spTgt spid="139"/>
                                        </p:tgtEl>
                                        <p:attrNameLst>
                                          <p:attrName>ppt_w</p:attrName>
                                        </p:attrNameLst>
                                      </p:cBhvr>
                                      <p:tavLst>
                                        <p:tav tm="0">
                                          <p:val>
                                            <p:fltVal val="0"/>
                                          </p:val>
                                        </p:tav>
                                        <p:tav tm="100000">
                                          <p:val>
                                            <p:strVal val="#ppt_w"/>
                                          </p:val>
                                        </p:tav>
                                      </p:tavLst>
                                    </p:anim>
                                    <p:anim calcmode="lin" valueType="num">
                                      <p:cBhvr>
                                        <p:cTn id="66" dur="500" fill="hold"/>
                                        <p:tgtEl>
                                          <p:spTgt spid="139"/>
                                        </p:tgtEl>
                                        <p:attrNameLst>
                                          <p:attrName>ppt_h</p:attrName>
                                        </p:attrNameLst>
                                      </p:cBhvr>
                                      <p:tavLst>
                                        <p:tav tm="0">
                                          <p:val>
                                            <p:fltVal val="0"/>
                                          </p:val>
                                        </p:tav>
                                        <p:tav tm="100000">
                                          <p:val>
                                            <p:strVal val="#ppt_h"/>
                                          </p:val>
                                        </p:tav>
                                      </p:tavLst>
                                    </p:anim>
                                    <p:animEffect transition="in" filter="fade">
                                      <p:cBhvr>
                                        <p:cTn id="67" dur="500"/>
                                        <p:tgtEl>
                                          <p:spTgt spid="139"/>
                                        </p:tgtEl>
                                      </p:cBhvr>
                                    </p:animEffect>
                                  </p:childTnLst>
                                </p:cTn>
                              </p:par>
                            </p:childTnLst>
                          </p:cTn>
                        </p:par>
                        <p:par>
                          <p:cTn id="68" fill="hold">
                            <p:stCondLst>
                              <p:cond delay="3700"/>
                            </p:stCondLst>
                            <p:childTnLst>
                              <p:par>
                                <p:cTn id="69" presetID="53" presetClass="entr" presetSubtype="16" fill="hold" nodeType="afterEffect">
                                  <p:stCondLst>
                                    <p:cond delay="0"/>
                                  </p:stCondLst>
                                  <p:childTnLst>
                                    <p:set>
                                      <p:cBhvr>
                                        <p:cTn id="70" dur="1" fill="hold">
                                          <p:stCondLst>
                                            <p:cond delay="0"/>
                                          </p:stCondLst>
                                        </p:cTn>
                                        <p:tgtEl>
                                          <p:spTgt spid="187"/>
                                        </p:tgtEl>
                                        <p:attrNameLst>
                                          <p:attrName>style.visibility</p:attrName>
                                        </p:attrNameLst>
                                      </p:cBhvr>
                                      <p:to>
                                        <p:strVal val="visible"/>
                                      </p:to>
                                    </p:set>
                                    <p:anim calcmode="lin" valueType="num">
                                      <p:cBhvr>
                                        <p:cTn id="71" dur="500" fill="hold"/>
                                        <p:tgtEl>
                                          <p:spTgt spid="187"/>
                                        </p:tgtEl>
                                        <p:attrNameLst>
                                          <p:attrName>ppt_w</p:attrName>
                                        </p:attrNameLst>
                                      </p:cBhvr>
                                      <p:tavLst>
                                        <p:tav tm="0">
                                          <p:val>
                                            <p:fltVal val="0"/>
                                          </p:val>
                                        </p:tav>
                                        <p:tav tm="100000">
                                          <p:val>
                                            <p:strVal val="#ppt_w"/>
                                          </p:val>
                                        </p:tav>
                                      </p:tavLst>
                                    </p:anim>
                                    <p:anim calcmode="lin" valueType="num">
                                      <p:cBhvr>
                                        <p:cTn id="72" dur="500" fill="hold"/>
                                        <p:tgtEl>
                                          <p:spTgt spid="187"/>
                                        </p:tgtEl>
                                        <p:attrNameLst>
                                          <p:attrName>ppt_h</p:attrName>
                                        </p:attrNameLst>
                                      </p:cBhvr>
                                      <p:tavLst>
                                        <p:tav tm="0">
                                          <p:val>
                                            <p:fltVal val="0"/>
                                          </p:val>
                                        </p:tav>
                                        <p:tav tm="100000">
                                          <p:val>
                                            <p:strVal val="#ppt_h"/>
                                          </p:val>
                                        </p:tav>
                                      </p:tavLst>
                                    </p:anim>
                                    <p:animEffect transition="in" filter="fade">
                                      <p:cBhvr>
                                        <p:cTn id="73" dur="500"/>
                                        <p:tgtEl>
                                          <p:spTgt spid="187"/>
                                        </p:tgtEl>
                                      </p:cBhvr>
                                    </p:animEffect>
                                  </p:childTnLst>
                                </p:cTn>
                              </p:par>
                              <p:par>
                                <p:cTn id="74" presetID="22" presetClass="entr" presetSubtype="1" fill="hold" nodeType="withEffect">
                                  <p:stCondLst>
                                    <p:cond delay="500"/>
                                  </p:stCondLst>
                                  <p:childTnLst>
                                    <p:set>
                                      <p:cBhvr>
                                        <p:cTn id="75" dur="1" fill="hold">
                                          <p:stCondLst>
                                            <p:cond delay="0"/>
                                          </p:stCondLst>
                                        </p:cTn>
                                        <p:tgtEl>
                                          <p:spTgt spid="197"/>
                                        </p:tgtEl>
                                        <p:attrNameLst>
                                          <p:attrName>style.visibility</p:attrName>
                                        </p:attrNameLst>
                                      </p:cBhvr>
                                      <p:to>
                                        <p:strVal val="visible"/>
                                      </p:to>
                                    </p:set>
                                    <p:animEffect transition="in" filter="wipe(up)">
                                      <p:cBhvr>
                                        <p:cTn id="76" dur="500"/>
                                        <p:tgtEl>
                                          <p:spTgt spid="197"/>
                                        </p:tgtEl>
                                      </p:cBhvr>
                                    </p:animEffect>
                                  </p:childTnLst>
                                </p:cTn>
                              </p:par>
                              <p:par>
                                <p:cTn id="77" presetID="22" presetClass="entr" presetSubtype="1" fill="hold" nodeType="withEffect">
                                  <p:stCondLst>
                                    <p:cond delay="500"/>
                                  </p:stCondLst>
                                  <p:childTnLst>
                                    <p:set>
                                      <p:cBhvr>
                                        <p:cTn id="78" dur="1" fill="hold">
                                          <p:stCondLst>
                                            <p:cond delay="0"/>
                                          </p:stCondLst>
                                        </p:cTn>
                                        <p:tgtEl>
                                          <p:spTgt spid="200"/>
                                        </p:tgtEl>
                                        <p:attrNameLst>
                                          <p:attrName>style.visibility</p:attrName>
                                        </p:attrNameLst>
                                      </p:cBhvr>
                                      <p:to>
                                        <p:strVal val="visible"/>
                                      </p:to>
                                    </p:set>
                                    <p:animEffect transition="in" filter="wipe(up)">
                                      <p:cBhvr>
                                        <p:cTn id="79" dur="500"/>
                                        <p:tgtEl>
                                          <p:spTgt spid="200"/>
                                        </p:tgtEl>
                                      </p:cBhvr>
                                    </p:animEffect>
                                  </p:childTnLst>
                                </p:cTn>
                              </p:par>
                              <p:par>
                                <p:cTn id="80" presetID="22" presetClass="entr" presetSubtype="1" fill="hold" nodeType="withEffect">
                                  <p:stCondLst>
                                    <p:cond delay="500"/>
                                  </p:stCondLst>
                                  <p:childTnLst>
                                    <p:set>
                                      <p:cBhvr>
                                        <p:cTn id="81" dur="1" fill="hold">
                                          <p:stCondLst>
                                            <p:cond delay="0"/>
                                          </p:stCondLst>
                                        </p:cTn>
                                        <p:tgtEl>
                                          <p:spTgt spid="203"/>
                                        </p:tgtEl>
                                        <p:attrNameLst>
                                          <p:attrName>style.visibility</p:attrName>
                                        </p:attrNameLst>
                                      </p:cBhvr>
                                      <p:to>
                                        <p:strVal val="visible"/>
                                      </p:to>
                                    </p:set>
                                    <p:animEffect transition="in" filter="wipe(up)">
                                      <p:cBhvr>
                                        <p:cTn id="82" dur="500"/>
                                        <p:tgtEl>
                                          <p:spTgt spid="203"/>
                                        </p:tgtEl>
                                      </p:cBhvr>
                                    </p:animEffect>
                                  </p:childTnLst>
                                </p:cTn>
                              </p:par>
                              <p:par>
                                <p:cTn id="83" presetID="22" presetClass="entr" presetSubtype="1" fill="hold" nodeType="withEffect">
                                  <p:stCondLst>
                                    <p:cond delay="600"/>
                                  </p:stCondLst>
                                  <p:childTnLst>
                                    <p:set>
                                      <p:cBhvr>
                                        <p:cTn id="84" dur="1" fill="hold">
                                          <p:stCondLst>
                                            <p:cond delay="0"/>
                                          </p:stCondLst>
                                        </p:cTn>
                                        <p:tgtEl>
                                          <p:spTgt spid="206"/>
                                        </p:tgtEl>
                                        <p:attrNameLst>
                                          <p:attrName>style.visibility</p:attrName>
                                        </p:attrNameLst>
                                      </p:cBhvr>
                                      <p:to>
                                        <p:strVal val="visible"/>
                                      </p:to>
                                    </p:set>
                                    <p:animEffect transition="in" filter="wipe(up)">
                                      <p:cBhvr>
                                        <p:cTn id="85" dur="500"/>
                                        <p:tgtEl>
                                          <p:spTgt spid="206"/>
                                        </p:tgtEl>
                                      </p:cBhvr>
                                    </p:animEffect>
                                  </p:childTnLst>
                                </p:cTn>
                              </p:par>
                              <p:par>
                                <p:cTn id="86" presetID="22" presetClass="entr" presetSubtype="1" fill="hold" nodeType="withEffect">
                                  <p:stCondLst>
                                    <p:cond delay="600"/>
                                  </p:stCondLst>
                                  <p:childTnLst>
                                    <p:set>
                                      <p:cBhvr>
                                        <p:cTn id="87" dur="1" fill="hold">
                                          <p:stCondLst>
                                            <p:cond delay="0"/>
                                          </p:stCondLst>
                                        </p:cTn>
                                        <p:tgtEl>
                                          <p:spTgt spid="209"/>
                                        </p:tgtEl>
                                        <p:attrNameLst>
                                          <p:attrName>style.visibility</p:attrName>
                                        </p:attrNameLst>
                                      </p:cBhvr>
                                      <p:to>
                                        <p:strVal val="visible"/>
                                      </p:to>
                                    </p:set>
                                    <p:animEffect transition="in" filter="wipe(up)">
                                      <p:cBhvr>
                                        <p:cTn id="88" dur="500"/>
                                        <p:tgtEl>
                                          <p:spTgt spid="209"/>
                                        </p:tgtEl>
                                      </p:cBhvr>
                                    </p:animEffect>
                                  </p:childTnLst>
                                </p:cTn>
                              </p:par>
                              <p:par>
                                <p:cTn id="89" presetID="22" presetClass="entr" presetSubtype="1" fill="hold" nodeType="withEffect">
                                  <p:stCondLst>
                                    <p:cond delay="700"/>
                                  </p:stCondLst>
                                  <p:childTnLst>
                                    <p:set>
                                      <p:cBhvr>
                                        <p:cTn id="90" dur="1" fill="hold">
                                          <p:stCondLst>
                                            <p:cond delay="0"/>
                                          </p:stCondLst>
                                        </p:cTn>
                                        <p:tgtEl>
                                          <p:spTgt spid="212"/>
                                        </p:tgtEl>
                                        <p:attrNameLst>
                                          <p:attrName>style.visibility</p:attrName>
                                        </p:attrNameLst>
                                      </p:cBhvr>
                                      <p:to>
                                        <p:strVal val="visible"/>
                                      </p:to>
                                    </p:set>
                                    <p:animEffect transition="in" filter="wipe(up)">
                                      <p:cBhvr>
                                        <p:cTn id="91" dur="500"/>
                                        <p:tgtEl>
                                          <p:spTgt spid="2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61" grpId="0"/>
      <p:bldP spid="16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8266914" y="857035"/>
            <a:ext cx="649280" cy="762000"/>
            <a:chOff x="8266914" y="-18254"/>
            <a:chExt cx="649280" cy="762000"/>
          </a:xfrm>
        </p:grpSpPr>
        <p:sp>
          <p:nvSpPr>
            <p:cNvPr id="25"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26" name="组合 25"/>
            <p:cNvGrpSpPr/>
            <p:nvPr/>
          </p:nvGrpSpPr>
          <p:grpSpPr>
            <a:xfrm>
              <a:off x="8266914" y="134144"/>
              <a:ext cx="649280" cy="475558"/>
              <a:chOff x="235091" y="185120"/>
              <a:chExt cx="649280" cy="475558"/>
            </a:xfrm>
          </p:grpSpPr>
          <p:sp>
            <p:nvSpPr>
              <p:cNvPr id="27" name="矩形 26"/>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28" name="矩形 27"/>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pic>
        <p:nvPicPr>
          <p:cNvPr id="29" name="Picture 3"/>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634166" y="2321128"/>
            <a:ext cx="3786227" cy="2451361"/>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2627135" y="4055201"/>
            <a:ext cx="2078746" cy="1385831"/>
          </a:xfrm>
          <a:prstGeom prst="rect">
            <a:avLst/>
          </a:prstGeom>
          <a:noFill/>
          <a:extLst>
            <a:ext uri="{909E8E84-426E-40DD-AFC4-6F175D3DCCD1}">
              <a14:hiddenFill xmlns:a14="http://schemas.microsoft.com/office/drawing/2010/main">
                <a:solidFill>
                  <a:srgbClr val="FFFFFF"/>
                </a:solidFill>
              </a14:hiddenFill>
            </a:ext>
          </a:extLst>
        </p:spPr>
      </p:pic>
      <p:sp>
        <p:nvSpPr>
          <p:cNvPr id="31" name="矩形 30"/>
          <p:cNvSpPr/>
          <p:nvPr/>
        </p:nvSpPr>
        <p:spPr>
          <a:xfrm>
            <a:off x="4826478" y="2152433"/>
            <a:ext cx="2718116" cy="954107"/>
          </a:xfrm>
          <a:prstGeom prst="rect">
            <a:avLst/>
          </a:prstGeom>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srgbClr val="FFC000"/>
                </a:solidFill>
                <a:effectLst/>
                <a:uLnTx/>
                <a:uFillTx/>
                <a:latin typeface="Impact" pitchFamily="34" charset="0"/>
              </a:rPr>
              <a:t>COMPANY </a:t>
            </a:r>
            <a:endParaRPr kumimoji="0" lang="en-US" altLang="zh-CN" sz="2800" b="0" i="0" u="none" strike="noStrike" kern="0" cap="none" spc="0" normalizeH="0" baseline="0" noProof="0" dirty="0" smtClean="0">
              <a:ln>
                <a:noFill/>
              </a:ln>
              <a:solidFill>
                <a:srgbClr val="FFC000"/>
              </a:solidFill>
              <a:effectLst/>
              <a:uLnTx/>
              <a:uFillTx/>
              <a:latin typeface="Impact" pitchFamily="34" charset="0"/>
            </a:endParaRP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srgbClr val="C00000"/>
                </a:solidFill>
                <a:effectLst/>
                <a:uLnTx/>
                <a:uFillTx/>
                <a:latin typeface="Impact" pitchFamily="34" charset="0"/>
              </a:rPr>
              <a:t>              </a:t>
            </a:r>
            <a:r>
              <a:rPr kumimoji="0" lang="en-US" altLang="zh-CN" sz="2800" b="0" i="0" u="none" strike="noStrike" kern="0" cap="none" spc="0" normalizeH="0" baseline="0" noProof="0" dirty="0" smtClean="0">
                <a:ln>
                  <a:noFill/>
                </a:ln>
                <a:solidFill>
                  <a:srgbClr val="FF9900"/>
                </a:solidFill>
                <a:effectLst/>
                <a:uLnTx/>
                <a:uFillTx/>
                <a:latin typeface="Impact" pitchFamily="34" charset="0"/>
              </a:rPr>
              <a:t>PROFILE</a:t>
            </a:r>
            <a:endParaRPr kumimoji="0" lang="zh-CN" altLang="en-US" sz="2800" b="0" i="0" u="none" strike="noStrike" kern="0" cap="none" spc="0" normalizeH="0" baseline="0" noProof="0" dirty="0">
              <a:ln>
                <a:noFill/>
              </a:ln>
              <a:solidFill>
                <a:srgbClr val="FF9900"/>
              </a:solidFill>
              <a:effectLst/>
              <a:uLnTx/>
              <a:uFillTx/>
              <a:latin typeface="Impact" pitchFamily="34" charset="0"/>
            </a:endParaRPr>
          </a:p>
        </p:txBody>
      </p:sp>
      <p:sp>
        <p:nvSpPr>
          <p:cNvPr id="32" name="矩形 31"/>
          <p:cNvSpPr/>
          <p:nvPr/>
        </p:nvSpPr>
        <p:spPr>
          <a:xfrm>
            <a:off x="4877594" y="2743668"/>
            <a:ext cx="954107" cy="323165"/>
          </a:xfrm>
          <a:prstGeom prst="rect">
            <a:avLst/>
          </a:prstGeom>
        </p:spPr>
        <p:txBody>
          <a:bodyPr wrap="none">
            <a:spAutoFit/>
          </a:bodyPr>
          <a:lstStyle/>
          <a:p>
            <a:r>
              <a:rPr lang="zh-CN" altLang="en-US" sz="1500" dirty="0" smtClean="0">
                <a:solidFill>
                  <a:srgbClr val="00B0F0"/>
                </a:solidFill>
                <a:latin typeface="微软雅黑" panose="020B0503020204020204" pitchFamily="34" charset="-122"/>
                <a:ea typeface="微软雅黑" panose="020B0503020204020204" pitchFamily="34" charset="-122"/>
              </a:rPr>
              <a:t>公司介绍</a:t>
            </a:r>
            <a:endParaRPr lang="zh-CN" altLang="en-US" sz="1500" dirty="0">
              <a:solidFill>
                <a:srgbClr val="00B0F0"/>
              </a:solidFill>
              <a:latin typeface="微软雅黑" panose="020B0503020204020204" pitchFamily="34" charset="-122"/>
              <a:ea typeface="微软雅黑" panose="020B0503020204020204" pitchFamily="34" charset="-122"/>
            </a:endParaRPr>
          </a:p>
        </p:txBody>
      </p:sp>
      <p:sp>
        <p:nvSpPr>
          <p:cNvPr id="33" name="矩形 32"/>
          <p:cNvSpPr/>
          <p:nvPr/>
        </p:nvSpPr>
        <p:spPr>
          <a:xfrm>
            <a:off x="4877594" y="3039538"/>
            <a:ext cx="3200400" cy="1015663"/>
          </a:xfrm>
          <a:prstGeom prst="rect">
            <a:avLst/>
          </a:prstGeom>
        </p:spPr>
        <p:txBody>
          <a:bodyPr wrap="square">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一个成功的企业必须拥有着科学的管理理</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念，良好的资金运作模式，有竞争意识和</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合作精神的管理团队，优秀而独特的企业</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文化。还有最易缺乏的企业素质</a:t>
            </a:r>
            <a:r>
              <a:rPr kumimoji="0" lang="en-US" altLang="zh-CN"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a:t>
            </a: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锐意</a:t>
            </a: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进取的决心和勇气！</a:t>
            </a:r>
          </a:p>
        </p:txBody>
      </p:sp>
      <p:sp>
        <p:nvSpPr>
          <p:cNvPr id="34" name="矩形 33"/>
          <p:cNvSpPr/>
          <p:nvPr/>
        </p:nvSpPr>
        <p:spPr>
          <a:xfrm>
            <a:off x="4877594" y="4057433"/>
            <a:ext cx="3353197" cy="738664"/>
          </a:xfrm>
          <a:prstGeom prst="rect">
            <a:avLst/>
          </a:prstGeom>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rPr>
              <a:t>A successful enterprise must have the concept of scientific management,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rPr>
              <a:t>capital operation mode of good,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rPr>
              <a:t>have the sense of competition and cooperation of the management team,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rPr>
              <a:t>excellent and unique corporate culture. </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rPr>
              <a:t>There are the most vulnerable to the lack of enterprise quality,</a:t>
            </a:r>
          </a:p>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rPr>
              <a:t>enterprising determination and courage!</a:t>
            </a:r>
            <a:endParaRPr kumimoji="0" lang="zh-CN" altLang="en-US" sz="7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ndParaRPr>
          </a:p>
        </p:txBody>
      </p:sp>
      <p:grpSp>
        <p:nvGrpSpPr>
          <p:cNvPr id="35" name="组合 34"/>
          <p:cNvGrpSpPr/>
          <p:nvPr/>
        </p:nvGrpSpPr>
        <p:grpSpPr>
          <a:xfrm>
            <a:off x="903371" y="1125232"/>
            <a:ext cx="2831223" cy="679699"/>
            <a:chOff x="903371" y="249943"/>
            <a:chExt cx="2831223" cy="679699"/>
          </a:xfrm>
        </p:grpSpPr>
        <p:sp>
          <p:nvSpPr>
            <p:cNvPr id="36" name="任意多边形 35"/>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37" name="任意多边形 36"/>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38" name="组合 37"/>
          <p:cNvGrpSpPr/>
          <p:nvPr/>
        </p:nvGrpSpPr>
        <p:grpSpPr>
          <a:xfrm rot="16200000">
            <a:off x="574523" y="1033451"/>
            <a:ext cx="765103" cy="863262"/>
            <a:chOff x="8439634" y="3544648"/>
            <a:chExt cx="1611146" cy="1817848"/>
          </a:xfrm>
        </p:grpSpPr>
        <p:sp>
          <p:nvSpPr>
            <p:cNvPr id="39"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40"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41" name="Group 17"/>
          <p:cNvGrpSpPr>
            <a:grpSpLocks noChangeAspect="1"/>
          </p:cNvGrpSpPr>
          <p:nvPr/>
        </p:nvGrpSpPr>
        <p:grpSpPr bwMode="auto">
          <a:xfrm>
            <a:off x="827405" y="1330944"/>
            <a:ext cx="259340" cy="278386"/>
            <a:chOff x="231" y="1205"/>
            <a:chExt cx="640" cy="687"/>
          </a:xfrm>
          <a:solidFill>
            <a:srgbClr val="00B0F0"/>
          </a:solidFill>
          <a:effectLst/>
        </p:grpSpPr>
        <p:sp>
          <p:nvSpPr>
            <p:cNvPr id="4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4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44" name="矩形 3"/>
          <p:cNvSpPr>
            <a:spLocks noChangeArrowheads="1"/>
          </p:cNvSpPr>
          <p:nvPr/>
        </p:nvSpPr>
        <p:spPr bwMode="auto">
          <a:xfrm>
            <a:off x="1448594" y="1318203"/>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公司介绍</a:t>
            </a:r>
            <a:endPar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endParaRPr>
          </a:p>
        </p:txBody>
      </p:sp>
      <p:sp>
        <p:nvSpPr>
          <p:cNvPr id="45" name="文本框 37"/>
          <p:cNvSpPr>
            <a:spLocks noChangeArrowheads="1"/>
          </p:cNvSpPr>
          <p:nvPr/>
        </p:nvSpPr>
        <p:spPr bwMode="auto">
          <a:xfrm>
            <a:off x="2591594" y="1445521"/>
            <a:ext cx="17314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sym typeface="Arial" pitchFamily="34" charset="0"/>
              </a:rPr>
              <a:t>COMPANY</a:t>
            </a:r>
            <a:endParaRPr kumimoji="0" lang="zh-CN" altLang="en-US" sz="10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par>
                                <p:cTn id="13" presetID="22" presetClass="entr" presetSubtype="8" fill="hold" nodeType="withEffect">
                                  <p:stCondLst>
                                    <p:cond delay="40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par>
                                <p:cTn id="16" presetID="53" presetClass="entr" presetSubtype="16" fill="hold" nodeType="withEffect">
                                  <p:stCondLst>
                                    <p:cond delay="0"/>
                                  </p:stCondLst>
                                  <p:childTnLst>
                                    <p:set>
                                      <p:cBhvr>
                                        <p:cTn id="17" dur="1" fill="hold">
                                          <p:stCondLst>
                                            <p:cond delay="0"/>
                                          </p:stCondLst>
                                        </p:cTn>
                                        <p:tgtEl>
                                          <p:spTgt spid="38"/>
                                        </p:tgtEl>
                                        <p:attrNameLst>
                                          <p:attrName>style.visibility</p:attrName>
                                        </p:attrNameLst>
                                      </p:cBhvr>
                                      <p:to>
                                        <p:strVal val="visible"/>
                                      </p:to>
                                    </p:set>
                                    <p:anim calcmode="lin" valueType="num">
                                      <p:cBhvr>
                                        <p:cTn id="18" dur="500" fill="hold"/>
                                        <p:tgtEl>
                                          <p:spTgt spid="38"/>
                                        </p:tgtEl>
                                        <p:attrNameLst>
                                          <p:attrName>ppt_w</p:attrName>
                                        </p:attrNameLst>
                                      </p:cBhvr>
                                      <p:tavLst>
                                        <p:tav tm="0">
                                          <p:val>
                                            <p:fltVal val="0"/>
                                          </p:val>
                                        </p:tav>
                                        <p:tav tm="100000">
                                          <p:val>
                                            <p:strVal val="#ppt_w"/>
                                          </p:val>
                                        </p:tav>
                                      </p:tavLst>
                                    </p:anim>
                                    <p:anim calcmode="lin" valueType="num">
                                      <p:cBhvr>
                                        <p:cTn id="19" dur="500" fill="hold"/>
                                        <p:tgtEl>
                                          <p:spTgt spid="38"/>
                                        </p:tgtEl>
                                        <p:attrNameLst>
                                          <p:attrName>ppt_h</p:attrName>
                                        </p:attrNameLst>
                                      </p:cBhvr>
                                      <p:tavLst>
                                        <p:tav tm="0">
                                          <p:val>
                                            <p:fltVal val="0"/>
                                          </p:val>
                                        </p:tav>
                                        <p:tav tm="100000">
                                          <p:val>
                                            <p:strVal val="#ppt_h"/>
                                          </p:val>
                                        </p:tav>
                                      </p:tavLst>
                                    </p:anim>
                                    <p:animEffect transition="in" filter="fade">
                                      <p:cBhvr>
                                        <p:cTn id="20" dur="500"/>
                                        <p:tgtEl>
                                          <p:spTgt spid="38"/>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left)">
                                      <p:cBhvr>
                                        <p:cTn id="24" dur="500"/>
                                        <p:tgtEl>
                                          <p:spTgt spid="44"/>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45"/>
                                        </p:tgtEl>
                                        <p:attrNameLst>
                                          <p:attrName>style.visibility</p:attrName>
                                        </p:attrNameLst>
                                      </p:cBhvr>
                                      <p:to>
                                        <p:strVal val="visible"/>
                                      </p:to>
                                    </p:set>
                                    <p:animEffect transition="in" filter="wipe(left)">
                                      <p:cBhvr>
                                        <p:cTn id="27" dur="500"/>
                                        <p:tgtEl>
                                          <p:spTgt spid="45"/>
                                        </p:tgtEl>
                                      </p:cBhvr>
                                    </p:animEffect>
                                  </p:childTnLst>
                                </p:cTn>
                              </p:par>
                            </p:childTnLst>
                          </p:cTn>
                        </p:par>
                        <p:par>
                          <p:cTn id="28" fill="hold">
                            <p:stCondLst>
                              <p:cond delay="1900"/>
                            </p:stCondLst>
                            <p:childTnLst>
                              <p:par>
                                <p:cTn id="29" presetID="21" presetClass="entr" presetSubtype="1"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heel(1)">
                                      <p:cBhvr>
                                        <p:cTn id="31" dur="500"/>
                                        <p:tgtEl>
                                          <p:spTgt spid="29"/>
                                        </p:tgtEl>
                                      </p:cBhvr>
                                    </p:animEffect>
                                  </p:childTnLst>
                                </p:cTn>
                              </p:par>
                            </p:childTnLst>
                          </p:cTn>
                        </p:par>
                        <p:par>
                          <p:cTn id="32" fill="hold">
                            <p:stCondLst>
                              <p:cond delay="2400"/>
                            </p:stCondLst>
                            <p:childTnLst>
                              <p:par>
                                <p:cTn id="33" presetID="14" presetClass="entr" presetSubtype="10" fill="hold"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randombar(horizontal)">
                                      <p:cBhvr>
                                        <p:cTn id="35" dur="500"/>
                                        <p:tgtEl>
                                          <p:spTgt spid="30"/>
                                        </p:tgtEl>
                                      </p:cBhvr>
                                    </p:animEffect>
                                  </p:childTnLst>
                                </p:cTn>
                              </p:par>
                            </p:childTnLst>
                          </p:cTn>
                        </p:par>
                        <p:par>
                          <p:cTn id="36" fill="hold">
                            <p:stCondLst>
                              <p:cond delay="2900"/>
                            </p:stCondLst>
                            <p:childTnLst>
                              <p:par>
                                <p:cTn id="37" presetID="22" presetClass="entr" presetSubtype="8"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left)">
                                      <p:cBhvr>
                                        <p:cTn id="39" dur="1000"/>
                                        <p:tgtEl>
                                          <p:spTgt spid="31"/>
                                        </p:tgtEl>
                                      </p:cBhvr>
                                    </p:animEffect>
                                  </p:childTnLst>
                                </p:cTn>
                              </p:par>
                            </p:childTnLst>
                          </p:cTn>
                        </p:par>
                        <p:par>
                          <p:cTn id="40" fill="hold">
                            <p:stCondLst>
                              <p:cond delay="3900"/>
                            </p:stCondLst>
                            <p:childTnLst>
                              <p:par>
                                <p:cTn id="41" presetID="23" presetClass="entr" presetSubtype="16" fill="hold" grpId="0" nodeType="afterEffect">
                                  <p:stCondLst>
                                    <p:cond delay="0"/>
                                  </p:stCondLst>
                                  <p:iterate type="lt">
                                    <p:tmPct val="66667"/>
                                  </p:iterate>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ppt_w</p:attrName>
                                        </p:attrNameLst>
                                      </p:cBhvr>
                                      <p:tavLst>
                                        <p:tav tm="0">
                                          <p:val>
                                            <p:fltVal val="0"/>
                                          </p:val>
                                        </p:tav>
                                        <p:tav tm="100000">
                                          <p:val>
                                            <p:strVal val="#ppt_w"/>
                                          </p:val>
                                        </p:tav>
                                      </p:tavLst>
                                    </p:anim>
                                    <p:anim calcmode="lin" valueType="num">
                                      <p:cBhvr>
                                        <p:cTn id="44" dur="500" fill="hold"/>
                                        <p:tgtEl>
                                          <p:spTgt spid="32"/>
                                        </p:tgtEl>
                                        <p:attrNameLst>
                                          <p:attrName>ppt_h</p:attrName>
                                        </p:attrNameLst>
                                      </p:cBhvr>
                                      <p:tavLst>
                                        <p:tav tm="0">
                                          <p:val>
                                            <p:fltVal val="0"/>
                                          </p:val>
                                        </p:tav>
                                        <p:tav tm="100000">
                                          <p:val>
                                            <p:strVal val="#ppt_h"/>
                                          </p:val>
                                        </p:tav>
                                      </p:tavLst>
                                    </p:anim>
                                  </p:childTnLst>
                                </p:cTn>
                              </p:par>
                            </p:childTnLst>
                          </p:cTn>
                        </p:par>
                        <p:par>
                          <p:cTn id="45" fill="hold">
                            <p:stCondLst>
                              <p:cond delay="5400"/>
                            </p:stCondLst>
                            <p:childTnLst>
                              <p:par>
                                <p:cTn id="46" presetID="22" presetClass="entr" presetSubtype="1" fill="hold" grpId="0" nodeType="after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wipe(up)">
                                      <p:cBhvr>
                                        <p:cTn id="48" dur="1000"/>
                                        <p:tgtEl>
                                          <p:spTgt spid="3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16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44" grpId="0"/>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6" name="组合 75"/>
          <p:cNvGrpSpPr/>
          <p:nvPr/>
        </p:nvGrpSpPr>
        <p:grpSpPr>
          <a:xfrm>
            <a:off x="6285995" y="4484068"/>
            <a:ext cx="1179281" cy="1086743"/>
            <a:chOff x="304800" y="673100"/>
            <a:chExt cx="4000500" cy="4000500"/>
          </a:xfrm>
          <a:effectLst>
            <a:outerShdw blurRad="444500" dist="254000" dir="8100000" algn="tr" rotWithShape="0">
              <a:prstClr val="black">
                <a:alpha val="50000"/>
              </a:prstClr>
            </a:outerShdw>
          </a:effectLst>
        </p:grpSpPr>
        <p:sp>
          <p:nvSpPr>
            <p:cNvPr id="77"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78"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79" name="组合 78"/>
          <p:cNvGrpSpPr/>
          <p:nvPr/>
        </p:nvGrpSpPr>
        <p:grpSpPr>
          <a:xfrm>
            <a:off x="4758843" y="4935977"/>
            <a:ext cx="630230" cy="580776"/>
            <a:chOff x="304800" y="673100"/>
            <a:chExt cx="4000500" cy="4000500"/>
          </a:xfrm>
          <a:effectLst>
            <a:outerShdw blurRad="444500" dist="254000" dir="8100000" algn="tr" rotWithShape="0">
              <a:prstClr val="black">
                <a:alpha val="50000"/>
              </a:prstClr>
            </a:outerShdw>
          </a:effectLst>
        </p:grpSpPr>
        <p:sp>
          <p:nvSpPr>
            <p:cNvPr id="80"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1"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82" name="组合 81"/>
          <p:cNvGrpSpPr/>
          <p:nvPr/>
        </p:nvGrpSpPr>
        <p:grpSpPr>
          <a:xfrm>
            <a:off x="5437632" y="5271517"/>
            <a:ext cx="890519" cy="820640"/>
            <a:chOff x="304800" y="673100"/>
            <a:chExt cx="4000500" cy="4000500"/>
          </a:xfrm>
          <a:effectLst>
            <a:outerShdw blurRad="444500" dist="254000" dir="8100000" algn="tr" rotWithShape="0">
              <a:prstClr val="black">
                <a:alpha val="50000"/>
              </a:prstClr>
            </a:outerShdw>
          </a:effectLst>
        </p:grpSpPr>
        <p:sp>
          <p:nvSpPr>
            <p:cNvPr id="83"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4"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85" name="组合 84"/>
          <p:cNvGrpSpPr/>
          <p:nvPr/>
        </p:nvGrpSpPr>
        <p:grpSpPr>
          <a:xfrm>
            <a:off x="7760135" y="5065575"/>
            <a:ext cx="685800" cy="631985"/>
            <a:chOff x="304800" y="673100"/>
            <a:chExt cx="4000500" cy="4000500"/>
          </a:xfrm>
          <a:effectLst>
            <a:outerShdw blurRad="444500" dist="254000" dir="8100000" algn="tr" rotWithShape="0">
              <a:prstClr val="black">
                <a:alpha val="50000"/>
              </a:prstClr>
            </a:outerShdw>
          </a:effectLst>
        </p:grpSpPr>
        <p:sp>
          <p:nvSpPr>
            <p:cNvPr id="86"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87"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88" name="组合 87"/>
          <p:cNvGrpSpPr/>
          <p:nvPr/>
        </p:nvGrpSpPr>
        <p:grpSpPr>
          <a:xfrm>
            <a:off x="766572" y="5366574"/>
            <a:ext cx="588857" cy="542650"/>
            <a:chOff x="304800" y="673100"/>
            <a:chExt cx="4000500" cy="4000500"/>
          </a:xfrm>
          <a:effectLst>
            <a:outerShdw blurRad="444500" dist="254000" dir="8100000" algn="tr" rotWithShape="0">
              <a:prstClr val="black">
                <a:alpha val="50000"/>
              </a:prstClr>
            </a:outerShdw>
          </a:effectLst>
        </p:grpSpPr>
        <p:sp>
          <p:nvSpPr>
            <p:cNvPr id="89"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0"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91" name="组合 90"/>
          <p:cNvGrpSpPr/>
          <p:nvPr/>
        </p:nvGrpSpPr>
        <p:grpSpPr>
          <a:xfrm>
            <a:off x="3963194" y="4829544"/>
            <a:ext cx="252491" cy="232678"/>
            <a:chOff x="304800" y="673100"/>
            <a:chExt cx="4000500" cy="4000500"/>
          </a:xfrm>
          <a:effectLst>
            <a:outerShdw blurRad="444500" dist="254000" dir="8100000" algn="tr" rotWithShape="0">
              <a:prstClr val="black">
                <a:alpha val="50000"/>
              </a:prstClr>
            </a:outerShdw>
          </a:effectLst>
        </p:grpSpPr>
        <p:sp>
          <p:nvSpPr>
            <p:cNvPr id="92"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3"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94" name="组合 93"/>
          <p:cNvGrpSpPr/>
          <p:nvPr/>
        </p:nvGrpSpPr>
        <p:grpSpPr>
          <a:xfrm>
            <a:off x="3181804" y="4648446"/>
            <a:ext cx="529075" cy="487559"/>
            <a:chOff x="304800" y="673100"/>
            <a:chExt cx="4000500" cy="4000500"/>
          </a:xfrm>
          <a:effectLst>
            <a:outerShdw blurRad="444500" dist="254000" dir="8100000" algn="tr" rotWithShape="0">
              <a:prstClr val="black">
                <a:alpha val="50000"/>
              </a:prstClr>
            </a:outerShdw>
          </a:effectLst>
        </p:grpSpPr>
        <p:sp>
          <p:nvSpPr>
            <p:cNvPr id="95"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6"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97" name="组合 96"/>
          <p:cNvGrpSpPr/>
          <p:nvPr/>
        </p:nvGrpSpPr>
        <p:grpSpPr>
          <a:xfrm>
            <a:off x="8465453" y="4204080"/>
            <a:ext cx="1179281" cy="1086743"/>
            <a:chOff x="304800" y="673100"/>
            <a:chExt cx="4000500" cy="4000500"/>
          </a:xfrm>
          <a:effectLst>
            <a:outerShdw blurRad="444500" dist="254000" dir="8100000" algn="tr" rotWithShape="0">
              <a:prstClr val="black">
                <a:alpha val="50000"/>
              </a:prstClr>
            </a:outerShdw>
          </a:effectLst>
        </p:grpSpPr>
        <p:sp>
          <p:nvSpPr>
            <p:cNvPr id="98"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99"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0" name="组合 99"/>
          <p:cNvGrpSpPr/>
          <p:nvPr/>
        </p:nvGrpSpPr>
        <p:grpSpPr>
          <a:xfrm>
            <a:off x="4420394" y="4622527"/>
            <a:ext cx="223080" cy="205575"/>
            <a:chOff x="304800" y="673100"/>
            <a:chExt cx="4000500" cy="4000500"/>
          </a:xfrm>
          <a:effectLst>
            <a:outerShdw blurRad="444500" dist="254000" dir="8100000" algn="tr" rotWithShape="0">
              <a:prstClr val="black">
                <a:alpha val="50000"/>
              </a:prstClr>
            </a:outerShdw>
          </a:effectLst>
        </p:grpSpPr>
        <p:sp>
          <p:nvSpPr>
            <p:cNvPr id="101"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2"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103" name="组合 102"/>
          <p:cNvGrpSpPr/>
          <p:nvPr/>
        </p:nvGrpSpPr>
        <p:grpSpPr>
          <a:xfrm>
            <a:off x="1943475" y="5078561"/>
            <a:ext cx="1179281" cy="1086743"/>
            <a:chOff x="304800" y="673100"/>
            <a:chExt cx="4000500" cy="4000500"/>
          </a:xfrm>
          <a:effectLst>
            <a:outerShdw blurRad="444500" dist="254000" dir="8100000" algn="tr" rotWithShape="0">
              <a:prstClr val="black">
                <a:alpha val="50000"/>
              </a:prstClr>
            </a:outerShdw>
          </a:effectLst>
        </p:grpSpPr>
        <p:sp>
          <p:nvSpPr>
            <p:cNvPr id="104"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5"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106" name="组合 105"/>
          <p:cNvGrpSpPr/>
          <p:nvPr/>
        </p:nvGrpSpPr>
        <p:grpSpPr>
          <a:xfrm>
            <a:off x="1275416" y="4927342"/>
            <a:ext cx="520192" cy="479373"/>
            <a:chOff x="304800" y="673100"/>
            <a:chExt cx="4000500" cy="4000500"/>
          </a:xfrm>
          <a:effectLst>
            <a:outerShdw blurRad="444500" dist="254000" dir="8100000" algn="tr" rotWithShape="0">
              <a:prstClr val="black">
                <a:alpha val="50000"/>
              </a:prstClr>
            </a:outerShdw>
          </a:effectLst>
        </p:grpSpPr>
        <p:sp>
          <p:nvSpPr>
            <p:cNvPr id="107"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08"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109" name="组合 108"/>
          <p:cNvGrpSpPr/>
          <p:nvPr/>
        </p:nvGrpSpPr>
        <p:grpSpPr>
          <a:xfrm>
            <a:off x="291128" y="5226503"/>
            <a:ext cx="316877" cy="292012"/>
            <a:chOff x="304800" y="673100"/>
            <a:chExt cx="4000500" cy="4000500"/>
          </a:xfrm>
          <a:effectLst>
            <a:outerShdw blurRad="444500" dist="254000" dir="8100000" algn="tr" rotWithShape="0">
              <a:prstClr val="black">
                <a:alpha val="50000"/>
              </a:prstClr>
            </a:outerShdw>
          </a:effectLst>
        </p:grpSpPr>
        <p:sp>
          <p:nvSpPr>
            <p:cNvPr id="110"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1"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grpSp>
        <p:nvGrpSpPr>
          <p:cNvPr id="112" name="组合 111"/>
          <p:cNvGrpSpPr/>
          <p:nvPr/>
        </p:nvGrpSpPr>
        <p:grpSpPr>
          <a:xfrm>
            <a:off x="117164" y="5030763"/>
            <a:ext cx="158438" cy="146005"/>
            <a:chOff x="304800" y="673100"/>
            <a:chExt cx="4000500" cy="4000500"/>
          </a:xfrm>
          <a:effectLst>
            <a:outerShdw blurRad="444500" dist="254000" dir="8100000" algn="tr" rotWithShape="0">
              <a:prstClr val="black">
                <a:alpha val="50000"/>
              </a:prstClr>
            </a:outerShdw>
          </a:effectLst>
        </p:grpSpPr>
        <p:sp>
          <p:nvSpPr>
            <p:cNvPr id="113"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114"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ysClr val="windowText" lastClr="000000"/>
                </a:solidFill>
                <a:effectLst/>
                <a:uLnTx/>
                <a:uFillTx/>
                <a:latin typeface="Calibri"/>
                <a:ea typeface="宋体"/>
                <a:cs typeface="+mn-cs"/>
              </a:endParaRPr>
            </a:p>
          </p:txBody>
        </p:sp>
      </p:grpSp>
      <p:cxnSp>
        <p:nvCxnSpPr>
          <p:cNvPr id="115" name="直接连接符 114"/>
          <p:cNvCxnSpPr/>
          <p:nvPr/>
        </p:nvCxnSpPr>
        <p:spPr>
          <a:xfrm>
            <a:off x="6114500" y="1351546"/>
            <a:ext cx="0" cy="2415277"/>
          </a:xfrm>
          <a:prstGeom prst="line">
            <a:avLst/>
          </a:prstGeom>
          <a:noFill/>
          <a:ln w="6350" cap="flat" cmpd="sng" algn="ctr">
            <a:solidFill>
              <a:sysClr val="window" lastClr="FFFFFF"/>
            </a:solidFill>
            <a:prstDash val="solid"/>
          </a:ln>
          <a:effectLst/>
        </p:spPr>
      </p:cxnSp>
      <p:grpSp>
        <p:nvGrpSpPr>
          <p:cNvPr id="116" name="组合 115"/>
          <p:cNvGrpSpPr/>
          <p:nvPr/>
        </p:nvGrpSpPr>
        <p:grpSpPr>
          <a:xfrm>
            <a:off x="6042492" y="1273996"/>
            <a:ext cx="144016" cy="144016"/>
            <a:chOff x="4971660" y="1569718"/>
            <a:chExt cx="144016" cy="144016"/>
          </a:xfrm>
          <a:solidFill>
            <a:sysClr val="window" lastClr="FFFFFF"/>
          </a:solidFill>
        </p:grpSpPr>
        <p:sp>
          <p:nvSpPr>
            <p:cNvPr id="117" name="椭圆 51"/>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18" name="椭圆 52"/>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19" name="组合 118"/>
          <p:cNvGrpSpPr/>
          <p:nvPr/>
        </p:nvGrpSpPr>
        <p:grpSpPr>
          <a:xfrm>
            <a:off x="6042492" y="1671785"/>
            <a:ext cx="144016" cy="144016"/>
            <a:chOff x="4971660" y="1569718"/>
            <a:chExt cx="144016" cy="144016"/>
          </a:xfrm>
          <a:solidFill>
            <a:sysClr val="window" lastClr="FFFFFF"/>
          </a:solidFill>
        </p:grpSpPr>
        <p:sp>
          <p:nvSpPr>
            <p:cNvPr id="120" name="椭圆 54"/>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1" name="椭圆 55"/>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22" name="组合 121"/>
          <p:cNvGrpSpPr/>
          <p:nvPr/>
        </p:nvGrpSpPr>
        <p:grpSpPr>
          <a:xfrm>
            <a:off x="6042492" y="2069574"/>
            <a:ext cx="144016" cy="144016"/>
            <a:chOff x="4971660" y="1569718"/>
            <a:chExt cx="144016" cy="144016"/>
          </a:xfrm>
          <a:solidFill>
            <a:sysClr val="window" lastClr="FFFFFF"/>
          </a:solidFill>
        </p:grpSpPr>
        <p:sp>
          <p:nvSpPr>
            <p:cNvPr id="123" name="椭圆 57"/>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4" name="椭圆 58"/>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25" name="组合 124"/>
          <p:cNvGrpSpPr/>
          <p:nvPr/>
        </p:nvGrpSpPr>
        <p:grpSpPr>
          <a:xfrm>
            <a:off x="6042492" y="2467363"/>
            <a:ext cx="144016" cy="144016"/>
            <a:chOff x="4971660" y="1569718"/>
            <a:chExt cx="144016" cy="144016"/>
          </a:xfrm>
          <a:solidFill>
            <a:sysClr val="window" lastClr="FFFFFF"/>
          </a:solidFill>
        </p:grpSpPr>
        <p:sp>
          <p:nvSpPr>
            <p:cNvPr id="126" name="椭圆 60"/>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27" name="椭圆 61"/>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28" name="组合 127"/>
          <p:cNvGrpSpPr/>
          <p:nvPr/>
        </p:nvGrpSpPr>
        <p:grpSpPr>
          <a:xfrm>
            <a:off x="6042492" y="2865152"/>
            <a:ext cx="144016" cy="144016"/>
            <a:chOff x="4971660" y="1569718"/>
            <a:chExt cx="144016" cy="144016"/>
          </a:xfrm>
          <a:solidFill>
            <a:sysClr val="window" lastClr="FFFFFF"/>
          </a:solidFill>
        </p:grpSpPr>
        <p:sp>
          <p:nvSpPr>
            <p:cNvPr id="129" name="椭圆 63"/>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30" name="椭圆 64"/>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31" name="组合 130"/>
          <p:cNvGrpSpPr/>
          <p:nvPr/>
        </p:nvGrpSpPr>
        <p:grpSpPr>
          <a:xfrm>
            <a:off x="6042492" y="3262941"/>
            <a:ext cx="144016" cy="144016"/>
            <a:chOff x="4971660" y="1569718"/>
            <a:chExt cx="144016" cy="144016"/>
          </a:xfrm>
          <a:solidFill>
            <a:sysClr val="window" lastClr="FFFFFF"/>
          </a:solidFill>
        </p:grpSpPr>
        <p:sp>
          <p:nvSpPr>
            <p:cNvPr id="132" name="椭圆 66"/>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33" name="椭圆 67"/>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grpSp>
        <p:nvGrpSpPr>
          <p:cNvPr id="134" name="组合 133"/>
          <p:cNvGrpSpPr/>
          <p:nvPr/>
        </p:nvGrpSpPr>
        <p:grpSpPr>
          <a:xfrm>
            <a:off x="6042492" y="3660727"/>
            <a:ext cx="144016" cy="144016"/>
            <a:chOff x="4971660" y="1569718"/>
            <a:chExt cx="144016" cy="144016"/>
          </a:xfrm>
          <a:solidFill>
            <a:sysClr val="window" lastClr="FFFFFF"/>
          </a:solidFill>
        </p:grpSpPr>
        <p:sp>
          <p:nvSpPr>
            <p:cNvPr id="135" name="椭圆 69"/>
            <p:cNvSpPr/>
            <p:nvPr/>
          </p:nvSpPr>
          <p:spPr>
            <a:xfrm>
              <a:off x="4971660" y="1569718"/>
              <a:ext cx="144016" cy="144016"/>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sp>
          <p:nvSpPr>
            <p:cNvPr id="136" name="椭圆 70"/>
            <p:cNvSpPr/>
            <p:nvPr/>
          </p:nvSpPr>
          <p:spPr>
            <a:xfrm>
              <a:off x="5005748" y="1603806"/>
              <a:ext cx="75840" cy="75840"/>
            </a:xfrm>
            <a:prstGeom prst="hexagon">
              <a:avLst/>
            </a:prstGeom>
            <a:grpFill/>
            <a:ln w="28575"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7F7F7F">
                    <a:lumMod val="50000"/>
                  </a:srgbClr>
                </a:solidFill>
                <a:effectLst/>
                <a:uLnTx/>
                <a:uFillTx/>
                <a:latin typeface="Palatino Linotype"/>
                <a:ea typeface="宋体"/>
                <a:cs typeface="+mn-cs"/>
              </a:endParaRPr>
            </a:p>
          </p:txBody>
        </p:sp>
      </p:grpSp>
      <p:sp>
        <p:nvSpPr>
          <p:cNvPr id="137" name="TextBox 136"/>
          <p:cNvSpPr txBox="1"/>
          <p:nvPr/>
        </p:nvSpPr>
        <p:spPr>
          <a:xfrm>
            <a:off x="6325394" y="1091780"/>
            <a:ext cx="1698298" cy="2870006"/>
          </a:xfrm>
          <a:prstGeom prst="rect">
            <a:avLst/>
          </a:prstGeom>
          <a:noFill/>
        </p:spPr>
        <p:txBody>
          <a:bodyPr wrap="square" lIns="68571" tIns="34285" rIns="68571" bIns="34285" rtlCol="0">
            <a:spAutoFit/>
          </a:bodyPr>
          <a:lstStyle/>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项目背景</a:t>
            </a:r>
            <a:endParaRPr kumimoji="0" lang="en-US" altLang="zh-CN"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需求分析</a:t>
            </a:r>
            <a:endParaRPr kumimoji="0" lang="en-US" altLang="zh-CN"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面临的问题</a:t>
            </a:r>
            <a:endParaRPr kumimoji="0" lang="en-US" altLang="zh-CN"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行业前景</a:t>
            </a:r>
            <a:endParaRPr kumimoji="0" lang="en-US" altLang="zh-CN"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竞争对手分析</a:t>
            </a:r>
            <a:endParaRPr kumimoji="0" lang="en-US" altLang="zh-CN"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我们的优势</a:t>
            </a:r>
            <a:endParaRPr kumimoji="0" lang="en-US" altLang="zh-CN"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a:p>
            <a:pPr marL="0" marR="0" lvl="0" indent="0" algn="l" defTabSz="914400" eaLnBrk="1" fontAlgn="auto" latinLnBrk="0" hangingPunct="1">
              <a:lnSpc>
                <a:spcPct val="2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可行性分析</a:t>
            </a:r>
            <a:endParaRPr kumimoji="0" lang="en-US" altLang="zh-CN" sz="13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38" name="Rectangle 4"/>
          <p:cNvSpPr txBox="1">
            <a:spLocks noChangeArrowheads="1"/>
          </p:cNvSpPr>
          <p:nvPr/>
        </p:nvSpPr>
        <p:spPr bwMode="auto">
          <a:xfrm>
            <a:off x="1232491" y="3170328"/>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500" b="0" i="0" u="none" strike="noStrike" kern="0" cap="none" spc="0" normalizeH="0" baseline="0" noProof="0" dirty="0" smtClean="0">
                <a:ln>
                  <a:noFill/>
                </a:ln>
                <a:solidFill>
                  <a:sysClr val="window" lastClr="FFFFFF">
                    <a:lumMod val="95000"/>
                  </a:sysClr>
                </a:solidFill>
                <a:effectLst/>
                <a:uLnTx/>
                <a:uFillTx/>
                <a:latin typeface="方正兰亭粗黑_GBK" panose="02000000000000000000" pitchFamily="2" charset="-122"/>
                <a:ea typeface="方正兰亭粗黑_GBK" panose="02000000000000000000" pitchFamily="2" charset="-122"/>
                <a:cs typeface="+mj-cs"/>
              </a:rPr>
              <a:t>项目介绍</a:t>
            </a:r>
            <a:endParaRPr kumimoji="0" lang="zh-CN" altLang="en-US" sz="2500" b="0" i="0" u="none" strike="noStrike" kern="0" cap="none" spc="0" normalizeH="0" baseline="0" noProof="0" dirty="0">
              <a:ln>
                <a:noFill/>
              </a:ln>
              <a:solidFill>
                <a:sysClr val="window" lastClr="FFFFFF">
                  <a:lumMod val="95000"/>
                </a:sysClr>
              </a:solidFill>
              <a:effectLst/>
              <a:uLnTx/>
              <a:uFillTx/>
              <a:latin typeface="方正兰亭粗黑_GBK" panose="02000000000000000000" pitchFamily="2" charset="-122"/>
              <a:ea typeface="方正兰亭粗黑_GBK" panose="02000000000000000000" pitchFamily="2" charset="-122"/>
              <a:cs typeface="+mj-cs"/>
            </a:endParaRPr>
          </a:p>
        </p:txBody>
      </p:sp>
      <p:sp>
        <p:nvSpPr>
          <p:cNvPr id="139" name="Rectangle 4"/>
          <p:cNvSpPr txBox="1">
            <a:spLocks noChangeArrowheads="1"/>
          </p:cNvSpPr>
          <p:nvPr/>
        </p:nvSpPr>
        <p:spPr bwMode="auto">
          <a:xfrm>
            <a:off x="1507079" y="3690623"/>
            <a:ext cx="1372458" cy="381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rPr>
              <a:t>PROJECT</a:t>
            </a:r>
            <a:endParaRPr kumimoji="0" lang="zh-CN" altLang="en-US" sz="12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cs typeface="+mj-cs"/>
            </a:endParaRPr>
          </a:p>
        </p:txBody>
      </p:sp>
      <p:grpSp>
        <p:nvGrpSpPr>
          <p:cNvPr id="140" name="组合 139"/>
          <p:cNvGrpSpPr/>
          <p:nvPr/>
        </p:nvGrpSpPr>
        <p:grpSpPr>
          <a:xfrm>
            <a:off x="1049020" y="1176023"/>
            <a:ext cx="2076833" cy="2145641"/>
            <a:chOff x="1049020" y="896144"/>
            <a:chExt cx="2076833" cy="2145641"/>
          </a:xfrm>
        </p:grpSpPr>
        <p:grpSp>
          <p:nvGrpSpPr>
            <p:cNvPr id="141" name="组合 140"/>
            <p:cNvGrpSpPr/>
            <p:nvPr/>
          </p:nvGrpSpPr>
          <p:grpSpPr>
            <a:xfrm>
              <a:off x="1049020" y="896144"/>
              <a:ext cx="2076833" cy="2145641"/>
              <a:chOff x="647673" y="2729597"/>
              <a:chExt cx="1343573" cy="1388087"/>
            </a:xfrm>
          </p:grpSpPr>
          <p:grpSp>
            <p:nvGrpSpPr>
              <p:cNvPr id="145" name="组合 144"/>
              <p:cNvGrpSpPr/>
              <p:nvPr/>
            </p:nvGrpSpPr>
            <p:grpSpPr>
              <a:xfrm>
                <a:off x="789153" y="2729597"/>
                <a:ext cx="1202093" cy="1388087"/>
                <a:chOff x="3273692" y="1099961"/>
                <a:chExt cx="1202093" cy="1388087"/>
              </a:xfrm>
            </p:grpSpPr>
            <p:sp>
              <p:nvSpPr>
                <p:cNvPr id="147" name="Freeform 14"/>
                <p:cNvSpPr>
                  <a:spLocks/>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8" name="Freeform 15"/>
                <p:cNvSpPr>
                  <a:spLocks/>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9" name="Freeform 16"/>
                <p:cNvSpPr>
                  <a:spLocks/>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00B0F0"/>
                </a:solidFill>
                <a:ln w="28575" cap="flat" cmpd="sng" algn="ctr">
                  <a:noFill/>
                  <a:prstDash val="solid"/>
                </a:ln>
                <a:effectLst>
                  <a:outerShdw blurRad="279400" dist="76200" dir="2700000" sx="101000" sy="101000" algn="tl" rotWithShape="0">
                    <a:prstClr val="black">
                      <a:alpha val="28000"/>
                    </a:prstClr>
                  </a:outerShdw>
                </a:effectLst>
                <a:ex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latin typeface="Palatino Linotype"/>
                    <a:ea typeface="宋体"/>
                    <a:cs typeface="+mn-cs"/>
                  </a:endParaRPr>
                </a:p>
              </p:txBody>
            </p:sp>
          </p:grpSp>
          <p:sp>
            <p:nvSpPr>
              <p:cNvPr id="146" name="TextBox 145"/>
              <p:cNvSpPr txBox="1"/>
              <p:nvPr/>
            </p:nvSpPr>
            <p:spPr>
              <a:xfrm>
                <a:off x="647673" y="2828190"/>
                <a:ext cx="948647" cy="43804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800" b="0" i="0" u="none" strike="noStrike" kern="0" cap="none" spc="0" normalizeH="0" baseline="0" noProof="0" dirty="0" smtClean="0">
                    <a:ln>
                      <a:noFill/>
                    </a:ln>
                    <a:solidFill>
                      <a:srgbClr val="FFFFFF"/>
                    </a:solidFill>
                    <a:effectLst/>
                    <a:uLnTx/>
                    <a:uFillTx/>
                    <a:latin typeface="Agency FB" panose="020B0503020202020204" pitchFamily="34" charset="0"/>
                  </a:rPr>
                  <a:t>0</a:t>
                </a:r>
                <a:r>
                  <a:rPr kumimoji="0" lang="en-US" altLang="zh-CN" sz="3800" b="0" i="0" u="none" strike="noStrike" kern="0" cap="none" spc="0" normalizeH="0" baseline="0" noProof="0" dirty="0">
                    <a:ln>
                      <a:noFill/>
                    </a:ln>
                    <a:solidFill>
                      <a:srgbClr val="FFFFFF"/>
                    </a:solidFill>
                    <a:effectLst/>
                    <a:uLnTx/>
                    <a:uFillTx/>
                    <a:latin typeface="Agency FB" panose="020B0503020202020204" pitchFamily="34" charset="0"/>
                  </a:rPr>
                  <a:t>2</a:t>
                </a:r>
                <a:endParaRPr kumimoji="0" lang="zh-CN" altLang="en-US" sz="3800" b="0" i="0" u="none" strike="noStrike" kern="0" cap="none" spc="0" normalizeH="0" baseline="0" noProof="0" dirty="0">
                  <a:ln>
                    <a:noFill/>
                  </a:ln>
                  <a:solidFill>
                    <a:srgbClr val="FFFFFF"/>
                  </a:solidFill>
                  <a:effectLst/>
                  <a:uLnTx/>
                  <a:uFillTx/>
                  <a:latin typeface="Agency FB" panose="020B0503020202020204" pitchFamily="34" charset="0"/>
                </a:endParaRPr>
              </a:p>
            </p:txBody>
          </p:sp>
        </p:grpSp>
        <p:grpSp>
          <p:nvGrpSpPr>
            <p:cNvPr id="142" name="组合 141"/>
            <p:cNvGrpSpPr/>
            <p:nvPr/>
          </p:nvGrpSpPr>
          <p:grpSpPr>
            <a:xfrm>
              <a:off x="1829594" y="1575249"/>
              <a:ext cx="852639" cy="921095"/>
              <a:chOff x="2782033" y="2877344"/>
              <a:chExt cx="571561" cy="617451"/>
            </a:xfrm>
            <a:solidFill>
              <a:srgbClr val="7F7F7F">
                <a:lumMod val="75000"/>
              </a:srgbClr>
            </a:solidFill>
          </p:grpSpPr>
          <p:sp>
            <p:nvSpPr>
              <p:cNvPr id="143"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44"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gr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40"/>
                                        </p:tgtEl>
                                        <p:attrNameLst>
                                          <p:attrName>style.visibility</p:attrName>
                                        </p:attrNameLst>
                                      </p:cBhvr>
                                      <p:to>
                                        <p:strVal val="visible"/>
                                      </p:to>
                                    </p:set>
                                    <p:anim calcmode="lin" valueType="num">
                                      <p:cBhvr>
                                        <p:cTn id="7" dur="500" fill="hold"/>
                                        <p:tgtEl>
                                          <p:spTgt spid="140"/>
                                        </p:tgtEl>
                                        <p:attrNameLst>
                                          <p:attrName>ppt_w</p:attrName>
                                        </p:attrNameLst>
                                      </p:cBhvr>
                                      <p:tavLst>
                                        <p:tav tm="0">
                                          <p:val>
                                            <p:fltVal val="0"/>
                                          </p:val>
                                        </p:tav>
                                        <p:tav tm="100000">
                                          <p:val>
                                            <p:strVal val="#ppt_w"/>
                                          </p:val>
                                        </p:tav>
                                      </p:tavLst>
                                    </p:anim>
                                    <p:anim calcmode="lin" valueType="num">
                                      <p:cBhvr>
                                        <p:cTn id="8" dur="500" fill="hold"/>
                                        <p:tgtEl>
                                          <p:spTgt spid="140"/>
                                        </p:tgtEl>
                                        <p:attrNameLst>
                                          <p:attrName>ppt_h</p:attrName>
                                        </p:attrNameLst>
                                      </p:cBhvr>
                                      <p:tavLst>
                                        <p:tav tm="0">
                                          <p:val>
                                            <p:fltVal val="0"/>
                                          </p:val>
                                        </p:tav>
                                        <p:tav tm="100000">
                                          <p:val>
                                            <p:strVal val="#ppt_h"/>
                                          </p:val>
                                        </p:tav>
                                      </p:tavLst>
                                    </p:anim>
                                    <p:animEffect transition="in" filter="fade">
                                      <p:cBhvr>
                                        <p:cTn id="9" dur="500"/>
                                        <p:tgtEl>
                                          <p:spTgt spid="140"/>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138"/>
                                        </p:tgtEl>
                                        <p:attrNameLst>
                                          <p:attrName>style.visibility</p:attrName>
                                        </p:attrNameLst>
                                      </p:cBhvr>
                                      <p:to>
                                        <p:strVal val="visible"/>
                                      </p:to>
                                    </p:set>
                                    <p:animEffect transition="in" filter="wipe(left)">
                                      <p:cBhvr>
                                        <p:cTn id="12" dur="700"/>
                                        <p:tgtEl>
                                          <p:spTgt spid="138"/>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39"/>
                                        </p:tgtEl>
                                        <p:attrNameLst>
                                          <p:attrName>style.visibility</p:attrName>
                                        </p:attrNameLst>
                                      </p:cBhvr>
                                      <p:to>
                                        <p:strVal val="visible"/>
                                      </p:to>
                                    </p:set>
                                    <p:animEffect transition="in" filter="wipe(left)">
                                      <p:cBhvr>
                                        <p:cTn id="15" dur="700"/>
                                        <p:tgtEl>
                                          <p:spTgt spid="139"/>
                                        </p:tgtEl>
                                      </p:cBhvr>
                                    </p:animEffect>
                                  </p:childTnLst>
                                </p:cTn>
                              </p:par>
                            </p:childTnLst>
                          </p:cTn>
                        </p:par>
                        <p:par>
                          <p:cTn id="16" fill="hold">
                            <p:stCondLst>
                              <p:cond delay="700"/>
                            </p:stCondLst>
                            <p:childTnLst>
                              <p:par>
                                <p:cTn id="17" presetID="23" presetClass="entr" presetSubtype="528" fill="hold" nodeType="afterEffect">
                                  <p:stCondLst>
                                    <p:cond delay="0"/>
                                  </p:stCondLst>
                                  <p:childTnLst>
                                    <p:set>
                                      <p:cBhvr>
                                        <p:cTn id="18" dur="1" fill="hold">
                                          <p:stCondLst>
                                            <p:cond delay="0"/>
                                          </p:stCondLst>
                                        </p:cTn>
                                        <p:tgtEl>
                                          <p:spTgt spid="76"/>
                                        </p:tgtEl>
                                        <p:attrNameLst>
                                          <p:attrName>style.visibility</p:attrName>
                                        </p:attrNameLst>
                                      </p:cBhvr>
                                      <p:to>
                                        <p:strVal val="visible"/>
                                      </p:to>
                                    </p:set>
                                    <p:anim calcmode="lin" valueType="num">
                                      <p:cBhvr>
                                        <p:cTn id="19" dur="500" fill="hold"/>
                                        <p:tgtEl>
                                          <p:spTgt spid="76"/>
                                        </p:tgtEl>
                                        <p:attrNameLst>
                                          <p:attrName>ppt_w</p:attrName>
                                        </p:attrNameLst>
                                      </p:cBhvr>
                                      <p:tavLst>
                                        <p:tav tm="0">
                                          <p:val>
                                            <p:fltVal val="0"/>
                                          </p:val>
                                        </p:tav>
                                        <p:tav tm="100000">
                                          <p:val>
                                            <p:strVal val="#ppt_w"/>
                                          </p:val>
                                        </p:tav>
                                      </p:tavLst>
                                    </p:anim>
                                    <p:anim calcmode="lin" valueType="num">
                                      <p:cBhvr>
                                        <p:cTn id="20" dur="500" fill="hold"/>
                                        <p:tgtEl>
                                          <p:spTgt spid="76"/>
                                        </p:tgtEl>
                                        <p:attrNameLst>
                                          <p:attrName>ppt_h</p:attrName>
                                        </p:attrNameLst>
                                      </p:cBhvr>
                                      <p:tavLst>
                                        <p:tav tm="0">
                                          <p:val>
                                            <p:fltVal val="0"/>
                                          </p:val>
                                        </p:tav>
                                        <p:tav tm="100000">
                                          <p:val>
                                            <p:strVal val="#ppt_h"/>
                                          </p:val>
                                        </p:tav>
                                      </p:tavLst>
                                    </p:anim>
                                    <p:anim calcmode="lin" valueType="num">
                                      <p:cBhvr>
                                        <p:cTn id="21" dur="500" fill="hold"/>
                                        <p:tgtEl>
                                          <p:spTgt spid="76"/>
                                        </p:tgtEl>
                                        <p:attrNameLst>
                                          <p:attrName>ppt_x</p:attrName>
                                        </p:attrNameLst>
                                      </p:cBhvr>
                                      <p:tavLst>
                                        <p:tav tm="0">
                                          <p:val>
                                            <p:fltVal val="0.5"/>
                                          </p:val>
                                        </p:tav>
                                        <p:tav tm="100000">
                                          <p:val>
                                            <p:strVal val="#ppt_x"/>
                                          </p:val>
                                        </p:tav>
                                      </p:tavLst>
                                    </p:anim>
                                    <p:anim calcmode="lin" valueType="num">
                                      <p:cBhvr>
                                        <p:cTn id="22" dur="500" fill="hold"/>
                                        <p:tgtEl>
                                          <p:spTgt spid="76"/>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79"/>
                                        </p:tgtEl>
                                        <p:attrNameLst>
                                          <p:attrName>style.visibility</p:attrName>
                                        </p:attrNameLst>
                                      </p:cBhvr>
                                      <p:to>
                                        <p:strVal val="visible"/>
                                      </p:to>
                                    </p:set>
                                    <p:anim calcmode="lin" valueType="num">
                                      <p:cBhvr>
                                        <p:cTn id="25" dur="500" fill="hold"/>
                                        <p:tgtEl>
                                          <p:spTgt spid="79"/>
                                        </p:tgtEl>
                                        <p:attrNameLst>
                                          <p:attrName>ppt_w</p:attrName>
                                        </p:attrNameLst>
                                      </p:cBhvr>
                                      <p:tavLst>
                                        <p:tav tm="0">
                                          <p:val>
                                            <p:fltVal val="0"/>
                                          </p:val>
                                        </p:tav>
                                        <p:tav tm="100000">
                                          <p:val>
                                            <p:strVal val="#ppt_w"/>
                                          </p:val>
                                        </p:tav>
                                      </p:tavLst>
                                    </p:anim>
                                    <p:anim calcmode="lin" valueType="num">
                                      <p:cBhvr>
                                        <p:cTn id="26" dur="500" fill="hold"/>
                                        <p:tgtEl>
                                          <p:spTgt spid="79"/>
                                        </p:tgtEl>
                                        <p:attrNameLst>
                                          <p:attrName>ppt_h</p:attrName>
                                        </p:attrNameLst>
                                      </p:cBhvr>
                                      <p:tavLst>
                                        <p:tav tm="0">
                                          <p:val>
                                            <p:fltVal val="0"/>
                                          </p:val>
                                        </p:tav>
                                        <p:tav tm="100000">
                                          <p:val>
                                            <p:strVal val="#ppt_h"/>
                                          </p:val>
                                        </p:tav>
                                      </p:tavLst>
                                    </p:anim>
                                    <p:anim calcmode="lin" valueType="num">
                                      <p:cBhvr>
                                        <p:cTn id="27" dur="500" fill="hold"/>
                                        <p:tgtEl>
                                          <p:spTgt spid="79"/>
                                        </p:tgtEl>
                                        <p:attrNameLst>
                                          <p:attrName>ppt_x</p:attrName>
                                        </p:attrNameLst>
                                      </p:cBhvr>
                                      <p:tavLst>
                                        <p:tav tm="0">
                                          <p:val>
                                            <p:fltVal val="0.5"/>
                                          </p:val>
                                        </p:tav>
                                        <p:tav tm="100000">
                                          <p:val>
                                            <p:strVal val="#ppt_x"/>
                                          </p:val>
                                        </p:tav>
                                      </p:tavLst>
                                    </p:anim>
                                    <p:anim calcmode="lin" valueType="num">
                                      <p:cBhvr>
                                        <p:cTn id="28" dur="500" fill="hold"/>
                                        <p:tgtEl>
                                          <p:spTgt spid="79"/>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82"/>
                                        </p:tgtEl>
                                        <p:attrNameLst>
                                          <p:attrName>style.visibility</p:attrName>
                                        </p:attrNameLst>
                                      </p:cBhvr>
                                      <p:to>
                                        <p:strVal val="visible"/>
                                      </p:to>
                                    </p:set>
                                    <p:anim calcmode="lin" valueType="num">
                                      <p:cBhvr>
                                        <p:cTn id="31" dur="500" fill="hold"/>
                                        <p:tgtEl>
                                          <p:spTgt spid="82"/>
                                        </p:tgtEl>
                                        <p:attrNameLst>
                                          <p:attrName>ppt_w</p:attrName>
                                        </p:attrNameLst>
                                      </p:cBhvr>
                                      <p:tavLst>
                                        <p:tav tm="0">
                                          <p:val>
                                            <p:fltVal val="0"/>
                                          </p:val>
                                        </p:tav>
                                        <p:tav tm="100000">
                                          <p:val>
                                            <p:strVal val="#ppt_w"/>
                                          </p:val>
                                        </p:tav>
                                      </p:tavLst>
                                    </p:anim>
                                    <p:anim calcmode="lin" valueType="num">
                                      <p:cBhvr>
                                        <p:cTn id="32" dur="500" fill="hold"/>
                                        <p:tgtEl>
                                          <p:spTgt spid="82"/>
                                        </p:tgtEl>
                                        <p:attrNameLst>
                                          <p:attrName>ppt_h</p:attrName>
                                        </p:attrNameLst>
                                      </p:cBhvr>
                                      <p:tavLst>
                                        <p:tav tm="0">
                                          <p:val>
                                            <p:fltVal val="0"/>
                                          </p:val>
                                        </p:tav>
                                        <p:tav tm="100000">
                                          <p:val>
                                            <p:strVal val="#ppt_h"/>
                                          </p:val>
                                        </p:tav>
                                      </p:tavLst>
                                    </p:anim>
                                    <p:anim calcmode="lin" valueType="num">
                                      <p:cBhvr>
                                        <p:cTn id="33" dur="500" fill="hold"/>
                                        <p:tgtEl>
                                          <p:spTgt spid="82"/>
                                        </p:tgtEl>
                                        <p:attrNameLst>
                                          <p:attrName>ppt_x</p:attrName>
                                        </p:attrNameLst>
                                      </p:cBhvr>
                                      <p:tavLst>
                                        <p:tav tm="0">
                                          <p:val>
                                            <p:fltVal val="0.5"/>
                                          </p:val>
                                        </p:tav>
                                        <p:tav tm="100000">
                                          <p:val>
                                            <p:strVal val="#ppt_x"/>
                                          </p:val>
                                        </p:tav>
                                      </p:tavLst>
                                    </p:anim>
                                    <p:anim calcmode="lin" valueType="num">
                                      <p:cBhvr>
                                        <p:cTn id="34" dur="500" fill="hold"/>
                                        <p:tgtEl>
                                          <p:spTgt spid="82"/>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85"/>
                                        </p:tgtEl>
                                        <p:attrNameLst>
                                          <p:attrName>style.visibility</p:attrName>
                                        </p:attrNameLst>
                                      </p:cBhvr>
                                      <p:to>
                                        <p:strVal val="visible"/>
                                      </p:to>
                                    </p:set>
                                    <p:anim calcmode="lin" valueType="num">
                                      <p:cBhvr>
                                        <p:cTn id="37" dur="500" fill="hold"/>
                                        <p:tgtEl>
                                          <p:spTgt spid="85"/>
                                        </p:tgtEl>
                                        <p:attrNameLst>
                                          <p:attrName>ppt_w</p:attrName>
                                        </p:attrNameLst>
                                      </p:cBhvr>
                                      <p:tavLst>
                                        <p:tav tm="0">
                                          <p:val>
                                            <p:fltVal val="0"/>
                                          </p:val>
                                        </p:tav>
                                        <p:tav tm="100000">
                                          <p:val>
                                            <p:strVal val="#ppt_w"/>
                                          </p:val>
                                        </p:tav>
                                      </p:tavLst>
                                    </p:anim>
                                    <p:anim calcmode="lin" valueType="num">
                                      <p:cBhvr>
                                        <p:cTn id="38" dur="500" fill="hold"/>
                                        <p:tgtEl>
                                          <p:spTgt spid="85"/>
                                        </p:tgtEl>
                                        <p:attrNameLst>
                                          <p:attrName>ppt_h</p:attrName>
                                        </p:attrNameLst>
                                      </p:cBhvr>
                                      <p:tavLst>
                                        <p:tav tm="0">
                                          <p:val>
                                            <p:fltVal val="0"/>
                                          </p:val>
                                        </p:tav>
                                        <p:tav tm="100000">
                                          <p:val>
                                            <p:strVal val="#ppt_h"/>
                                          </p:val>
                                        </p:tav>
                                      </p:tavLst>
                                    </p:anim>
                                    <p:anim calcmode="lin" valueType="num">
                                      <p:cBhvr>
                                        <p:cTn id="39" dur="500" fill="hold"/>
                                        <p:tgtEl>
                                          <p:spTgt spid="85"/>
                                        </p:tgtEl>
                                        <p:attrNameLst>
                                          <p:attrName>ppt_x</p:attrName>
                                        </p:attrNameLst>
                                      </p:cBhvr>
                                      <p:tavLst>
                                        <p:tav tm="0">
                                          <p:val>
                                            <p:fltVal val="0.5"/>
                                          </p:val>
                                        </p:tav>
                                        <p:tav tm="100000">
                                          <p:val>
                                            <p:strVal val="#ppt_x"/>
                                          </p:val>
                                        </p:tav>
                                      </p:tavLst>
                                    </p:anim>
                                    <p:anim calcmode="lin" valueType="num">
                                      <p:cBhvr>
                                        <p:cTn id="40" dur="500" fill="hold"/>
                                        <p:tgtEl>
                                          <p:spTgt spid="85"/>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88"/>
                                        </p:tgtEl>
                                        <p:attrNameLst>
                                          <p:attrName>style.visibility</p:attrName>
                                        </p:attrNameLst>
                                      </p:cBhvr>
                                      <p:to>
                                        <p:strVal val="visible"/>
                                      </p:to>
                                    </p:set>
                                    <p:anim calcmode="lin" valueType="num">
                                      <p:cBhvr>
                                        <p:cTn id="43" dur="500" fill="hold"/>
                                        <p:tgtEl>
                                          <p:spTgt spid="88"/>
                                        </p:tgtEl>
                                        <p:attrNameLst>
                                          <p:attrName>ppt_w</p:attrName>
                                        </p:attrNameLst>
                                      </p:cBhvr>
                                      <p:tavLst>
                                        <p:tav tm="0">
                                          <p:val>
                                            <p:fltVal val="0"/>
                                          </p:val>
                                        </p:tav>
                                        <p:tav tm="100000">
                                          <p:val>
                                            <p:strVal val="#ppt_w"/>
                                          </p:val>
                                        </p:tav>
                                      </p:tavLst>
                                    </p:anim>
                                    <p:anim calcmode="lin" valueType="num">
                                      <p:cBhvr>
                                        <p:cTn id="44" dur="500" fill="hold"/>
                                        <p:tgtEl>
                                          <p:spTgt spid="88"/>
                                        </p:tgtEl>
                                        <p:attrNameLst>
                                          <p:attrName>ppt_h</p:attrName>
                                        </p:attrNameLst>
                                      </p:cBhvr>
                                      <p:tavLst>
                                        <p:tav tm="0">
                                          <p:val>
                                            <p:fltVal val="0"/>
                                          </p:val>
                                        </p:tav>
                                        <p:tav tm="100000">
                                          <p:val>
                                            <p:strVal val="#ppt_h"/>
                                          </p:val>
                                        </p:tav>
                                      </p:tavLst>
                                    </p:anim>
                                    <p:anim calcmode="lin" valueType="num">
                                      <p:cBhvr>
                                        <p:cTn id="45" dur="500" fill="hold"/>
                                        <p:tgtEl>
                                          <p:spTgt spid="88"/>
                                        </p:tgtEl>
                                        <p:attrNameLst>
                                          <p:attrName>ppt_x</p:attrName>
                                        </p:attrNameLst>
                                      </p:cBhvr>
                                      <p:tavLst>
                                        <p:tav tm="0">
                                          <p:val>
                                            <p:fltVal val="0.5"/>
                                          </p:val>
                                        </p:tav>
                                        <p:tav tm="100000">
                                          <p:val>
                                            <p:strVal val="#ppt_x"/>
                                          </p:val>
                                        </p:tav>
                                      </p:tavLst>
                                    </p:anim>
                                    <p:anim calcmode="lin" valueType="num">
                                      <p:cBhvr>
                                        <p:cTn id="46" dur="500" fill="hold"/>
                                        <p:tgtEl>
                                          <p:spTgt spid="88"/>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91"/>
                                        </p:tgtEl>
                                        <p:attrNameLst>
                                          <p:attrName>style.visibility</p:attrName>
                                        </p:attrNameLst>
                                      </p:cBhvr>
                                      <p:to>
                                        <p:strVal val="visible"/>
                                      </p:to>
                                    </p:set>
                                    <p:anim calcmode="lin" valueType="num">
                                      <p:cBhvr>
                                        <p:cTn id="49" dur="500" fill="hold"/>
                                        <p:tgtEl>
                                          <p:spTgt spid="91"/>
                                        </p:tgtEl>
                                        <p:attrNameLst>
                                          <p:attrName>ppt_w</p:attrName>
                                        </p:attrNameLst>
                                      </p:cBhvr>
                                      <p:tavLst>
                                        <p:tav tm="0">
                                          <p:val>
                                            <p:fltVal val="0"/>
                                          </p:val>
                                        </p:tav>
                                        <p:tav tm="100000">
                                          <p:val>
                                            <p:strVal val="#ppt_w"/>
                                          </p:val>
                                        </p:tav>
                                      </p:tavLst>
                                    </p:anim>
                                    <p:anim calcmode="lin" valueType="num">
                                      <p:cBhvr>
                                        <p:cTn id="50" dur="500" fill="hold"/>
                                        <p:tgtEl>
                                          <p:spTgt spid="91"/>
                                        </p:tgtEl>
                                        <p:attrNameLst>
                                          <p:attrName>ppt_h</p:attrName>
                                        </p:attrNameLst>
                                      </p:cBhvr>
                                      <p:tavLst>
                                        <p:tav tm="0">
                                          <p:val>
                                            <p:fltVal val="0"/>
                                          </p:val>
                                        </p:tav>
                                        <p:tav tm="100000">
                                          <p:val>
                                            <p:strVal val="#ppt_h"/>
                                          </p:val>
                                        </p:tav>
                                      </p:tavLst>
                                    </p:anim>
                                    <p:anim calcmode="lin" valueType="num">
                                      <p:cBhvr>
                                        <p:cTn id="51" dur="500" fill="hold"/>
                                        <p:tgtEl>
                                          <p:spTgt spid="91"/>
                                        </p:tgtEl>
                                        <p:attrNameLst>
                                          <p:attrName>ppt_x</p:attrName>
                                        </p:attrNameLst>
                                      </p:cBhvr>
                                      <p:tavLst>
                                        <p:tav tm="0">
                                          <p:val>
                                            <p:fltVal val="0.5"/>
                                          </p:val>
                                        </p:tav>
                                        <p:tav tm="100000">
                                          <p:val>
                                            <p:strVal val="#ppt_x"/>
                                          </p:val>
                                        </p:tav>
                                      </p:tavLst>
                                    </p:anim>
                                    <p:anim calcmode="lin" valueType="num">
                                      <p:cBhvr>
                                        <p:cTn id="52" dur="500" fill="hold"/>
                                        <p:tgtEl>
                                          <p:spTgt spid="91"/>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94"/>
                                        </p:tgtEl>
                                        <p:attrNameLst>
                                          <p:attrName>style.visibility</p:attrName>
                                        </p:attrNameLst>
                                      </p:cBhvr>
                                      <p:to>
                                        <p:strVal val="visible"/>
                                      </p:to>
                                    </p:set>
                                    <p:anim calcmode="lin" valueType="num">
                                      <p:cBhvr>
                                        <p:cTn id="55" dur="500" fill="hold"/>
                                        <p:tgtEl>
                                          <p:spTgt spid="94"/>
                                        </p:tgtEl>
                                        <p:attrNameLst>
                                          <p:attrName>ppt_w</p:attrName>
                                        </p:attrNameLst>
                                      </p:cBhvr>
                                      <p:tavLst>
                                        <p:tav tm="0">
                                          <p:val>
                                            <p:fltVal val="0"/>
                                          </p:val>
                                        </p:tav>
                                        <p:tav tm="100000">
                                          <p:val>
                                            <p:strVal val="#ppt_w"/>
                                          </p:val>
                                        </p:tav>
                                      </p:tavLst>
                                    </p:anim>
                                    <p:anim calcmode="lin" valueType="num">
                                      <p:cBhvr>
                                        <p:cTn id="56" dur="500" fill="hold"/>
                                        <p:tgtEl>
                                          <p:spTgt spid="94"/>
                                        </p:tgtEl>
                                        <p:attrNameLst>
                                          <p:attrName>ppt_h</p:attrName>
                                        </p:attrNameLst>
                                      </p:cBhvr>
                                      <p:tavLst>
                                        <p:tav tm="0">
                                          <p:val>
                                            <p:fltVal val="0"/>
                                          </p:val>
                                        </p:tav>
                                        <p:tav tm="100000">
                                          <p:val>
                                            <p:strVal val="#ppt_h"/>
                                          </p:val>
                                        </p:tav>
                                      </p:tavLst>
                                    </p:anim>
                                    <p:anim calcmode="lin" valueType="num">
                                      <p:cBhvr>
                                        <p:cTn id="57" dur="500" fill="hold"/>
                                        <p:tgtEl>
                                          <p:spTgt spid="94"/>
                                        </p:tgtEl>
                                        <p:attrNameLst>
                                          <p:attrName>ppt_x</p:attrName>
                                        </p:attrNameLst>
                                      </p:cBhvr>
                                      <p:tavLst>
                                        <p:tav tm="0">
                                          <p:val>
                                            <p:fltVal val="0.5"/>
                                          </p:val>
                                        </p:tav>
                                        <p:tav tm="100000">
                                          <p:val>
                                            <p:strVal val="#ppt_x"/>
                                          </p:val>
                                        </p:tav>
                                      </p:tavLst>
                                    </p:anim>
                                    <p:anim calcmode="lin" valueType="num">
                                      <p:cBhvr>
                                        <p:cTn id="58" dur="500" fill="hold"/>
                                        <p:tgtEl>
                                          <p:spTgt spid="94"/>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97"/>
                                        </p:tgtEl>
                                        <p:attrNameLst>
                                          <p:attrName>style.visibility</p:attrName>
                                        </p:attrNameLst>
                                      </p:cBhvr>
                                      <p:to>
                                        <p:strVal val="visible"/>
                                      </p:to>
                                    </p:set>
                                    <p:anim calcmode="lin" valueType="num">
                                      <p:cBhvr>
                                        <p:cTn id="61" dur="500" fill="hold"/>
                                        <p:tgtEl>
                                          <p:spTgt spid="97"/>
                                        </p:tgtEl>
                                        <p:attrNameLst>
                                          <p:attrName>ppt_w</p:attrName>
                                        </p:attrNameLst>
                                      </p:cBhvr>
                                      <p:tavLst>
                                        <p:tav tm="0">
                                          <p:val>
                                            <p:fltVal val="0"/>
                                          </p:val>
                                        </p:tav>
                                        <p:tav tm="100000">
                                          <p:val>
                                            <p:strVal val="#ppt_w"/>
                                          </p:val>
                                        </p:tav>
                                      </p:tavLst>
                                    </p:anim>
                                    <p:anim calcmode="lin" valueType="num">
                                      <p:cBhvr>
                                        <p:cTn id="62" dur="500" fill="hold"/>
                                        <p:tgtEl>
                                          <p:spTgt spid="97"/>
                                        </p:tgtEl>
                                        <p:attrNameLst>
                                          <p:attrName>ppt_h</p:attrName>
                                        </p:attrNameLst>
                                      </p:cBhvr>
                                      <p:tavLst>
                                        <p:tav tm="0">
                                          <p:val>
                                            <p:fltVal val="0"/>
                                          </p:val>
                                        </p:tav>
                                        <p:tav tm="100000">
                                          <p:val>
                                            <p:strVal val="#ppt_h"/>
                                          </p:val>
                                        </p:tav>
                                      </p:tavLst>
                                    </p:anim>
                                    <p:anim calcmode="lin" valueType="num">
                                      <p:cBhvr>
                                        <p:cTn id="63" dur="500" fill="hold"/>
                                        <p:tgtEl>
                                          <p:spTgt spid="97"/>
                                        </p:tgtEl>
                                        <p:attrNameLst>
                                          <p:attrName>ppt_x</p:attrName>
                                        </p:attrNameLst>
                                      </p:cBhvr>
                                      <p:tavLst>
                                        <p:tav tm="0">
                                          <p:val>
                                            <p:fltVal val="0.5"/>
                                          </p:val>
                                        </p:tav>
                                        <p:tav tm="100000">
                                          <p:val>
                                            <p:strVal val="#ppt_x"/>
                                          </p:val>
                                        </p:tav>
                                      </p:tavLst>
                                    </p:anim>
                                    <p:anim calcmode="lin" valueType="num">
                                      <p:cBhvr>
                                        <p:cTn id="64" dur="500" fill="hold"/>
                                        <p:tgtEl>
                                          <p:spTgt spid="97"/>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100"/>
                                        </p:tgtEl>
                                        <p:attrNameLst>
                                          <p:attrName>style.visibility</p:attrName>
                                        </p:attrNameLst>
                                      </p:cBhvr>
                                      <p:to>
                                        <p:strVal val="visible"/>
                                      </p:to>
                                    </p:set>
                                    <p:anim calcmode="lin" valueType="num">
                                      <p:cBhvr>
                                        <p:cTn id="67" dur="500" fill="hold"/>
                                        <p:tgtEl>
                                          <p:spTgt spid="100"/>
                                        </p:tgtEl>
                                        <p:attrNameLst>
                                          <p:attrName>ppt_w</p:attrName>
                                        </p:attrNameLst>
                                      </p:cBhvr>
                                      <p:tavLst>
                                        <p:tav tm="0">
                                          <p:val>
                                            <p:fltVal val="0"/>
                                          </p:val>
                                        </p:tav>
                                        <p:tav tm="100000">
                                          <p:val>
                                            <p:strVal val="#ppt_w"/>
                                          </p:val>
                                        </p:tav>
                                      </p:tavLst>
                                    </p:anim>
                                    <p:anim calcmode="lin" valueType="num">
                                      <p:cBhvr>
                                        <p:cTn id="68" dur="500" fill="hold"/>
                                        <p:tgtEl>
                                          <p:spTgt spid="100"/>
                                        </p:tgtEl>
                                        <p:attrNameLst>
                                          <p:attrName>ppt_h</p:attrName>
                                        </p:attrNameLst>
                                      </p:cBhvr>
                                      <p:tavLst>
                                        <p:tav tm="0">
                                          <p:val>
                                            <p:fltVal val="0"/>
                                          </p:val>
                                        </p:tav>
                                        <p:tav tm="100000">
                                          <p:val>
                                            <p:strVal val="#ppt_h"/>
                                          </p:val>
                                        </p:tav>
                                      </p:tavLst>
                                    </p:anim>
                                    <p:anim calcmode="lin" valueType="num">
                                      <p:cBhvr>
                                        <p:cTn id="69" dur="500" fill="hold"/>
                                        <p:tgtEl>
                                          <p:spTgt spid="100"/>
                                        </p:tgtEl>
                                        <p:attrNameLst>
                                          <p:attrName>ppt_x</p:attrName>
                                        </p:attrNameLst>
                                      </p:cBhvr>
                                      <p:tavLst>
                                        <p:tav tm="0">
                                          <p:val>
                                            <p:fltVal val="0.5"/>
                                          </p:val>
                                        </p:tav>
                                        <p:tav tm="100000">
                                          <p:val>
                                            <p:strVal val="#ppt_x"/>
                                          </p:val>
                                        </p:tav>
                                      </p:tavLst>
                                    </p:anim>
                                    <p:anim calcmode="lin" valueType="num">
                                      <p:cBhvr>
                                        <p:cTn id="70" dur="500" fill="hold"/>
                                        <p:tgtEl>
                                          <p:spTgt spid="100"/>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03"/>
                                        </p:tgtEl>
                                        <p:attrNameLst>
                                          <p:attrName>style.visibility</p:attrName>
                                        </p:attrNameLst>
                                      </p:cBhvr>
                                      <p:to>
                                        <p:strVal val="visible"/>
                                      </p:to>
                                    </p:set>
                                    <p:anim calcmode="lin" valueType="num">
                                      <p:cBhvr>
                                        <p:cTn id="73" dur="500" fill="hold"/>
                                        <p:tgtEl>
                                          <p:spTgt spid="103"/>
                                        </p:tgtEl>
                                        <p:attrNameLst>
                                          <p:attrName>ppt_w</p:attrName>
                                        </p:attrNameLst>
                                      </p:cBhvr>
                                      <p:tavLst>
                                        <p:tav tm="0">
                                          <p:val>
                                            <p:fltVal val="0"/>
                                          </p:val>
                                        </p:tav>
                                        <p:tav tm="100000">
                                          <p:val>
                                            <p:strVal val="#ppt_w"/>
                                          </p:val>
                                        </p:tav>
                                      </p:tavLst>
                                    </p:anim>
                                    <p:anim calcmode="lin" valueType="num">
                                      <p:cBhvr>
                                        <p:cTn id="74" dur="500" fill="hold"/>
                                        <p:tgtEl>
                                          <p:spTgt spid="103"/>
                                        </p:tgtEl>
                                        <p:attrNameLst>
                                          <p:attrName>ppt_h</p:attrName>
                                        </p:attrNameLst>
                                      </p:cBhvr>
                                      <p:tavLst>
                                        <p:tav tm="0">
                                          <p:val>
                                            <p:fltVal val="0"/>
                                          </p:val>
                                        </p:tav>
                                        <p:tav tm="100000">
                                          <p:val>
                                            <p:strVal val="#ppt_h"/>
                                          </p:val>
                                        </p:tav>
                                      </p:tavLst>
                                    </p:anim>
                                    <p:anim calcmode="lin" valueType="num">
                                      <p:cBhvr>
                                        <p:cTn id="75" dur="500" fill="hold"/>
                                        <p:tgtEl>
                                          <p:spTgt spid="103"/>
                                        </p:tgtEl>
                                        <p:attrNameLst>
                                          <p:attrName>ppt_x</p:attrName>
                                        </p:attrNameLst>
                                      </p:cBhvr>
                                      <p:tavLst>
                                        <p:tav tm="0">
                                          <p:val>
                                            <p:fltVal val="0.5"/>
                                          </p:val>
                                        </p:tav>
                                        <p:tav tm="100000">
                                          <p:val>
                                            <p:strVal val="#ppt_x"/>
                                          </p:val>
                                        </p:tav>
                                      </p:tavLst>
                                    </p:anim>
                                    <p:anim calcmode="lin" valueType="num">
                                      <p:cBhvr>
                                        <p:cTn id="76" dur="500" fill="hold"/>
                                        <p:tgtEl>
                                          <p:spTgt spid="103"/>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106"/>
                                        </p:tgtEl>
                                        <p:attrNameLst>
                                          <p:attrName>style.visibility</p:attrName>
                                        </p:attrNameLst>
                                      </p:cBhvr>
                                      <p:to>
                                        <p:strVal val="visible"/>
                                      </p:to>
                                    </p:set>
                                    <p:anim calcmode="lin" valueType="num">
                                      <p:cBhvr>
                                        <p:cTn id="79" dur="500" fill="hold"/>
                                        <p:tgtEl>
                                          <p:spTgt spid="106"/>
                                        </p:tgtEl>
                                        <p:attrNameLst>
                                          <p:attrName>ppt_w</p:attrName>
                                        </p:attrNameLst>
                                      </p:cBhvr>
                                      <p:tavLst>
                                        <p:tav tm="0">
                                          <p:val>
                                            <p:fltVal val="0"/>
                                          </p:val>
                                        </p:tav>
                                        <p:tav tm="100000">
                                          <p:val>
                                            <p:strVal val="#ppt_w"/>
                                          </p:val>
                                        </p:tav>
                                      </p:tavLst>
                                    </p:anim>
                                    <p:anim calcmode="lin" valueType="num">
                                      <p:cBhvr>
                                        <p:cTn id="80" dur="500" fill="hold"/>
                                        <p:tgtEl>
                                          <p:spTgt spid="106"/>
                                        </p:tgtEl>
                                        <p:attrNameLst>
                                          <p:attrName>ppt_h</p:attrName>
                                        </p:attrNameLst>
                                      </p:cBhvr>
                                      <p:tavLst>
                                        <p:tav tm="0">
                                          <p:val>
                                            <p:fltVal val="0"/>
                                          </p:val>
                                        </p:tav>
                                        <p:tav tm="100000">
                                          <p:val>
                                            <p:strVal val="#ppt_h"/>
                                          </p:val>
                                        </p:tav>
                                      </p:tavLst>
                                    </p:anim>
                                    <p:anim calcmode="lin" valueType="num">
                                      <p:cBhvr>
                                        <p:cTn id="81" dur="500" fill="hold"/>
                                        <p:tgtEl>
                                          <p:spTgt spid="106"/>
                                        </p:tgtEl>
                                        <p:attrNameLst>
                                          <p:attrName>ppt_x</p:attrName>
                                        </p:attrNameLst>
                                      </p:cBhvr>
                                      <p:tavLst>
                                        <p:tav tm="0">
                                          <p:val>
                                            <p:fltVal val="0.5"/>
                                          </p:val>
                                        </p:tav>
                                        <p:tav tm="100000">
                                          <p:val>
                                            <p:strVal val="#ppt_x"/>
                                          </p:val>
                                        </p:tav>
                                      </p:tavLst>
                                    </p:anim>
                                    <p:anim calcmode="lin" valueType="num">
                                      <p:cBhvr>
                                        <p:cTn id="82" dur="500" fill="hold"/>
                                        <p:tgtEl>
                                          <p:spTgt spid="106"/>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09"/>
                                        </p:tgtEl>
                                        <p:attrNameLst>
                                          <p:attrName>style.visibility</p:attrName>
                                        </p:attrNameLst>
                                      </p:cBhvr>
                                      <p:to>
                                        <p:strVal val="visible"/>
                                      </p:to>
                                    </p:set>
                                    <p:anim calcmode="lin" valueType="num">
                                      <p:cBhvr>
                                        <p:cTn id="85" dur="500" fill="hold"/>
                                        <p:tgtEl>
                                          <p:spTgt spid="109"/>
                                        </p:tgtEl>
                                        <p:attrNameLst>
                                          <p:attrName>ppt_w</p:attrName>
                                        </p:attrNameLst>
                                      </p:cBhvr>
                                      <p:tavLst>
                                        <p:tav tm="0">
                                          <p:val>
                                            <p:fltVal val="0"/>
                                          </p:val>
                                        </p:tav>
                                        <p:tav tm="100000">
                                          <p:val>
                                            <p:strVal val="#ppt_w"/>
                                          </p:val>
                                        </p:tav>
                                      </p:tavLst>
                                    </p:anim>
                                    <p:anim calcmode="lin" valueType="num">
                                      <p:cBhvr>
                                        <p:cTn id="86" dur="500" fill="hold"/>
                                        <p:tgtEl>
                                          <p:spTgt spid="109"/>
                                        </p:tgtEl>
                                        <p:attrNameLst>
                                          <p:attrName>ppt_h</p:attrName>
                                        </p:attrNameLst>
                                      </p:cBhvr>
                                      <p:tavLst>
                                        <p:tav tm="0">
                                          <p:val>
                                            <p:fltVal val="0"/>
                                          </p:val>
                                        </p:tav>
                                        <p:tav tm="100000">
                                          <p:val>
                                            <p:strVal val="#ppt_h"/>
                                          </p:val>
                                        </p:tav>
                                      </p:tavLst>
                                    </p:anim>
                                    <p:anim calcmode="lin" valueType="num">
                                      <p:cBhvr>
                                        <p:cTn id="87" dur="500" fill="hold"/>
                                        <p:tgtEl>
                                          <p:spTgt spid="109"/>
                                        </p:tgtEl>
                                        <p:attrNameLst>
                                          <p:attrName>ppt_x</p:attrName>
                                        </p:attrNameLst>
                                      </p:cBhvr>
                                      <p:tavLst>
                                        <p:tav tm="0">
                                          <p:val>
                                            <p:fltVal val="0.5"/>
                                          </p:val>
                                        </p:tav>
                                        <p:tav tm="100000">
                                          <p:val>
                                            <p:strVal val="#ppt_x"/>
                                          </p:val>
                                        </p:tav>
                                      </p:tavLst>
                                    </p:anim>
                                    <p:anim calcmode="lin" valueType="num">
                                      <p:cBhvr>
                                        <p:cTn id="88" dur="500" fill="hold"/>
                                        <p:tgtEl>
                                          <p:spTgt spid="109"/>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112"/>
                                        </p:tgtEl>
                                        <p:attrNameLst>
                                          <p:attrName>style.visibility</p:attrName>
                                        </p:attrNameLst>
                                      </p:cBhvr>
                                      <p:to>
                                        <p:strVal val="visible"/>
                                      </p:to>
                                    </p:set>
                                    <p:anim calcmode="lin" valueType="num">
                                      <p:cBhvr>
                                        <p:cTn id="91" dur="500" fill="hold"/>
                                        <p:tgtEl>
                                          <p:spTgt spid="112"/>
                                        </p:tgtEl>
                                        <p:attrNameLst>
                                          <p:attrName>ppt_w</p:attrName>
                                        </p:attrNameLst>
                                      </p:cBhvr>
                                      <p:tavLst>
                                        <p:tav tm="0">
                                          <p:val>
                                            <p:fltVal val="0"/>
                                          </p:val>
                                        </p:tav>
                                        <p:tav tm="100000">
                                          <p:val>
                                            <p:strVal val="#ppt_w"/>
                                          </p:val>
                                        </p:tav>
                                      </p:tavLst>
                                    </p:anim>
                                    <p:anim calcmode="lin" valueType="num">
                                      <p:cBhvr>
                                        <p:cTn id="92" dur="500" fill="hold"/>
                                        <p:tgtEl>
                                          <p:spTgt spid="112"/>
                                        </p:tgtEl>
                                        <p:attrNameLst>
                                          <p:attrName>ppt_h</p:attrName>
                                        </p:attrNameLst>
                                      </p:cBhvr>
                                      <p:tavLst>
                                        <p:tav tm="0">
                                          <p:val>
                                            <p:fltVal val="0"/>
                                          </p:val>
                                        </p:tav>
                                        <p:tav tm="100000">
                                          <p:val>
                                            <p:strVal val="#ppt_h"/>
                                          </p:val>
                                        </p:tav>
                                      </p:tavLst>
                                    </p:anim>
                                    <p:anim calcmode="lin" valueType="num">
                                      <p:cBhvr>
                                        <p:cTn id="93" dur="500" fill="hold"/>
                                        <p:tgtEl>
                                          <p:spTgt spid="112"/>
                                        </p:tgtEl>
                                        <p:attrNameLst>
                                          <p:attrName>ppt_x</p:attrName>
                                        </p:attrNameLst>
                                      </p:cBhvr>
                                      <p:tavLst>
                                        <p:tav tm="0">
                                          <p:val>
                                            <p:fltVal val="0.5"/>
                                          </p:val>
                                        </p:tav>
                                        <p:tav tm="100000">
                                          <p:val>
                                            <p:strVal val="#ppt_x"/>
                                          </p:val>
                                        </p:tav>
                                      </p:tavLst>
                                    </p:anim>
                                    <p:anim calcmode="lin" valueType="num">
                                      <p:cBhvr>
                                        <p:cTn id="94" dur="500" fill="hold"/>
                                        <p:tgtEl>
                                          <p:spTgt spid="112"/>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76"/>
                                        </p:tgtEl>
                                      </p:cBhvr>
                                    </p:animEffect>
                                    <p:animScale>
                                      <p:cBhvr>
                                        <p:cTn id="97" dur="250" autoRev="1" fill="hold"/>
                                        <p:tgtEl>
                                          <p:spTgt spid="76"/>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97"/>
                                        </p:tgtEl>
                                      </p:cBhvr>
                                    </p:animEffect>
                                    <p:animScale>
                                      <p:cBhvr>
                                        <p:cTn id="100" dur="250" autoRev="1" fill="hold"/>
                                        <p:tgtEl>
                                          <p:spTgt spid="97"/>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103"/>
                                        </p:tgtEl>
                                      </p:cBhvr>
                                    </p:animEffect>
                                    <p:animScale>
                                      <p:cBhvr>
                                        <p:cTn id="103" dur="250" autoRev="1" fill="hold"/>
                                        <p:tgtEl>
                                          <p:spTgt spid="103"/>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106"/>
                                        </p:tgtEl>
                                      </p:cBhvr>
                                    </p:animEffect>
                                    <p:animScale>
                                      <p:cBhvr>
                                        <p:cTn id="106" dur="250" autoRev="1" fill="hold"/>
                                        <p:tgtEl>
                                          <p:spTgt spid="106"/>
                                        </p:tgtEl>
                                      </p:cBhvr>
                                      <p:by x="105000" y="105000"/>
                                    </p:animScale>
                                  </p:childTnLst>
                                </p:cTn>
                              </p:par>
                            </p:childTnLst>
                          </p:cTn>
                        </p:par>
                        <p:par>
                          <p:cTn id="107" fill="hold">
                            <p:stCondLst>
                              <p:cond delay="3010"/>
                            </p:stCondLst>
                            <p:childTnLst>
                              <p:par>
                                <p:cTn id="108" presetID="16" presetClass="entr" presetSubtype="42" fill="hold" nodeType="afterEffect">
                                  <p:stCondLst>
                                    <p:cond delay="0"/>
                                  </p:stCondLst>
                                  <p:childTnLst>
                                    <p:set>
                                      <p:cBhvr>
                                        <p:cTn id="109" dur="1" fill="hold">
                                          <p:stCondLst>
                                            <p:cond delay="0"/>
                                          </p:stCondLst>
                                        </p:cTn>
                                        <p:tgtEl>
                                          <p:spTgt spid="115"/>
                                        </p:tgtEl>
                                        <p:attrNameLst>
                                          <p:attrName>style.visibility</p:attrName>
                                        </p:attrNameLst>
                                      </p:cBhvr>
                                      <p:to>
                                        <p:strVal val="visible"/>
                                      </p:to>
                                    </p:set>
                                    <p:animEffect transition="in" filter="barn(outHorizontal)">
                                      <p:cBhvr>
                                        <p:cTn id="110" dur="500"/>
                                        <p:tgtEl>
                                          <p:spTgt spid="115"/>
                                        </p:tgtEl>
                                      </p:cBhvr>
                                    </p:animEffect>
                                  </p:childTnLst>
                                </p:cTn>
                              </p:par>
                            </p:childTnLst>
                          </p:cTn>
                        </p:par>
                        <p:par>
                          <p:cTn id="111" fill="hold">
                            <p:stCondLst>
                              <p:cond delay="3510"/>
                            </p:stCondLst>
                            <p:childTnLst>
                              <p:par>
                                <p:cTn id="112" presetID="23" presetClass="entr" presetSubtype="32" fill="hold" nodeType="afterEffect">
                                  <p:stCondLst>
                                    <p:cond delay="0"/>
                                  </p:stCondLst>
                                  <p:childTnLst>
                                    <p:set>
                                      <p:cBhvr>
                                        <p:cTn id="113" dur="1" fill="hold">
                                          <p:stCondLst>
                                            <p:cond delay="0"/>
                                          </p:stCondLst>
                                        </p:cTn>
                                        <p:tgtEl>
                                          <p:spTgt spid="116"/>
                                        </p:tgtEl>
                                        <p:attrNameLst>
                                          <p:attrName>style.visibility</p:attrName>
                                        </p:attrNameLst>
                                      </p:cBhvr>
                                      <p:to>
                                        <p:strVal val="visible"/>
                                      </p:to>
                                    </p:set>
                                    <p:anim calcmode="lin" valueType="num">
                                      <p:cBhvr>
                                        <p:cTn id="114" dur="500" fill="hold"/>
                                        <p:tgtEl>
                                          <p:spTgt spid="116"/>
                                        </p:tgtEl>
                                        <p:attrNameLst>
                                          <p:attrName>ppt_w</p:attrName>
                                        </p:attrNameLst>
                                      </p:cBhvr>
                                      <p:tavLst>
                                        <p:tav tm="0">
                                          <p:val>
                                            <p:strVal val="4*#ppt_w"/>
                                          </p:val>
                                        </p:tav>
                                        <p:tav tm="100000">
                                          <p:val>
                                            <p:strVal val="#ppt_w"/>
                                          </p:val>
                                        </p:tav>
                                      </p:tavLst>
                                    </p:anim>
                                    <p:anim calcmode="lin" valueType="num">
                                      <p:cBhvr>
                                        <p:cTn id="115" dur="500" fill="hold"/>
                                        <p:tgtEl>
                                          <p:spTgt spid="116"/>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119"/>
                                        </p:tgtEl>
                                        <p:attrNameLst>
                                          <p:attrName>style.visibility</p:attrName>
                                        </p:attrNameLst>
                                      </p:cBhvr>
                                      <p:to>
                                        <p:strVal val="visible"/>
                                      </p:to>
                                    </p:set>
                                    <p:anim calcmode="lin" valueType="num">
                                      <p:cBhvr>
                                        <p:cTn id="118" dur="500" fill="hold"/>
                                        <p:tgtEl>
                                          <p:spTgt spid="119"/>
                                        </p:tgtEl>
                                        <p:attrNameLst>
                                          <p:attrName>ppt_w</p:attrName>
                                        </p:attrNameLst>
                                      </p:cBhvr>
                                      <p:tavLst>
                                        <p:tav tm="0">
                                          <p:val>
                                            <p:strVal val="4*#ppt_w"/>
                                          </p:val>
                                        </p:tav>
                                        <p:tav tm="100000">
                                          <p:val>
                                            <p:strVal val="#ppt_w"/>
                                          </p:val>
                                        </p:tav>
                                      </p:tavLst>
                                    </p:anim>
                                    <p:anim calcmode="lin" valueType="num">
                                      <p:cBhvr>
                                        <p:cTn id="119" dur="500" fill="hold"/>
                                        <p:tgtEl>
                                          <p:spTgt spid="119"/>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122"/>
                                        </p:tgtEl>
                                        <p:attrNameLst>
                                          <p:attrName>style.visibility</p:attrName>
                                        </p:attrNameLst>
                                      </p:cBhvr>
                                      <p:to>
                                        <p:strVal val="visible"/>
                                      </p:to>
                                    </p:set>
                                    <p:anim calcmode="lin" valueType="num">
                                      <p:cBhvr>
                                        <p:cTn id="122" dur="500" fill="hold"/>
                                        <p:tgtEl>
                                          <p:spTgt spid="122"/>
                                        </p:tgtEl>
                                        <p:attrNameLst>
                                          <p:attrName>ppt_w</p:attrName>
                                        </p:attrNameLst>
                                      </p:cBhvr>
                                      <p:tavLst>
                                        <p:tav tm="0">
                                          <p:val>
                                            <p:strVal val="4*#ppt_w"/>
                                          </p:val>
                                        </p:tav>
                                        <p:tav tm="100000">
                                          <p:val>
                                            <p:strVal val="#ppt_w"/>
                                          </p:val>
                                        </p:tav>
                                      </p:tavLst>
                                    </p:anim>
                                    <p:anim calcmode="lin" valueType="num">
                                      <p:cBhvr>
                                        <p:cTn id="123" dur="500" fill="hold"/>
                                        <p:tgtEl>
                                          <p:spTgt spid="122"/>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125"/>
                                        </p:tgtEl>
                                        <p:attrNameLst>
                                          <p:attrName>style.visibility</p:attrName>
                                        </p:attrNameLst>
                                      </p:cBhvr>
                                      <p:to>
                                        <p:strVal val="visible"/>
                                      </p:to>
                                    </p:set>
                                    <p:anim calcmode="lin" valueType="num">
                                      <p:cBhvr>
                                        <p:cTn id="126" dur="500" fill="hold"/>
                                        <p:tgtEl>
                                          <p:spTgt spid="125"/>
                                        </p:tgtEl>
                                        <p:attrNameLst>
                                          <p:attrName>ppt_w</p:attrName>
                                        </p:attrNameLst>
                                      </p:cBhvr>
                                      <p:tavLst>
                                        <p:tav tm="0">
                                          <p:val>
                                            <p:strVal val="4*#ppt_w"/>
                                          </p:val>
                                        </p:tav>
                                        <p:tav tm="100000">
                                          <p:val>
                                            <p:strVal val="#ppt_w"/>
                                          </p:val>
                                        </p:tav>
                                      </p:tavLst>
                                    </p:anim>
                                    <p:anim calcmode="lin" valueType="num">
                                      <p:cBhvr>
                                        <p:cTn id="127" dur="500" fill="hold"/>
                                        <p:tgtEl>
                                          <p:spTgt spid="12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28"/>
                                        </p:tgtEl>
                                        <p:attrNameLst>
                                          <p:attrName>style.visibility</p:attrName>
                                        </p:attrNameLst>
                                      </p:cBhvr>
                                      <p:to>
                                        <p:strVal val="visible"/>
                                      </p:to>
                                    </p:set>
                                    <p:anim calcmode="lin" valueType="num">
                                      <p:cBhvr>
                                        <p:cTn id="130" dur="500" fill="hold"/>
                                        <p:tgtEl>
                                          <p:spTgt spid="128"/>
                                        </p:tgtEl>
                                        <p:attrNameLst>
                                          <p:attrName>ppt_w</p:attrName>
                                        </p:attrNameLst>
                                      </p:cBhvr>
                                      <p:tavLst>
                                        <p:tav tm="0">
                                          <p:val>
                                            <p:strVal val="4*#ppt_w"/>
                                          </p:val>
                                        </p:tav>
                                        <p:tav tm="100000">
                                          <p:val>
                                            <p:strVal val="#ppt_w"/>
                                          </p:val>
                                        </p:tav>
                                      </p:tavLst>
                                    </p:anim>
                                    <p:anim calcmode="lin" valueType="num">
                                      <p:cBhvr>
                                        <p:cTn id="131" dur="500" fill="hold"/>
                                        <p:tgtEl>
                                          <p:spTgt spid="128"/>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31"/>
                                        </p:tgtEl>
                                        <p:attrNameLst>
                                          <p:attrName>style.visibility</p:attrName>
                                        </p:attrNameLst>
                                      </p:cBhvr>
                                      <p:to>
                                        <p:strVal val="visible"/>
                                      </p:to>
                                    </p:set>
                                    <p:anim calcmode="lin" valueType="num">
                                      <p:cBhvr>
                                        <p:cTn id="134" dur="500" fill="hold"/>
                                        <p:tgtEl>
                                          <p:spTgt spid="131"/>
                                        </p:tgtEl>
                                        <p:attrNameLst>
                                          <p:attrName>ppt_w</p:attrName>
                                        </p:attrNameLst>
                                      </p:cBhvr>
                                      <p:tavLst>
                                        <p:tav tm="0">
                                          <p:val>
                                            <p:strVal val="4*#ppt_w"/>
                                          </p:val>
                                        </p:tav>
                                        <p:tav tm="100000">
                                          <p:val>
                                            <p:strVal val="#ppt_w"/>
                                          </p:val>
                                        </p:tav>
                                      </p:tavLst>
                                    </p:anim>
                                    <p:anim calcmode="lin" valueType="num">
                                      <p:cBhvr>
                                        <p:cTn id="135" dur="500" fill="hold"/>
                                        <p:tgtEl>
                                          <p:spTgt spid="131"/>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34"/>
                                        </p:tgtEl>
                                        <p:attrNameLst>
                                          <p:attrName>style.visibility</p:attrName>
                                        </p:attrNameLst>
                                      </p:cBhvr>
                                      <p:to>
                                        <p:strVal val="visible"/>
                                      </p:to>
                                    </p:set>
                                    <p:anim calcmode="lin" valueType="num">
                                      <p:cBhvr>
                                        <p:cTn id="138" dur="500" fill="hold"/>
                                        <p:tgtEl>
                                          <p:spTgt spid="134"/>
                                        </p:tgtEl>
                                        <p:attrNameLst>
                                          <p:attrName>ppt_w</p:attrName>
                                        </p:attrNameLst>
                                      </p:cBhvr>
                                      <p:tavLst>
                                        <p:tav tm="0">
                                          <p:val>
                                            <p:strVal val="4*#ppt_w"/>
                                          </p:val>
                                        </p:tav>
                                        <p:tav tm="100000">
                                          <p:val>
                                            <p:strVal val="#ppt_w"/>
                                          </p:val>
                                        </p:tav>
                                      </p:tavLst>
                                    </p:anim>
                                    <p:anim calcmode="lin" valueType="num">
                                      <p:cBhvr>
                                        <p:cTn id="139" dur="500" fill="hold"/>
                                        <p:tgtEl>
                                          <p:spTgt spid="134"/>
                                        </p:tgtEl>
                                        <p:attrNameLst>
                                          <p:attrName>ppt_h</p:attrName>
                                        </p:attrNameLst>
                                      </p:cBhvr>
                                      <p:tavLst>
                                        <p:tav tm="0">
                                          <p:val>
                                            <p:strVal val="4*#ppt_h"/>
                                          </p:val>
                                        </p:tav>
                                        <p:tav tm="100000">
                                          <p:val>
                                            <p:strVal val="#ppt_h"/>
                                          </p:val>
                                        </p:tav>
                                      </p:tavLst>
                                    </p:anim>
                                  </p:childTnLst>
                                </p:cTn>
                              </p:par>
                            </p:childTnLst>
                          </p:cTn>
                        </p:par>
                        <p:par>
                          <p:cTn id="140" fill="hold">
                            <p:stCondLst>
                              <p:cond delay="4210"/>
                            </p:stCondLst>
                            <p:childTnLst>
                              <p:par>
                                <p:cTn id="141" presetID="22" presetClass="entr" presetSubtype="8" fill="hold" grpId="0" nodeType="afterEffect">
                                  <p:stCondLst>
                                    <p:cond delay="0"/>
                                  </p:stCondLst>
                                  <p:childTnLst>
                                    <p:set>
                                      <p:cBhvr>
                                        <p:cTn id="142" dur="1" fill="hold">
                                          <p:stCondLst>
                                            <p:cond delay="0"/>
                                          </p:stCondLst>
                                        </p:cTn>
                                        <p:tgtEl>
                                          <p:spTgt spid="137"/>
                                        </p:tgtEl>
                                        <p:attrNameLst>
                                          <p:attrName>style.visibility</p:attrName>
                                        </p:attrNameLst>
                                      </p:cBhvr>
                                      <p:to>
                                        <p:strVal val="visible"/>
                                      </p:to>
                                    </p:set>
                                    <p:animEffect transition="in" filter="wipe(left)">
                                      <p:cBhvr>
                                        <p:cTn id="143"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38" grpId="0"/>
      <p:bldP spid="1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组合 61"/>
          <p:cNvGrpSpPr/>
          <p:nvPr/>
        </p:nvGrpSpPr>
        <p:grpSpPr>
          <a:xfrm>
            <a:off x="8266914" y="871626"/>
            <a:ext cx="649280" cy="762000"/>
            <a:chOff x="8266914" y="-18254"/>
            <a:chExt cx="649280" cy="762000"/>
          </a:xfrm>
        </p:grpSpPr>
        <p:sp>
          <p:nvSpPr>
            <p:cNvPr id="63" name="AutoShape 7"/>
            <p:cNvSpPr>
              <a:spLocks noChangeArrowheads="1"/>
            </p:cNvSpPr>
            <p:nvPr/>
          </p:nvSpPr>
          <p:spPr bwMode="auto">
            <a:xfrm rot="5400000">
              <a:off x="8201851" y="88633"/>
              <a:ext cx="762000" cy="548226"/>
            </a:xfrm>
            <a:prstGeom prst="homePlate">
              <a:avLst>
                <a:gd name="adj" fmla="val 35606"/>
              </a:avLst>
            </a:prstGeom>
            <a:solidFill>
              <a:sysClr val="window" lastClr="FFFFFF">
                <a:lumMod val="95000"/>
              </a:sysClr>
            </a:solid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grpSp>
          <p:nvGrpSpPr>
            <p:cNvPr id="64" name="组合 63"/>
            <p:cNvGrpSpPr/>
            <p:nvPr/>
          </p:nvGrpSpPr>
          <p:grpSpPr>
            <a:xfrm>
              <a:off x="8266914" y="134144"/>
              <a:ext cx="649280" cy="475558"/>
              <a:chOff x="235091" y="185120"/>
              <a:chExt cx="649280" cy="475558"/>
            </a:xfrm>
          </p:grpSpPr>
          <p:sp>
            <p:nvSpPr>
              <p:cNvPr id="65" name="矩形 64"/>
              <p:cNvSpPr/>
              <p:nvPr/>
            </p:nvSpPr>
            <p:spPr>
              <a:xfrm>
                <a:off x="235091" y="185120"/>
                <a:ext cx="64928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7F7F7F">
                        <a:lumMod val="50000"/>
                      </a:srgbClr>
                    </a:solidFill>
                    <a:effectLst/>
                    <a:uLnTx/>
                    <a:uFillTx/>
                    <a:latin typeface="Impact" pitchFamily="34" charset="0"/>
                  </a:rPr>
                  <a:t>LOGO</a:t>
                </a:r>
                <a:endParaRPr kumimoji="0" lang="zh-CN" altLang="en-US" sz="1800" b="0" i="0" u="none" strike="noStrike" kern="0" cap="none" spc="0" normalizeH="0" baseline="0" noProof="0" dirty="0">
                  <a:ln>
                    <a:noFill/>
                  </a:ln>
                  <a:solidFill>
                    <a:srgbClr val="7F7F7F">
                      <a:lumMod val="50000"/>
                    </a:srgbClr>
                  </a:solidFill>
                  <a:effectLst/>
                  <a:uLnTx/>
                  <a:uFillTx/>
                  <a:latin typeface="Impact" pitchFamily="34" charset="0"/>
                </a:endParaRPr>
              </a:p>
            </p:txBody>
          </p:sp>
          <p:sp>
            <p:nvSpPr>
              <p:cNvPr id="66" name="矩形 65"/>
              <p:cNvSpPr/>
              <p:nvPr/>
            </p:nvSpPr>
            <p:spPr>
              <a:xfrm>
                <a:off x="292677" y="460623"/>
                <a:ext cx="535724" cy="200055"/>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700" b="0" i="0" u="none" strike="noStrike" kern="0" cap="none" spc="0" normalizeH="0" baseline="0" noProof="0" dirty="0" smtClean="0">
                    <a:ln>
                      <a:noFill/>
                    </a:ln>
                    <a:solidFill>
                      <a:srgbClr val="00B0F0"/>
                    </a:solidFill>
                    <a:effectLst/>
                    <a:uLnTx/>
                    <a:uFillTx/>
                    <a:latin typeface="Impact" pitchFamily="34" charset="0"/>
                    <a:ea typeface="微软雅黑" panose="020B0503020204020204" pitchFamily="34" charset="-122"/>
                  </a:rPr>
                  <a:t>TEXT HERE</a:t>
                </a:r>
                <a:endParaRPr kumimoji="0" lang="zh-CN" altLang="en-US" sz="700" b="0" i="0" u="none" strike="noStrike" kern="0" cap="none" spc="0" normalizeH="0" baseline="0" noProof="0" dirty="0">
                  <a:ln>
                    <a:noFill/>
                  </a:ln>
                  <a:solidFill>
                    <a:srgbClr val="00B0F0"/>
                  </a:solidFill>
                  <a:effectLst/>
                  <a:uLnTx/>
                  <a:uFillTx/>
                  <a:latin typeface="Impact" pitchFamily="34" charset="0"/>
                  <a:ea typeface="微软雅黑" panose="020B0503020204020204" pitchFamily="34" charset="-122"/>
                </a:endParaRPr>
              </a:p>
            </p:txBody>
          </p:sp>
        </p:grpSp>
      </p:grpSp>
      <p:grpSp>
        <p:nvGrpSpPr>
          <p:cNvPr id="67" name="组合 66"/>
          <p:cNvGrpSpPr/>
          <p:nvPr/>
        </p:nvGrpSpPr>
        <p:grpSpPr>
          <a:xfrm>
            <a:off x="903371" y="1139823"/>
            <a:ext cx="2831223" cy="679699"/>
            <a:chOff x="903371" y="249943"/>
            <a:chExt cx="2831223" cy="679699"/>
          </a:xfrm>
        </p:grpSpPr>
        <p:sp>
          <p:nvSpPr>
            <p:cNvPr id="68" name="任意多边形 67"/>
            <p:cNvSpPr>
              <a:spLocks/>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69" name="任意多边形 68"/>
            <p:cNvSpPr>
              <a:spLocks/>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FFFF">
                <a:lumMod val="95000"/>
              </a:srgbClr>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70" name="组合 69"/>
          <p:cNvGrpSpPr/>
          <p:nvPr/>
        </p:nvGrpSpPr>
        <p:grpSpPr>
          <a:xfrm rot="16200000">
            <a:off x="574523" y="1048042"/>
            <a:ext cx="765103" cy="863262"/>
            <a:chOff x="8439634" y="3544648"/>
            <a:chExt cx="1611146" cy="1817848"/>
          </a:xfrm>
        </p:grpSpPr>
        <p:sp>
          <p:nvSpPr>
            <p:cNvPr id="71" name="Freeform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sp>
          <p:nvSpPr>
            <p:cNvPr id="72" name="Freeform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FFFF">
                <a:lumMod val="95000"/>
              </a:srgbClr>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微软雅黑" panose="020B0503020204020204" pitchFamily="34" charset="-122"/>
              </a:endParaRPr>
            </a:p>
          </p:txBody>
        </p:sp>
      </p:grpSp>
      <p:grpSp>
        <p:nvGrpSpPr>
          <p:cNvPr id="73" name="Group 17"/>
          <p:cNvGrpSpPr>
            <a:grpSpLocks noChangeAspect="1"/>
          </p:cNvGrpSpPr>
          <p:nvPr/>
        </p:nvGrpSpPr>
        <p:grpSpPr bwMode="auto">
          <a:xfrm>
            <a:off x="827405" y="1345535"/>
            <a:ext cx="259340" cy="278386"/>
            <a:chOff x="231" y="1205"/>
            <a:chExt cx="640" cy="687"/>
          </a:xfrm>
          <a:solidFill>
            <a:srgbClr val="00B0F0"/>
          </a:solidFill>
          <a:effectLst/>
        </p:grpSpPr>
        <p:sp>
          <p:nvSpPr>
            <p:cNvPr id="74"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sp>
          <p:nvSpPr>
            <p:cNvPr id="7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ndParaRPr>
            </a:p>
          </p:txBody>
        </p:sp>
      </p:grpSp>
      <p:sp>
        <p:nvSpPr>
          <p:cNvPr id="76" name="矩形 3"/>
          <p:cNvSpPr>
            <a:spLocks noChangeArrowheads="1"/>
          </p:cNvSpPr>
          <p:nvPr/>
        </p:nvSpPr>
        <p:spPr bwMode="auto">
          <a:xfrm>
            <a:off x="1448594" y="1332794"/>
            <a:ext cx="1164425"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rPr>
              <a:t>核心成员</a:t>
            </a:r>
            <a:endParaRPr kumimoji="0" lang="zh-CN" altLang="en-US" sz="2000" b="0" i="0" u="none" strike="noStrike" kern="0" cap="none" spc="0" normalizeH="0" baseline="0" noProof="0" dirty="0">
              <a:ln>
                <a:noFill/>
              </a:ln>
              <a:solidFill>
                <a:srgbClr val="7F7F7F">
                  <a:lumMod val="50000"/>
                </a:srgbClr>
              </a:solidFill>
              <a:effectLst/>
              <a:uLnTx/>
              <a:uFillTx/>
              <a:latin typeface="微软雅黑" panose="020B0503020204020204" pitchFamily="34" charset="-122"/>
              <a:ea typeface="微软雅黑" panose="020B0503020204020204" pitchFamily="34" charset="-122"/>
              <a:sym typeface="Arial" pitchFamily="34" charset="0"/>
            </a:endParaRPr>
          </a:p>
        </p:txBody>
      </p:sp>
      <p:sp>
        <p:nvSpPr>
          <p:cNvPr id="77" name="文本框 37"/>
          <p:cNvSpPr>
            <a:spLocks noChangeArrowheads="1"/>
          </p:cNvSpPr>
          <p:nvPr/>
        </p:nvSpPr>
        <p:spPr bwMode="auto">
          <a:xfrm>
            <a:off x="2515394" y="1460112"/>
            <a:ext cx="1731469" cy="223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2" tIns="34292" rIns="68582" bIns="34292">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srgbClr val="7F7F7F">
                    <a:lumMod val="50000"/>
                  </a:srgbClr>
                </a:solidFill>
                <a:effectLst/>
                <a:uLnTx/>
                <a:uFillTx/>
                <a:latin typeface="微软雅黑" panose="020B0503020204020204" pitchFamily="34" charset="-122"/>
                <a:sym typeface="Arial" pitchFamily="34" charset="0"/>
              </a:rPr>
              <a:t>CORE MEMBER</a:t>
            </a:r>
            <a:endParaRPr kumimoji="0" lang="zh-CN" altLang="en-US" sz="1000" b="0" i="0" u="none" strike="noStrike" kern="0" cap="none" spc="0" normalizeH="0" baseline="-3000" noProof="0" dirty="0">
              <a:ln>
                <a:noFill/>
              </a:ln>
              <a:solidFill>
                <a:srgbClr val="7F7F7F">
                  <a:lumMod val="50000"/>
                </a:srgbClr>
              </a:solidFill>
              <a:effectLst/>
              <a:uLnTx/>
              <a:uFillTx/>
              <a:latin typeface="微软雅黑" panose="020B0503020204020204" pitchFamily="34" charset="-122"/>
              <a:sym typeface="Arial" pitchFamily="34" charset="0"/>
            </a:endParaRPr>
          </a:p>
        </p:txBody>
      </p:sp>
      <p:grpSp>
        <p:nvGrpSpPr>
          <p:cNvPr id="78" name="组合 77"/>
          <p:cNvGrpSpPr/>
          <p:nvPr/>
        </p:nvGrpSpPr>
        <p:grpSpPr>
          <a:xfrm>
            <a:off x="838994" y="2180806"/>
            <a:ext cx="1656913" cy="2196018"/>
            <a:chOff x="838994" y="1290926"/>
            <a:chExt cx="1656913" cy="2196018"/>
          </a:xfrm>
        </p:grpSpPr>
        <p:sp>
          <p:nvSpPr>
            <p:cNvPr id="79" name="Freeform 9"/>
            <p:cNvSpPr>
              <a:spLocks noEditPoints="1"/>
            </p:cNvSpPr>
            <p:nvPr/>
          </p:nvSpPr>
          <p:spPr bwMode="auto">
            <a:xfrm>
              <a:off x="838994"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00B0F0"/>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80" name="椭圆 79"/>
            <p:cNvSpPr/>
            <p:nvPr/>
          </p:nvSpPr>
          <p:spPr>
            <a:xfrm>
              <a:off x="1005463" y="2015207"/>
              <a:ext cx="1315880" cy="1316058"/>
            </a:xfrm>
            <a:prstGeom prst="ellipse">
              <a:avLst/>
            </a:prstGeom>
            <a:gradFill flip="none" rotWithShape="1">
              <a:gsLst>
                <a:gs pos="100000">
                  <a:srgbClr val="FFFFFF"/>
                </a:gs>
                <a:gs pos="0">
                  <a:srgbClr val="BBBBBB"/>
                </a:gs>
              </a:gsLst>
              <a:lin ang="2700000" scaled="0"/>
              <a:tileRect/>
            </a:gradFill>
            <a:ln w="92075" cap="flat" cmpd="sng" algn="ctr">
              <a:gradFill flip="none" rotWithShape="1">
                <a:gsLst>
                  <a:gs pos="0">
                    <a:srgbClr val="FFFFFF"/>
                  </a:gs>
                  <a:gs pos="100000">
                    <a:srgbClr val="B3B6B4"/>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pic>
          <p:nvPicPr>
            <p:cNvPr id="81" name="图片 8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35838" y="1290926"/>
              <a:ext cx="76891" cy="552293"/>
            </a:xfrm>
            <a:prstGeom prst="rect">
              <a:avLst/>
            </a:prstGeom>
          </p:spPr>
        </p:pic>
        <p:pic>
          <p:nvPicPr>
            <p:cNvPr id="82" name="图片 8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1847283" y="1290926"/>
              <a:ext cx="76891" cy="552293"/>
            </a:xfrm>
            <a:prstGeom prst="rect">
              <a:avLst/>
            </a:prstGeom>
          </p:spPr>
        </p:pic>
        <p:sp>
          <p:nvSpPr>
            <p:cNvPr id="83" name="矩形 82"/>
            <p:cNvSpPr/>
            <p:nvPr/>
          </p:nvSpPr>
          <p:spPr>
            <a:xfrm>
              <a:off x="1512728" y="1302930"/>
              <a:ext cx="334553" cy="466825"/>
            </a:xfrm>
            <a:prstGeom prst="rect">
              <a:avLst/>
            </a:prstGeom>
            <a:solidFill>
              <a:srgbClr val="E9E9E9"/>
            </a:solidFill>
            <a:ln w="28575" cap="flat" cmpd="sng" algn="ctr">
              <a:no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84" name="椭圆 83"/>
            <p:cNvSpPr/>
            <p:nvPr/>
          </p:nvSpPr>
          <p:spPr>
            <a:xfrm>
              <a:off x="1053457" y="2074406"/>
              <a:ext cx="1219891" cy="1219889"/>
            </a:xfrm>
            <a:prstGeom prst="ellipse">
              <a:avLst/>
            </a:prstGeom>
            <a:blipFill>
              <a:blip r:embed="rId3"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85" name="组合 84"/>
          <p:cNvGrpSpPr/>
          <p:nvPr/>
        </p:nvGrpSpPr>
        <p:grpSpPr>
          <a:xfrm>
            <a:off x="2819711" y="2180806"/>
            <a:ext cx="1656913" cy="2196018"/>
            <a:chOff x="2819711" y="1290926"/>
            <a:chExt cx="1656913" cy="2196018"/>
          </a:xfrm>
        </p:grpSpPr>
        <p:sp>
          <p:nvSpPr>
            <p:cNvPr id="86" name="Freeform 9"/>
            <p:cNvSpPr>
              <a:spLocks noEditPoints="1"/>
            </p:cNvSpPr>
            <p:nvPr/>
          </p:nvSpPr>
          <p:spPr bwMode="auto">
            <a:xfrm>
              <a:off x="2819711"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00B0F0"/>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87" name="椭圆 86"/>
            <p:cNvSpPr/>
            <p:nvPr/>
          </p:nvSpPr>
          <p:spPr>
            <a:xfrm>
              <a:off x="2986180" y="2015207"/>
              <a:ext cx="1315880" cy="1316058"/>
            </a:xfrm>
            <a:prstGeom prst="ellipse">
              <a:avLst/>
            </a:prstGeom>
            <a:gradFill flip="none" rotWithShape="1">
              <a:gsLst>
                <a:gs pos="100000">
                  <a:srgbClr val="FFFFFF"/>
                </a:gs>
                <a:gs pos="0">
                  <a:srgbClr val="BBBBBB"/>
                </a:gs>
              </a:gsLst>
              <a:lin ang="2700000" scaled="0"/>
              <a:tileRect/>
            </a:gradFill>
            <a:ln w="92075" cap="flat" cmpd="sng" algn="ctr">
              <a:gradFill flip="none" rotWithShape="1">
                <a:gsLst>
                  <a:gs pos="0">
                    <a:srgbClr val="FFFFFF"/>
                  </a:gs>
                  <a:gs pos="100000">
                    <a:srgbClr val="B3B6B4"/>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pic>
          <p:nvPicPr>
            <p:cNvPr id="88" name="图片 8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416555" y="1290926"/>
              <a:ext cx="76891" cy="552293"/>
            </a:xfrm>
            <a:prstGeom prst="rect">
              <a:avLst/>
            </a:prstGeom>
          </p:spPr>
        </p:pic>
        <p:pic>
          <p:nvPicPr>
            <p:cNvPr id="89" name="图片 88"/>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3828000" y="1290926"/>
              <a:ext cx="76891" cy="552293"/>
            </a:xfrm>
            <a:prstGeom prst="rect">
              <a:avLst/>
            </a:prstGeom>
          </p:spPr>
        </p:pic>
        <p:sp>
          <p:nvSpPr>
            <p:cNvPr id="90" name="矩形 89"/>
            <p:cNvSpPr/>
            <p:nvPr/>
          </p:nvSpPr>
          <p:spPr>
            <a:xfrm>
              <a:off x="3493445" y="1302930"/>
              <a:ext cx="334553" cy="466825"/>
            </a:xfrm>
            <a:prstGeom prst="rect">
              <a:avLst/>
            </a:prstGeom>
            <a:solidFill>
              <a:srgbClr val="E9E9E9"/>
            </a:solidFill>
            <a:ln w="28575" cap="flat" cmpd="sng" algn="ctr">
              <a:no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91" name="椭圆 90"/>
            <p:cNvSpPr/>
            <p:nvPr/>
          </p:nvSpPr>
          <p:spPr>
            <a:xfrm>
              <a:off x="3038221" y="2063291"/>
              <a:ext cx="1219891" cy="1219889"/>
            </a:xfrm>
            <a:prstGeom prst="ellipse">
              <a:avLst/>
            </a:prstGeom>
            <a:blipFill>
              <a:blip r:embed="rId4"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92" name="组合 91"/>
          <p:cNvGrpSpPr/>
          <p:nvPr/>
        </p:nvGrpSpPr>
        <p:grpSpPr>
          <a:xfrm>
            <a:off x="4752178" y="2180806"/>
            <a:ext cx="1656913" cy="2196018"/>
            <a:chOff x="4752178" y="1290926"/>
            <a:chExt cx="1656913" cy="2196018"/>
          </a:xfrm>
        </p:grpSpPr>
        <p:sp>
          <p:nvSpPr>
            <p:cNvPr id="93" name="Freeform 9"/>
            <p:cNvSpPr>
              <a:spLocks noEditPoints="1"/>
            </p:cNvSpPr>
            <p:nvPr/>
          </p:nvSpPr>
          <p:spPr bwMode="auto">
            <a:xfrm>
              <a:off x="4752178"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00B0F0"/>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94" name="椭圆 93"/>
            <p:cNvSpPr/>
            <p:nvPr/>
          </p:nvSpPr>
          <p:spPr>
            <a:xfrm>
              <a:off x="4918647" y="2015207"/>
              <a:ext cx="1315880" cy="1316058"/>
            </a:xfrm>
            <a:prstGeom prst="ellipse">
              <a:avLst/>
            </a:prstGeom>
            <a:gradFill flip="none" rotWithShape="1">
              <a:gsLst>
                <a:gs pos="100000">
                  <a:srgbClr val="FFFFFF"/>
                </a:gs>
                <a:gs pos="0">
                  <a:srgbClr val="BBBBBB"/>
                </a:gs>
              </a:gsLst>
              <a:lin ang="2700000" scaled="0"/>
              <a:tileRect/>
            </a:gradFill>
            <a:ln w="92075" cap="flat" cmpd="sng" algn="ctr">
              <a:gradFill flip="none" rotWithShape="1">
                <a:gsLst>
                  <a:gs pos="0">
                    <a:srgbClr val="FFFFFF"/>
                  </a:gs>
                  <a:gs pos="100000">
                    <a:srgbClr val="B3B6B4"/>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pic>
          <p:nvPicPr>
            <p:cNvPr id="95" name="图片 9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49023" y="1290926"/>
              <a:ext cx="76891" cy="552293"/>
            </a:xfrm>
            <a:prstGeom prst="rect">
              <a:avLst/>
            </a:prstGeom>
          </p:spPr>
        </p:pic>
        <p:pic>
          <p:nvPicPr>
            <p:cNvPr id="96" name="图片 9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5760467" y="1290926"/>
              <a:ext cx="76891" cy="552293"/>
            </a:xfrm>
            <a:prstGeom prst="rect">
              <a:avLst/>
            </a:prstGeom>
          </p:spPr>
        </p:pic>
        <p:sp>
          <p:nvSpPr>
            <p:cNvPr id="97" name="矩形 96"/>
            <p:cNvSpPr/>
            <p:nvPr/>
          </p:nvSpPr>
          <p:spPr>
            <a:xfrm>
              <a:off x="5425913" y="1302930"/>
              <a:ext cx="334553" cy="466825"/>
            </a:xfrm>
            <a:prstGeom prst="rect">
              <a:avLst/>
            </a:prstGeom>
            <a:solidFill>
              <a:srgbClr val="E9E9E9"/>
            </a:solidFill>
            <a:ln w="28575" cap="flat" cmpd="sng" algn="ctr">
              <a:no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98" name="椭圆 97"/>
            <p:cNvSpPr/>
            <p:nvPr/>
          </p:nvSpPr>
          <p:spPr>
            <a:xfrm>
              <a:off x="4966640" y="2060275"/>
              <a:ext cx="1219891" cy="1219889"/>
            </a:xfrm>
            <a:prstGeom prst="ellipse">
              <a:avLst/>
            </a:prstGeom>
            <a:blipFill>
              <a:blip r:embed="rId5"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grpSp>
        <p:nvGrpSpPr>
          <p:cNvPr id="99" name="组合 98"/>
          <p:cNvGrpSpPr/>
          <p:nvPr/>
        </p:nvGrpSpPr>
        <p:grpSpPr>
          <a:xfrm>
            <a:off x="6684645" y="2180806"/>
            <a:ext cx="1656913" cy="2196018"/>
            <a:chOff x="6684645" y="1290926"/>
            <a:chExt cx="1656913" cy="2196018"/>
          </a:xfrm>
        </p:grpSpPr>
        <p:sp>
          <p:nvSpPr>
            <p:cNvPr id="100" name="Freeform 9"/>
            <p:cNvSpPr>
              <a:spLocks noEditPoints="1"/>
            </p:cNvSpPr>
            <p:nvPr/>
          </p:nvSpPr>
          <p:spPr bwMode="auto">
            <a:xfrm>
              <a:off x="6684645" y="1536474"/>
              <a:ext cx="1656913" cy="1950470"/>
            </a:xfrm>
            <a:custGeom>
              <a:avLst/>
              <a:gdLst>
                <a:gd name="T0" fmla="*/ 2392 w 2544"/>
                <a:gd name="T1" fmla="*/ 1121 h 2994"/>
                <a:gd name="T2" fmla="*/ 2392 w 2544"/>
                <a:gd name="T3" fmla="*/ 1121 h 2994"/>
                <a:gd name="T4" fmla="*/ 2392 w 2544"/>
                <a:gd name="T5" fmla="*/ 1119 h 2994"/>
                <a:gd name="T6" fmla="*/ 2362 w 2544"/>
                <a:gd name="T7" fmla="*/ 1067 h 2994"/>
                <a:gd name="T8" fmla="*/ 1844 w 2544"/>
                <a:gd name="T9" fmla="*/ 161 h 2994"/>
                <a:gd name="T10" fmla="*/ 1684 w 2544"/>
                <a:gd name="T11" fmla="*/ 0 h 2994"/>
                <a:gd name="T12" fmla="*/ 838 w 2544"/>
                <a:gd name="T13" fmla="*/ 0 h 2994"/>
                <a:gd name="T14" fmla="*/ 677 w 2544"/>
                <a:gd name="T15" fmla="*/ 161 h 2994"/>
                <a:gd name="T16" fmla="*/ 157 w 2544"/>
                <a:gd name="T17" fmla="*/ 1110 h 2994"/>
                <a:gd name="T18" fmla="*/ 0 w 2544"/>
                <a:gd name="T19" fmla="*/ 1722 h 2994"/>
                <a:gd name="T20" fmla="*/ 1272 w 2544"/>
                <a:gd name="T21" fmla="*/ 2994 h 2994"/>
                <a:gd name="T22" fmla="*/ 2544 w 2544"/>
                <a:gd name="T23" fmla="*/ 1722 h 2994"/>
                <a:gd name="T24" fmla="*/ 2392 w 2544"/>
                <a:gd name="T25" fmla="*/ 1121 h 2994"/>
                <a:gd name="T26" fmla="*/ 1572 w 2544"/>
                <a:gd name="T27" fmla="*/ 467 h 2994"/>
                <a:gd name="T28" fmla="*/ 971 w 2544"/>
                <a:gd name="T29" fmla="*/ 467 h 2994"/>
                <a:gd name="T30" fmla="*/ 844 w 2544"/>
                <a:gd name="T31" fmla="*/ 340 h 2994"/>
                <a:gd name="T32" fmla="*/ 971 w 2544"/>
                <a:gd name="T33" fmla="*/ 212 h 2994"/>
                <a:gd name="T34" fmla="*/ 1572 w 2544"/>
                <a:gd name="T35" fmla="*/ 212 h 2994"/>
                <a:gd name="T36" fmla="*/ 1700 w 2544"/>
                <a:gd name="T37" fmla="*/ 340 h 2994"/>
                <a:gd name="T38" fmla="*/ 1572 w 2544"/>
                <a:gd name="T39" fmla="*/ 467 h 2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44" h="2994">
                  <a:moveTo>
                    <a:pt x="2392" y="1121"/>
                  </a:moveTo>
                  <a:cubicBezTo>
                    <a:pt x="2392" y="1121"/>
                    <a:pt x="2392" y="1121"/>
                    <a:pt x="2392" y="1121"/>
                  </a:cubicBezTo>
                  <a:cubicBezTo>
                    <a:pt x="2392" y="1119"/>
                    <a:pt x="2392" y="1119"/>
                    <a:pt x="2392" y="1119"/>
                  </a:cubicBezTo>
                  <a:cubicBezTo>
                    <a:pt x="2382" y="1102"/>
                    <a:pt x="2372" y="1084"/>
                    <a:pt x="2362" y="1067"/>
                  </a:cubicBezTo>
                  <a:cubicBezTo>
                    <a:pt x="1844" y="161"/>
                    <a:pt x="1844" y="161"/>
                    <a:pt x="1844" y="161"/>
                  </a:cubicBezTo>
                  <a:cubicBezTo>
                    <a:pt x="1789" y="73"/>
                    <a:pt x="1772" y="0"/>
                    <a:pt x="1684" y="0"/>
                  </a:cubicBezTo>
                  <a:cubicBezTo>
                    <a:pt x="838" y="0"/>
                    <a:pt x="838" y="0"/>
                    <a:pt x="838" y="0"/>
                  </a:cubicBezTo>
                  <a:cubicBezTo>
                    <a:pt x="749" y="0"/>
                    <a:pt x="740" y="66"/>
                    <a:pt x="677" y="161"/>
                  </a:cubicBezTo>
                  <a:cubicBezTo>
                    <a:pt x="157" y="1110"/>
                    <a:pt x="157" y="1110"/>
                    <a:pt x="157" y="1110"/>
                  </a:cubicBezTo>
                  <a:cubicBezTo>
                    <a:pt x="57" y="1292"/>
                    <a:pt x="0" y="1501"/>
                    <a:pt x="0" y="1722"/>
                  </a:cubicBezTo>
                  <a:cubicBezTo>
                    <a:pt x="0" y="2425"/>
                    <a:pt x="570" y="2994"/>
                    <a:pt x="1272" y="2994"/>
                  </a:cubicBezTo>
                  <a:cubicBezTo>
                    <a:pt x="1974" y="2994"/>
                    <a:pt x="2544" y="2425"/>
                    <a:pt x="2544" y="1722"/>
                  </a:cubicBezTo>
                  <a:cubicBezTo>
                    <a:pt x="2544" y="1505"/>
                    <a:pt x="2489" y="1300"/>
                    <a:pt x="2392" y="1121"/>
                  </a:cubicBezTo>
                  <a:close/>
                  <a:moveTo>
                    <a:pt x="1572" y="467"/>
                  </a:moveTo>
                  <a:cubicBezTo>
                    <a:pt x="971" y="467"/>
                    <a:pt x="971" y="467"/>
                    <a:pt x="971" y="467"/>
                  </a:cubicBezTo>
                  <a:cubicBezTo>
                    <a:pt x="901" y="467"/>
                    <a:pt x="844" y="410"/>
                    <a:pt x="844" y="340"/>
                  </a:cubicBezTo>
                  <a:cubicBezTo>
                    <a:pt x="844" y="269"/>
                    <a:pt x="901" y="212"/>
                    <a:pt x="971" y="212"/>
                  </a:cubicBezTo>
                  <a:cubicBezTo>
                    <a:pt x="1572" y="212"/>
                    <a:pt x="1572" y="212"/>
                    <a:pt x="1572" y="212"/>
                  </a:cubicBezTo>
                  <a:cubicBezTo>
                    <a:pt x="1643" y="212"/>
                    <a:pt x="1700" y="269"/>
                    <a:pt x="1700" y="340"/>
                  </a:cubicBezTo>
                  <a:cubicBezTo>
                    <a:pt x="1700" y="410"/>
                    <a:pt x="1643" y="467"/>
                    <a:pt x="1572" y="467"/>
                  </a:cubicBezTo>
                  <a:close/>
                </a:path>
              </a:pathLst>
            </a:custGeom>
            <a:solidFill>
              <a:srgbClr val="00B0F0"/>
            </a:solidFill>
            <a:ln w="28575" cap="flat">
              <a:noFill/>
              <a:prstDash val="solid"/>
              <a:miter lim="800000"/>
              <a:headEnd/>
              <a:tailEnd/>
            </a:ln>
            <a:effectLst>
              <a:outerShdw blurRad="279400" dist="76200" dir="2700000" sx="101000" sy="101000" algn="tl" rotWithShape="0">
                <a:prstClr val="black">
                  <a:alpha val="28000"/>
                </a:prstClr>
              </a:outerShdw>
            </a:effectLst>
          </p:spPr>
          <p:txBody>
            <a:bodyPr vert="horz" wrap="square" lIns="68589" tIns="34295" rIns="68589" bIns="34295"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ndParaRPr>
            </a:p>
          </p:txBody>
        </p:sp>
        <p:sp>
          <p:nvSpPr>
            <p:cNvPr id="101" name="椭圆 100"/>
            <p:cNvSpPr/>
            <p:nvPr/>
          </p:nvSpPr>
          <p:spPr>
            <a:xfrm>
              <a:off x="6851114" y="2015207"/>
              <a:ext cx="1315880" cy="1316058"/>
            </a:xfrm>
            <a:prstGeom prst="ellipse">
              <a:avLst/>
            </a:prstGeom>
            <a:gradFill flip="none" rotWithShape="1">
              <a:gsLst>
                <a:gs pos="100000">
                  <a:srgbClr val="FFFFFF"/>
                </a:gs>
                <a:gs pos="0">
                  <a:srgbClr val="BBBBBB"/>
                </a:gs>
              </a:gsLst>
              <a:lin ang="2700000" scaled="0"/>
              <a:tileRect/>
            </a:gradFill>
            <a:ln w="92075" cap="flat" cmpd="sng" algn="ctr">
              <a:gradFill flip="none" rotWithShape="1">
                <a:gsLst>
                  <a:gs pos="0">
                    <a:srgbClr val="FFFFFF"/>
                  </a:gs>
                  <a:gs pos="100000">
                    <a:srgbClr val="B3B6B4"/>
                  </a:gs>
                </a:gsLst>
                <a:lin ang="2700000" scaled="0"/>
                <a:tileRect/>
              </a:gradFill>
              <a:prstDash val="solid"/>
            </a:ln>
            <a:effectLst>
              <a:outerShdw blurRad="279400" dist="76200" dir="2700000" sx="101000" sy="101000" algn="tl" rotWithShape="0">
                <a:prstClr val="black">
                  <a:alpha val="2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pic>
          <p:nvPicPr>
            <p:cNvPr id="102" name="图片 10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281490" y="1290926"/>
              <a:ext cx="76891" cy="552293"/>
            </a:xfrm>
            <a:prstGeom prst="rect">
              <a:avLst/>
            </a:prstGeom>
          </p:spPr>
        </p:pic>
        <p:pic>
          <p:nvPicPr>
            <p:cNvPr id="103" name="图片 10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7692934" y="1290926"/>
              <a:ext cx="76891" cy="552293"/>
            </a:xfrm>
            <a:prstGeom prst="rect">
              <a:avLst/>
            </a:prstGeom>
          </p:spPr>
        </p:pic>
        <p:sp>
          <p:nvSpPr>
            <p:cNvPr id="104" name="矩形 103"/>
            <p:cNvSpPr/>
            <p:nvPr/>
          </p:nvSpPr>
          <p:spPr>
            <a:xfrm>
              <a:off x="7358380" y="1302930"/>
              <a:ext cx="334553" cy="466825"/>
            </a:xfrm>
            <a:prstGeom prst="rect">
              <a:avLst/>
            </a:prstGeom>
            <a:solidFill>
              <a:srgbClr val="E9E9E9"/>
            </a:solidFill>
            <a:ln w="28575" cap="flat" cmpd="sng" algn="ctr">
              <a:noFill/>
              <a:prstDash val="solid"/>
            </a:ln>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sp>
          <p:nvSpPr>
            <p:cNvPr id="105" name="椭圆 104"/>
            <p:cNvSpPr/>
            <p:nvPr/>
          </p:nvSpPr>
          <p:spPr>
            <a:xfrm>
              <a:off x="6899108" y="2063291"/>
              <a:ext cx="1219891" cy="1219889"/>
            </a:xfrm>
            <a:prstGeom prst="ellipse">
              <a:avLst/>
            </a:prstGeom>
            <a:blipFill>
              <a:blip r:embed="rId6" cstate="screen">
                <a:extLst>
                  <a:ext uri="{28A0092B-C50C-407E-A947-70E740481C1C}">
                    <a14:useLocalDpi xmlns:a14="http://schemas.microsoft.com/office/drawing/2010/main"/>
                  </a:ext>
                </a:extLst>
              </a:blip>
              <a:stretch>
                <a:fillRect/>
              </a:stretch>
            </a:blipFill>
            <a:ln w="285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Palatino Linotype"/>
                <a:ea typeface="宋体"/>
                <a:cs typeface="+mn-cs"/>
              </a:endParaRPr>
            </a:p>
          </p:txBody>
        </p:sp>
      </p:grpSp>
      <p:sp>
        <p:nvSpPr>
          <p:cNvPr id="106" name="等腰三角形 15"/>
          <p:cNvSpPr>
            <a:spLocks noChangeArrowheads="1"/>
          </p:cNvSpPr>
          <p:nvPr/>
        </p:nvSpPr>
        <p:spPr bwMode="auto">
          <a:xfrm flipV="1">
            <a:off x="1624806" y="4453024"/>
            <a:ext cx="215900" cy="144463"/>
          </a:xfrm>
          <a:prstGeom prst="triangle">
            <a:avLst>
              <a:gd name="adj" fmla="val 50000"/>
            </a:avLst>
          </a:prstGeom>
          <a:solidFill>
            <a:srgbClr val="0070C0"/>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sp>
        <p:nvSpPr>
          <p:cNvPr id="107" name="等腰三角形 26"/>
          <p:cNvSpPr>
            <a:spLocks noChangeArrowheads="1"/>
          </p:cNvSpPr>
          <p:nvPr/>
        </p:nvSpPr>
        <p:spPr bwMode="auto">
          <a:xfrm flipV="1">
            <a:off x="3582194" y="4453024"/>
            <a:ext cx="215900" cy="144463"/>
          </a:xfrm>
          <a:prstGeom prst="triangle">
            <a:avLst>
              <a:gd name="adj" fmla="val 50000"/>
            </a:avLst>
          </a:prstGeom>
          <a:solidFill>
            <a:srgbClr val="0070C0"/>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sp>
        <p:nvSpPr>
          <p:cNvPr id="108" name="等腰三角形 32"/>
          <p:cNvSpPr>
            <a:spLocks noChangeArrowheads="1"/>
          </p:cNvSpPr>
          <p:nvPr/>
        </p:nvSpPr>
        <p:spPr bwMode="auto">
          <a:xfrm flipV="1">
            <a:off x="5423694" y="4453024"/>
            <a:ext cx="215900" cy="144463"/>
          </a:xfrm>
          <a:prstGeom prst="triangle">
            <a:avLst>
              <a:gd name="adj" fmla="val 50000"/>
            </a:avLst>
          </a:prstGeom>
          <a:solidFill>
            <a:srgbClr val="0070C0"/>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sp>
        <p:nvSpPr>
          <p:cNvPr id="109" name="等腰三角形 38"/>
          <p:cNvSpPr>
            <a:spLocks noChangeArrowheads="1"/>
          </p:cNvSpPr>
          <p:nvPr/>
        </p:nvSpPr>
        <p:spPr bwMode="auto">
          <a:xfrm flipV="1">
            <a:off x="7392194" y="4453024"/>
            <a:ext cx="215900" cy="144463"/>
          </a:xfrm>
          <a:prstGeom prst="triangle">
            <a:avLst>
              <a:gd name="adj" fmla="val 50000"/>
            </a:avLst>
          </a:prstGeom>
          <a:solidFill>
            <a:srgbClr val="0070C0"/>
          </a:solidFill>
          <a:ln>
            <a:noFill/>
          </a:ln>
          <a:ex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dirty="0" smtClean="0">
              <a:ln>
                <a:noFill/>
              </a:ln>
              <a:solidFill>
                <a:sysClr val="windowText" lastClr="000000"/>
              </a:solidFill>
              <a:effectLst/>
              <a:uLnTx/>
              <a:uFillTx/>
              <a:latin typeface="微软雅黑" panose="020B0503020204020204" pitchFamily="34" charset="-122"/>
              <a:ea typeface="宋体" pitchFamily="2" charset="-122"/>
              <a:cs typeface="宋体" pitchFamily="2" charset="-122"/>
            </a:endParaRPr>
          </a:p>
        </p:txBody>
      </p:sp>
      <p:sp>
        <p:nvSpPr>
          <p:cNvPr id="110" name="矩形 9"/>
          <p:cNvSpPr>
            <a:spLocks noChangeArrowheads="1"/>
          </p:cNvSpPr>
          <p:nvPr/>
        </p:nvSpPr>
        <p:spPr bwMode="auto">
          <a:xfrm>
            <a:off x="1083284" y="474764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代用名</a:t>
            </a:r>
            <a:endParaRPr kumimoji="0" lang="zh-CN" altLang="en-US" sz="14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11" name="矩形 7"/>
          <p:cNvSpPr>
            <a:spLocks noChangeArrowheads="1"/>
          </p:cNvSpPr>
          <p:nvPr/>
        </p:nvSpPr>
        <p:spPr bwMode="auto">
          <a:xfrm>
            <a:off x="1753394" y="4834024"/>
            <a:ext cx="54848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职务头衔</a:t>
            </a:r>
            <a:endParaRPr kumimoji="0" lang="zh-CN" altLang="en-US" sz="7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12" name="TextBox 111"/>
          <p:cNvSpPr txBox="1"/>
          <p:nvPr/>
        </p:nvSpPr>
        <p:spPr>
          <a:xfrm>
            <a:off x="915194" y="5005295"/>
            <a:ext cx="1536492" cy="4399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       在这里输入主要的职业经验及任职主要机构</a:t>
            </a: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等等在</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这里</a:t>
            </a:r>
            <a:endPar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13" name="矩形 9"/>
          <p:cNvSpPr>
            <a:spLocks noChangeArrowheads="1"/>
          </p:cNvSpPr>
          <p:nvPr/>
        </p:nvSpPr>
        <p:spPr bwMode="auto">
          <a:xfrm>
            <a:off x="3051992" y="474764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代用名</a:t>
            </a:r>
            <a:endParaRPr kumimoji="0" lang="zh-CN" altLang="en-US" sz="14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14" name="矩形 7"/>
          <p:cNvSpPr>
            <a:spLocks noChangeArrowheads="1"/>
          </p:cNvSpPr>
          <p:nvPr/>
        </p:nvSpPr>
        <p:spPr bwMode="auto">
          <a:xfrm>
            <a:off x="3722102" y="4834024"/>
            <a:ext cx="54848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职务头衔</a:t>
            </a:r>
            <a:endParaRPr kumimoji="0" lang="zh-CN" altLang="en-US" sz="7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15" name="TextBox 114"/>
          <p:cNvSpPr txBox="1"/>
          <p:nvPr/>
        </p:nvSpPr>
        <p:spPr>
          <a:xfrm>
            <a:off x="2883902" y="5005295"/>
            <a:ext cx="1536492" cy="4399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       在这里输入主要的职业经验及任职主要机构</a:t>
            </a: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等等在</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这里</a:t>
            </a:r>
            <a:endPar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16" name="矩形 9"/>
          <p:cNvSpPr>
            <a:spLocks noChangeArrowheads="1"/>
          </p:cNvSpPr>
          <p:nvPr/>
        </p:nvSpPr>
        <p:spPr bwMode="auto">
          <a:xfrm>
            <a:off x="4969484" y="474764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代用名</a:t>
            </a:r>
            <a:endParaRPr kumimoji="0" lang="zh-CN" altLang="en-US" sz="14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17" name="矩形 7"/>
          <p:cNvSpPr>
            <a:spLocks noChangeArrowheads="1"/>
          </p:cNvSpPr>
          <p:nvPr/>
        </p:nvSpPr>
        <p:spPr bwMode="auto">
          <a:xfrm>
            <a:off x="5639594" y="4834024"/>
            <a:ext cx="54848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职务头衔</a:t>
            </a:r>
            <a:endParaRPr kumimoji="0" lang="zh-CN" altLang="en-US" sz="7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18" name="TextBox 117"/>
          <p:cNvSpPr txBox="1"/>
          <p:nvPr/>
        </p:nvSpPr>
        <p:spPr>
          <a:xfrm>
            <a:off x="4801394" y="5005295"/>
            <a:ext cx="1536492" cy="4399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       在这里输入主要的职业经验及任职主要机构</a:t>
            </a: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等等在</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这里</a:t>
            </a:r>
            <a:endPar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19" name="矩形 9"/>
          <p:cNvSpPr>
            <a:spLocks noChangeArrowheads="1"/>
          </p:cNvSpPr>
          <p:nvPr/>
        </p:nvSpPr>
        <p:spPr bwMode="auto">
          <a:xfrm>
            <a:off x="6861992" y="4747644"/>
            <a:ext cx="8987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代用名</a:t>
            </a:r>
            <a:endParaRPr kumimoji="0" lang="zh-CN" altLang="en-US" sz="14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20" name="矩形 7"/>
          <p:cNvSpPr>
            <a:spLocks noChangeArrowheads="1"/>
          </p:cNvSpPr>
          <p:nvPr/>
        </p:nvSpPr>
        <p:spPr bwMode="auto">
          <a:xfrm>
            <a:off x="7532102" y="4834024"/>
            <a:ext cx="54848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职务头衔</a:t>
            </a:r>
            <a:endParaRPr kumimoji="0" lang="zh-CN" altLang="en-US" sz="7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
        <p:nvSpPr>
          <p:cNvPr id="121" name="TextBox 120"/>
          <p:cNvSpPr txBox="1"/>
          <p:nvPr/>
        </p:nvSpPr>
        <p:spPr>
          <a:xfrm>
            <a:off x="6693902" y="5005295"/>
            <a:ext cx="1536492" cy="439929"/>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algn="l" defTabSz="914400" eaLnBrk="1" fontAlgn="auto" latinLnBrk="0" hangingPunct="1">
              <a:lnSpc>
                <a:spcPct val="150000"/>
              </a:lnSpc>
              <a:spcBef>
                <a:spcPts val="0"/>
              </a:spcBef>
              <a:spcAft>
                <a:spcPts val="0"/>
              </a:spcAft>
              <a:buClrTx/>
              <a:buSzTx/>
              <a:buFont typeface="Arial" pitchFamily="34" charset="0"/>
              <a:buNone/>
              <a:tabLst/>
              <a:defRPr/>
            </a:pP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       在这里输入主要的职业经验及任职主要机构</a:t>
            </a:r>
            <a:r>
              <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等等在</a:t>
            </a:r>
            <a:r>
              <a:rPr kumimoji="0" lang="zh-CN" altLang="en-US" sz="800" b="0" i="0" u="none" strike="noStrike" kern="0" cap="none" spc="0" normalizeH="0" baseline="0" noProof="0" dirty="0" smtClean="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rPr>
              <a:t>这里</a:t>
            </a:r>
            <a:endParaRPr kumimoji="0" lang="zh-CN" altLang="en-US" sz="800" b="0" i="0" u="none" strike="noStrike" kern="0" cap="none" spc="0" normalizeH="0" baseline="0" noProof="0" dirty="0">
              <a:ln>
                <a:noFill/>
              </a:ln>
              <a:solidFill>
                <a:sysClr val="window" lastClr="FFFFFF">
                  <a:lumMod val="9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anim calcmode="lin" valueType="num">
                                      <p:cBhvr>
                                        <p:cTn id="8" dur="500" fill="hold"/>
                                        <p:tgtEl>
                                          <p:spTgt spid="62"/>
                                        </p:tgtEl>
                                        <p:attrNameLst>
                                          <p:attrName>ppt_x</p:attrName>
                                        </p:attrNameLst>
                                      </p:cBhvr>
                                      <p:tavLst>
                                        <p:tav tm="0">
                                          <p:val>
                                            <p:strVal val="#ppt_x"/>
                                          </p:val>
                                        </p:tav>
                                        <p:tav tm="100000">
                                          <p:val>
                                            <p:strVal val="#ppt_x"/>
                                          </p:val>
                                        </p:tav>
                                      </p:tavLst>
                                    </p:anim>
                                    <p:anim calcmode="lin" valueType="num">
                                      <p:cBhvr>
                                        <p:cTn id="9" dur="500" fill="hold"/>
                                        <p:tgtEl>
                                          <p:spTgt spid="6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73"/>
                                        </p:tgtEl>
                                        <p:attrNameLst>
                                          <p:attrName>style.visibility</p:attrName>
                                        </p:attrNameLst>
                                      </p:cBhvr>
                                      <p:to>
                                        <p:strVal val="visible"/>
                                      </p:to>
                                    </p:set>
                                    <p:animEffect transition="in" filter="fade">
                                      <p:cBhvr>
                                        <p:cTn id="12" dur="500"/>
                                        <p:tgtEl>
                                          <p:spTgt spid="73"/>
                                        </p:tgtEl>
                                      </p:cBhvr>
                                    </p:animEffect>
                                  </p:childTnLst>
                                </p:cTn>
                              </p:par>
                              <p:par>
                                <p:cTn id="13" presetID="22" presetClass="entr" presetSubtype="8" fill="hold" nodeType="withEffect">
                                  <p:stCondLst>
                                    <p:cond delay="400"/>
                                  </p:stCondLst>
                                  <p:childTnLst>
                                    <p:set>
                                      <p:cBhvr>
                                        <p:cTn id="14" dur="1" fill="hold">
                                          <p:stCondLst>
                                            <p:cond delay="0"/>
                                          </p:stCondLst>
                                        </p:cTn>
                                        <p:tgtEl>
                                          <p:spTgt spid="67"/>
                                        </p:tgtEl>
                                        <p:attrNameLst>
                                          <p:attrName>style.visibility</p:attrName>
                                        </p:attrNameLst>
                                      </p:cBhvr>
                                      <p:to>
                                        <p:strVal val="visible"/>
                                      </p:to>
                                    </p:set>
                                    <p:animEffect transition="in" filter="wipe(left)">
                                      <p:cBhvr>
                                        <p:cTn id="15" dur="500"/>
                                        <p:tgtEl>
                                          <p:spTgt spid="67"/>
                                        </p:tgtEl>
                                      </p:cBhvr>
                                    </p:animEffect>
                                  </p:childTnLst>
                                </p:cTn>
                              </p:par>
                              <p:par>
                                <p:cTn id="16" presetID="53" presetClass="entr" presetSubtype="16" fill="hold" nodeType="withEffect">
                                  <p:stCondLst>
                                    <p:cond delay="0"/>
                                  </p:stCondLst>
                                  <p:childTnLst>
                                    <p:set>
                                      <p:cBhvr>
                                        <p:cTn id="17" dur="1" fill="hold">
                                          <p:stCondLst>
                                            <p:cond delay="0"/>
                                          </p:stCondLst>
                                        </p:cTn>
                                        <p:tgtEl>
                                          <p:spTgt spid="70"/>
                                        </p:tgtEl>
                                        <p:attrNameLst>
                                          <p:attrName>style.visibility</p:attrName>
                                        </p:attrNameLst>
                                      </p:cBhvr>
                                      <p:to>
                                        <p:strVal val="visible"/>
                                      </p:to>
                                    </p:set>
                                    <p:anim calcmode="lin" valueType="num">
                                      <p:cBhvr>
                                        <p:cTn id="18" dur="500" fill="hold"/>
                                        <p:tgtEl>
                                          <p:spTgt spid="70"/>
                                        </p:tgtEl>
                                        <p:attrNameLst>
                                          <p:attrName>ppt_w</p:attrName>
                                        </p:attrNameLst>
                                      </p:cBhvr>
                                      <p:tavLst>
                                        <p:tav tm="0">
                                          <p:val>
                                            <p:fltVal val="0"/>
                                          </p:val>
                                        </p:tav>
                                        <p:tav tm="100000">
                                          <p:val>
                                            <p:strVal val="#ppt_w"/>
                                          </p:val>
                                        </p:tav>
                                      </p:tavLst>
                                    </p:anim>
                                    <p:anim calcmode="lin" valueType="num">
                                      <p:cBhvr>
                                        <p:cTn id="19" dur="500" fill="hold"/>
                                        <p:tgtEl>
                                          <p:spTgt spid="70"/>
                                        </p:tgtEl>
                                        <p:attrNameLst>
                                          <p:attrName>ppt_h</p:attrName>
                                        </p:attrNameLst>
                                      </p:cBhvr>
                                      <p:tavLst>
                                        <p:tav tm="0">
                                          <p:val>
                                            <p:fltVal val="0"/>
                                          </p:val>
                                        </p:tav>
                                        <p:tav tm="100000">
                                          <p:val>
                                            <p:strVal val="#ppt_h"/>
                                          </p:val>
                                        </p:tav>
                                      </p:tavLst>
                                    </p:anim>
                                    <p:animEffect transition="in" filter="fade">
                                      <p:cBhvr>
                                        <p:cTn id="20" dur="500"/>
                                        <p:tgtEl>
                                          <p:spTgt spid="70"/>
                                        </p:tgtEl>
                                      </p:cBhvr>
                                    </p:animEffect>
                                  </p:childTnLst>
                                </p:cTn>
                              </p:par>
                            </p:childTnLst>
                          </p:cTn>
                        </p:par>
                        <p:par>
                          <p:cTn id="21" fill="hold">
                            <p:stCondLst>
                              <p:cond delay="900"/>
                            </p:stCondLst>
                            <p:childTnLst>
                              <p:par>
                                <p:cTn id="22" presetID="22" presetClass="entr" presetSubtype="8" fill="hold" grpId="0" nodeType="afterEffect">
                                  <p:stCondLst>
                                    <p:cond delay="0"/>
                                  </p:stCondLst>
                                  <p:childTnLst>
                                    <p:set>
                                      <p:cBhvr>
                                        <p:cTn id="23" dur="1" fill="hold">
                                          <p:stCondLst>
                                            <p:cond delay="0"/>
                                          </p:stCondLst>
                                        </p:cTn>
                                        <p:tgtEl>
                                          <p:spTgt spid="76"/>
                                        </p:tgtEl>
                                        <p:attrNameLst>
                                          <p:attrName>style.visibility</p:attrName>
                                        </p:attrNameLst>
                                      </p:cBhvr>
                                      <p:to>
                                        <p:strVal val="visible"/>
                                      </p:to>
                                    </p:set>
                                    <p:animEffect transition="in" filter="wipe(left)">
                                      <p:cBhvr>
                                        <p:cTn id="24" dur="500"/>
                                        <p:tgtEl>
                                          <p:spTgt spid="76"/>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77"/>
                                        </p:tgtEl>
                                        <p:attrNameLst>
                                          <p:attrName>style.visibility</p:attrName>
                                        </p:attrNameLst>
                                      </p:cBhvr>
                                      <p:to>
                                        <p:strVal val="visible"/>
                                      </p:to>
                                    </p:set>
                                    <p:animEffect transition="in" filter="wipe(left)">
                                      <p:cBhvr>
                                        <p:cTn id="27" dur="500"/>
                                        <p:tgtEl>
                                          <p:spTgt spid="77"/>
                                        </p:tgtEl>
                                      </p:cBhvr>
                                    </p:animEffect>
                                  </p:childTnLst>
                                </p:cTn>
                              </p:par>
                            </p:childTnLst>
                          </p:cTn>
                        </p:par>
                        <p:par>
                          <p:cTn id="28" fill="hold">
                            <p:stCondLst>
                              <p:cond delay="1900"/>
                            </p:stCondLst>
                            <p:childTnLst>
                              <p:par>
                                <p:cTn id="29" presetID="53" presetClass="entr" presetSubtype="16" fill="hold" nodeType="afterEffect">
                                  <p:stCondLst>
                                    <p:cond delay="0"/>
                                  </p:stCondLst>
                                  <p:childTnLst>
                                    <p:set>
                                      <p:cBhvr>
                                        <p:cTn id="30" dur="1" fill="hold">
                                          <p:stCondLst>
                                            <p:cond delay="0"/>
                                          </p:stCondLst>
                                        </p:cTn>
                                        <p:tgtEl>
                                          <p:spTgt spid="78"/>
                                        </p:tgtEl>
                                        <p:attrNameLst>
                                          <p:attrName>style.visibility</p:attrName>
                                        </p:attrNameLst>
                                      </p:cBhvr>
                                      <p:to>
                                        <p:strVal val="visible"/>
                                      </p:to>
                                    </p:set>
                                    <p:anim calcmode="lin" valueType="num">
                                      <p:cBhvr>
                                        <p:cTn id="31" dur="500" fill="hold"/>
                                        <p:tgtEl>
                                          <p:spTgt spid="78"/>
                                        </p:tgtEl>
                                        <p:attrNameLst>
                                          <p:attrName>ppt_w</p:attrName>
                                        </p:attrNameLst>
                                      </p:cBhvr>
                                      <p:tavLst>
                                        <p:tav tm="0">
                                          <p:val>
                                            <p:fltVal val="0"/>
                                          </p:val>
                                        </p:tav>
                                        <p:tav tm="100000">
                                          <p:val>
                                            <p:strVal val="#ppt_w"/>
                                          </p:val>
                                        </p:tav>
                                      </p:tavLst>
                                    </p:anim>
                                    <p:anim calcmode="lin" valueType="num">
                                      <p:cBhvr>
                                        <p:cTn id="32" dur="500" fill="hold"/>
                                        <p:tgtEl>
                                          <p:spTgt spid="78"/>
                                        </p:tgtEl>
                                        <p:attrNameLst>
                                          <p:attrName>ppt_h</p:attrName>
                                        </p:attrNameLst>
                                      </p:cBhvr>
                                      <p:tavLst>
                                        <p:tav tm="0">
                                          <p:val>
                                            <p:fltVal val="0"/>
                                          </p:val>
                                        </p:tav>
                                        <p:tav tm="100000">
                                          <p:val>
                                            <p:strVal val="#ppt_h"/>
                                          </p:val>
                                        </p:tav>
                                      </p:tavLst>
                                    </p:anim>
                                    <p:animEffect transition="in" filter="fade">
                                      <p:cBhvr>
                                        <p:cTn id="33" dur="500"/>
                                        <p:tgtEl>
                                          <p:spTgt spid="78"/>
                                        </p:tgtEl>
                                      </p:cBhvr>
                                    </p:animEffect>
                                  </p:childTnLst>
                                </p:cTn>
                              </p:par>
                            </p:childTnLst>
                          </p:cTn>
                        </p:par>
                        <p:par>
                          <p:cTn id="34" fill="hold">
                            <p:stCondLst>
                              <p:cond delay="2400"/>
                            </p:stCondLst>
                            <p:childTnLst>
                              <p:par>
                                <p:cTn id="35" presetID="53" presetClass="entr" presetSubtype="16" fill="hold" nodeType="afterEffect">
                                  <p:stCondLst>
                                    <p:cond delay="0"/>
                                  </p:stCondLst>
                                  <p:childTnLst>
                                    <p:set>
                                      <p:cBhvr>
                                        <p:cTn id="36" dur="1" fill="hold">
                                          <p:stCondLst>
                                            <p:cond delay="0"/>
                                          </p:stCondLst>
                                        </p:cTn>
                                        <p:tgtEl>
                                          <p:spTgt spid="85"/>
                                        </p:tgtEl>
                                        <p:attrNameLst>
                                          <p:attrName>style.visibility</p:attrName>
                                        </p:attrNameLst>
                                      </p:cBhvr>
                                      <p:to>
                                        <p:strVal val="visible"/>
                                      </p:to>
                                    </p:set>
                                    <p:anim calcmode="lin" valueType="num">
                                      <p:cBhvr>
                                        <p:cTn id="37" dur="500" fill="hold"/>
                                        <p:tgtEl>
                                          <p:spTgt spid="85"/>
                                        </p:tgtEl>
                                        <p:attrNameLst>
                                          <p:attrName>ppt_w</p:attrName>
                                        </p:attrNameLst>
                                      </p:cBhvr>
                                      <p:tavLst>
                                        <p:tav tm="0">
                                          <p:val>
                                            <p:fltVal val="0"/>
                                          </p:val>
                                        </p:tav>
                                        <p:tav tm="100000">
                                          <p:val>
                                            <p:strVal val="#ppt_w"/>
                                          </p:val>
                                        </p:tav>
                                      </p:tavLst>
                                    </p:anim>
                                    <p:anim calcmode="lin" valueType="num">
                                      <p:cBhvr>
                                        <p:cTn id="38" dur="500" fill="hold"/>
                                        <p:tgtEl>
                                          <p:spTgt spid="85"/>
                                        </p:tgtEl>
                                        <p:attrNameLst>
                                          <p:attrName>ppt_h</p:attrName>
                                        </p:attrNameLst>
                                      </p:cBhvr>
                                      <p:tavLst>
                                        <p:tav tm="0">
                                          <p:val>
                                            <p:fltVal val="0"/>
                                          </p:val>
                                        </p:tav>
                                        <p:tav tm="100000">
                                          <p:val>
                                            <p:strVal val="#ppt_h"/>
                                          </p:val>
                                        </p:tav>
                                      </p:tavLst>
                                    </p:anim>
                                    <p:animEffect transition="in" filter="fade">
                                      <p:cBhvr>
                                        <p:cTn id="39" dur="500"/>
                                        <p:tgtEl>
                                          <p:spTgt spid="85"/>
                                        </p:tgtEl>
                                      </p:cBhvr>
                                    </p:animEffect>
                                  </p:childTnLst>
                                </p:cTn>
                              </p:par>
                            </p:childTnLst>
                          </p:cTn>
                        </p:par>
                        <p:par>
                          <p:cTn id="40" fill="hold">
                            <p:stCondLst>
                              <p:cond delay="2900"/>
                            </p:stCondLst>
                            <p:childTnLst>
                              <p:par>
                                <p:cTn id="41" presetID="53" presetClass="entr" presetSubtype="16" fill="hold" nodeType="afterEffect">
                                  <p:stCondLst>
                                    <p:cond delay="0"/>
                                  </p:stCondLst>
                                  <p:childTnLst>
                                    <p:set>
                                      <p:cBhvr>
                                        <p:cTn id="42" dur="1" fill="hold">
                                          <p:stCondLst>
                                            <p:cond delay="0"/>
                                          </p:stCondLst>
                                        </p:cTn>
                                        <p:tgtEl>
                                          <p:spTgt spid="92"/>
                                        </p:tgtEl>
                                        <p:attrNameLst>
                                          <p:attrName>style.visibility</p:attrName>
                                        </p:attrNameLst>
                                      </p:cBhvr>
                                      <p:to>
                                        <p:strVal val="visible"/>
                                      </p:to>
                                    </p:set>
                                    <p:anim calcmode="lin" valueType="num">
                                      <p:cBhvr>
                                        <p:cTn id="43" dur="500" fill="hold"/>
                                        <p:tgtEl>
                                          <p:spTgt spid="92"/>
                                        </p:tgtEl>
                                        <p:attrNameLst>
                                          <p:attrName>ppt_w</p:attrName>
                                        </p:attrNameLst>
                                      </p:cBhvr>
                                      <p:tavLst>
                                        <p:tav tm="0">
                                          <p:val>
                                            <p:fltVal val="0"/>
                                          </p:val>
                                        </p:tav>
                                        <p:tav tm="100000">
                                          <p:val>
                                            <p:strVal val="#ppt_w"/>
                                          </p:val>
                                        </p:tav>
                                      </p:tavLst>
                                    </p:anim>
                                    <p:anim calcmode="lin" valueType="num">
                                      <p:cBhvr>
                                        <p:cTn id="44" dur="500" fill="hold"/>
                                        <p:tgtEl>
                                          <p:spTgt spid="92"/>
                                        </p:tgtEl>
                                        <p:attrNameLst>
                                          <p:attrName>ppt_h</p:attrName>
                                        </p:attrNameLst>
                                      </p:cBhvr>
                                      <p:tavLst>
                                        <p:tav tm="0">
                                          <p:val>
                                            <p:fltVal val="0"/>
                                          </p:val>
                                        </p:tav>
                                        <p:tav tm="100000">
                                          <p:val>
                                            <p:strVal val="#ppt_h"/>
                                          </p:val>
                                        </p:tav>
                                      </p:tavLst>
                                    </p:anim>
                                    <p:animEffect transition="in" filter="fade">
                                      <p:cBhvr>
                                        <p:cTn id="45" dur="500"/>
                                        <p:tgtEl>
                                          <p:spTgt spid="92"/>
                                        </p:tgtEl>
                                      </p:cBhvr>
                                    </p:animEffect>
                                  </p:childTnLst>
                                </p:cTn>
                              </p:par>
                            </p:childTnLst>
                          </p:cTn>
                        </p:par>
                        <p:par>
                          <p:cTn id="46" fill="hold">
                            <p:stCondLst>
                              <p:cond delay="3400"/>
                            </p:stCondLst>
                            <p:childTnLst>
                              <p:par>
                                <p:cTn id="47" presetID="53" presetClass="entr" presetSubtype="16" fill="hold" nodeType="afterEffect">
                                  <p:stCondLst>
                                    <p:cond delay="0"/>
                                  </p:stCondLst>
                                  <p:childTnLst>
                                    <p:set>
                                      <p:cBhvr>
                                        <p:cTn id="48" dur="1" fill="hold">
                                          <p:stCondLst>
                                            <p:cond delay="0"/>
                                          </p:stCondLst>
                                        </p:cTn>
                                        <p:tgtEl>
                                          <p:spTgt spid="99"/>
                                        </p:tgtEl>
                                        <p:attrNameLst>
                                          <p:attrName>style.visibility</p:attrName>
                                        </p:attrNameLst>
                                      </p:cBhvr>
                                      <p:to>
                                        <p:strVal val="visible"/>
                                      </p:to>
                                    </p:set>
                                    <p:anim calcmode="lin" valueType="num">
                                      <p:cBhvr>
                                        <p:cTn id="49" dur="500" fill="hold"/>
                                        <p:tgtEl>
                                          <p:spTgt spid="99"/>
                                        </p:tgtEl>
                                        <p:attrNameLst>
                                          <p:attrName>ppt_w</p:attrName>
                                        </p:attrNameLst>
                                      </p:cBhvr>
                                      <p:tavLst>
                                        <p:tav tm="0">
                                          <p:val>
                                            <p:fltVal val="0"/>
                                          </p:val>
                                        </p:tav>
                                        <p:tav tm="100000">
                                          <p:val>
                                            <p:strVal val="#ppt_w"/>
                                          </p:val>
                                        </p:tav>
                                      </p:tavLst>
                                    </p:anim>
                                    <p:anim calcmode="lin" valueType="num">
                                      <p:cBhvr>
                                        <p:cTn id="50" dur="500" fill="hold"/>
                                        <p:tgtEl>
                                          <p:spTgt spid="99"/>
                                        </p:tgtEl>
                                        <p:attrNameLst>
                                          <p:attrName>ppt_h</p:attrName>
                                        </p:attrNameLst>
                                      </p:cBhvr>
                                      <p:tavLst>
                                        <p:tav tm="0">
                                          <p:val>
                                            <p:fltVal val="0"/>
                                          </p:val>
                                        </p:tav>
                                        <p:tav tm="100000">
                                          <p:val>
                                            <p:strVal val="#ppt_h"/>
                                          </p:val>
                                        </p:tav>
                                      </p:tavLst>
                                    </p:anim>
                                    <p:animEffect transition="in" filter="fade">
                                      <p:cBhvr>
                                        <p:cTn id="51" dur="500"/>
                                        <p:tgtEl>
                                          <p:spTgt spid="99"/>
                                        </p:tgtEl>
                                      </p:cBhvr>
                                    </p:animEffect>
                                  </p:childTnLst>
                                </p:cTn>
                              </p:par>
                            </p:childTnLst>
                          </p:cTn>
                        </p:par>
                        <p:par>
                          <p:cTn id="52" fill="hold">
                            <p:stCondLst>
                              <p:cond delay="3900"/>
                            </p:stCondLst>
                            <p:childTnLst>
                              <p:par>
                                <p:cTn id="53" presetID="22" presetClass="entr" presetSubtype="1" fill="hold" grpId="0" nodeType="afterEffect">
                                  <p:stCondLst>
                                    <p:cond delay="0"/>
                                  </p:stCondLst>
                                  <p:childTnLst>
                                    <p:set>
                                      <p:cBhvr>
                                        <p:cTn id="54" dur="1" fill="hold">
                                          <p:stCondLst>
                                            <p:cond delay="0"/>
                                          </p:stCondLst>
                                        </p:cTn>
                                        <p:tgtEl>
                                          <p:spTgt spid="106"/>
                                        </p:tgtEl>
                                        <p:attrNameLst>
                                          <p:attrName>style.visibility</p:attrName>
                                        </p:attrNameLst>
                                      </p:cBhvr>
                                      <p:to>
                                        <p:strVal val="visible"/>
                                      </p:to>
                                    </p:set>
                                    <p:animEffect transition="in" filter="wipe(up)">
                                      <p:cBhvr>
                                        <p:cTn id="55" dur="500"/>
                                        <p:tgtEl>
                                          <p:spTgt spid="106"/>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107"/>
                                        </p:tgtEl>
                                        <p:attrNameLst>
                                          <p:attrName>style.visibility</p:attrName>
                                        </p:attrNameLst>
                                      </p:cBhvr>
                                      <p:to>
                                        <p:strVal val="visible"/>
                                      </p:to>
                                    </p:set>
                                    <p:animEffect transition="in" filter="wipe(up)">
                                      <p:cBhvr>
                                        <p:cTn id="58" dur="500"/>
                                        <p:tgtEl>
                                          <p:spTgt spid="107"/>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108"/>
                                        </p:tgtEl>
                                        <p:attrNameLst>
                                          <p:attrName>style.visibility</p:attrName>
                                        </p:attrNameLst>
                                      </p:cBhvr>
                                      <p:to>
                                        <p:strVal val="visible"/>
                                      </p:to>
                                    </p:set>
                                    <p:animEffect transition="in" filter="wipe(up)">
                                      <p:cBhvr>
                                        <p:cTn id="61" dur="500"/>
                                        <p:tgtEl>
                                          <p:spTgt spid="108"/>
                                        </p:tgtEl>
                                      </p:cBhvr>
                                    </p:animEffect>
                                  </p:childTnLst>
                                </p:cTn>
                              </p:par>
                              <p:par>
                                <p:cTn id="62" presetID="22" presetClass="entr" presetSubtype="1" fill="hold" grpId="0" nodeType="withEffect">
                                  <p:stCondLst>
                                    <p:cond delay="0"/>
                                  </p:stCondLst>
                                  <p:childTnLst>
                                    <p:set>
                                      <p:cBhvr>
                                        <p:cTn id="63" dur="1" fill="hold">
                                          <p:stCondLst>
                                            <p:cond delay="0"/>
                                          </p:stCondLst>
                                        </p:cTn>
                                        <p:tgtEl>
                                          <p:spTgt spid="109"/>
                                        </p:tgtEl>
                                        <p:attrNameLst>
                                          <p:attrName>style.visibility</p:attrName>
                                        </p:attrNameLst>
                                      </p:cBhvr>
                                      <p:to>
                                        <p:strVal val="visible"/>
                                      </p:to>
                                    </p:set>
                                    <p:animEffect transition="in" filter="wipe(up)">
                                      <p:cBhvr>
                                        <p:cTn id="64" dur="500"/>
                                        <p:tgtEl>
                                          <p:spTgt spid="109"/>
                                        </p:tgtEl>
                                      </p:cBhvr>
                                    </p:animEffect>
                                  </p:childTnLst>
                                </p:cTn>
                              </p:par>
                            </p:childTnLst>
                          </p:cTn>
                        </p:par>
                        <p:par>
                          <p:cTn id="65" fill="hold">
                            <p:stCondLst>
                              <p:cond delay="4400"/>
                            </p:stCondLst>
                            <p:childTnLst>
                              <p:par>
                                <p:cTn id="66" presetID="14" presetClass="entr" presetSubtype="10" fill="hold" grpId="0" nodeType="afterEffect">
                                  <p:stCondLst>
                                    <p:cond delay="0"/>
                                  </p:stCondLst>
                                  <p:childTnLst>
                                    <p:set>
                                      <p:cBhvr>
                                        <p:cTn id="67" dur="1" fill="hold">
                                          <p:stCondLst>
                                            <p:cond delay="0"/>
                                          </p:stCondLst>
                                        </p:cTn>
                                        <p:tgtEl>
                                          <p:spTgt spid="110"/>
                                        </p:tgtEl>
                                        <p:attrNameLst>
                                          <p:attrName>style.visibility</p:attrName>
                                        </p:attrNameLst>
                                      </p:cBhvr>
                                      <p:to>
                                        <p:strVal val="visible"/>
                                      </p:to>
                                    </p:set>
                                    <p:animEffect transition="in" filter="randombar(horizontal)">
                                      <p:cBhvr>
                                        <p:cTn id="68" dur="500"/>
                                        <p:tgtEl>
                                          <p:spTgt spid="110"/>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111"/>
                                        </p:tgtEl>
                                        <p:attrNameLst>
                                          <p:attrName>style.visibility</p:attrName>
                                        </p:attrNameLst>
                                      </p:cBhvr>
                                      <p:to>
                                        <p:strVal val="visible"/>
                                      </p:to>
                                    </p:set>
                                    <p:animEffect transition="in" filter="randombar(horizontal)">
                                      <p:cBhvr>
                                        <p:cTn id="71" dur="500"/>
                                        <p:tgtEl>
                                          <p:spTgt spid="111"/>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112"/>
                                        </p:tgtEl>
                                        <p:attrNameLst>
                                          <p:attrName>style.visibility</p:attrName>
                                        </p:attrNameLst>
                                      </p:cBhvr>
                                      <p:to>
                                        <p:strVal val="visible"/>
                                      </p:to>
                                    </p:set>
                                    <p:animEffect transition="in" filter="randombar(horizontal)">
                                      <p:cBhvr>
                                        <p:cTn id="74" dur="500"/>
                                        <p:tgtEl>
                                          <p:spTgt spid="112"/>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13"/>
                                        </p:tgtEl>
                                        <p:attrNameLst>
                                          <p:attrName>style.visibility</p:attrName>
                                        </p:attrNameLst>
                                      </p:cBhvr>
                                      <p:to>
                                        <p:strVal val="visible"/>
                                      </p:to>
                                    </p:set>
                                    <p:animEffect transition="in" filter="randombar(horizontal)">
                                      <p:cBhvr>
                                        <p:cTn id="77" dur="500"/>
                                        <p:tgtEl>
                                          <p:spTgt spid="113"/>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14"/>
                                        </p:tgtEl>
                                        <p:attrNameLst>
                                          <p:attrName>style.visibility</p:attrName>
                                        </p:attrNameLst>
                                      </p:cBhvr>
                                      <p:to>
                                        <p:strVal val="visible"/>
                                      </p:to>
                                    </p:set>
                                    <p:animEffect transition="in" filter="randombar(horizontal)">
                                      <p:cBhvr>
                                        <p:cTn id="80" dur="500"/>
                                        <p:tgtEl>
                                          <p:spTgt spid="114"/>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115"/>
                                        </p:tgtEl>
                                        <p:attrNameLst>
                                          <p:attrName>style.visibility</p:attrName>
                                        </p:attrNameLst>
                                      </p:cBhvr>
                                      <p:to>
                                        <p:strVal val="visible"/>
                                      </p:to>
                                    </p:set>
                                    <p:animEffect transition="in" filter="randombar(horizontal)">
                                      <p:cBhvr>
                                        <p:cTn id="83" dur="500"/>
                                        <p:tgtEl>
                                          <p:spTgt spid="115"/>
                                        </p:tgtEl>
                                      </p:cBhvr>
                                    </p:animEffect>
                                  </p:childTnLst>
                                </p:cTn>
                              </p:par>
                              <p:par>
                                <p:cTn id="84" presetID="14" presetClass="entr" presetSubtype="10" fill="hold" grpId="0" nodeType="withEffect">
                                  <p:stCondLst>
                                    <p:cond delay="0"/>
                                  </p:stCondLst>
                                  <p:childTnLst>
                                    <p:set>
                                      <p:cBhvr>
                                        <p:cTn id="85" dur="1" fill="hold">
                                          <p:stCondLst>
                                            <p:cond delay="0"/>
                                          </p:stCondLst>
                                        </p:cTn>
                                        <p:tgtEl>
                                          <p:spTgt spid="116"/>
                                        </p:tgtEl>
                                        <p:attrNameLst>
                                          <p:attrName>style.visibility</p:attrName>
                                        </p:attrNameLst>
                                      </p:cBhvr>
                                      <p:to>
                                        <p:strVal val="visible"/>
                                      </p:to>
                                    </p:set>
                                    <p:animEffect transition="in" filter="randombar(horizontal)">
                                      <p:cBhvr>
                                        <p:cTn id="86" dur="500"/>
                                        <p:tgtEl>
                                          <p:spTgt spid="116"/>
                                        </p:tgtEl>
                                      </p:cBhvr>
                                    </p:animEffect>
                                  </p:childTnLst>
                                </p:cTn>
                              </p:par>
                              <p:par>
                                <p:cTn id="87" presetID="14" presetClass="entr" presetSubtype="10" fill="hold" grpId="0" nodeType="withEffect">
                                  <p:stCondLst>
                                    <p:cond delay="0"/>
                                  </p:stCondLst>
                                  <p:childTnLst>
                                    <p:set>
                                      <p:cBhvr>
                                        <p:cTn id="88" dur="1" fill="hold">
                                          <p:stCondLst>
                                            <p:cond delay="0"/>
                                          </p:stCondLst>
                                        </p:cTn>
                                        <p:tgtEl>
                                          <p:spTgt spid="117"/>
                                        </p:tgtEl>
                                        <p:attrNameLst>
                                          <p:attrName>style.visibility</p:attrName>
                                        </p:attrNameLst>
                                      </p:cBhvr>
                                      <p:to>
                                        <p:strVal val="visible"/>
                                      </p:to>
                                    </p:set>
                                    <p:animEffect transition="in" filter="randombar(horizontal)">
                                      <p:cBhvr>
                                        <p:cTn id="89" dur="500"/>
                                        <p:tgtEl>
                                          <p:spTgt spid="117"/>
                                        </p:tgtEl>
                                      </p:cBhvr>
                                    </p:animEffect>
                                  </p:childTnLst>
                                </p:cTn>
                              </p:par>
                              <p:par>
                                <p:cTn id="90" presetID="14" presetClass="entr" presetSubtype="10" fill="hold" grpId="0" nodeType="withEffect">
                                  <p:stCondLst>
                                    <p:cond delay="0"/>
                                  </p:stCondLst>
                                  <p:childTnLst>
                                    <p:set>
                                      <p:cBhvr>
                                        <p:cTn id="91" dur="1" fill="hold">
                                          <p:stCondLst>
                                            <p:cond delay="0"/>
                                          </p:stCondLst>
                                        </p:cTn>
                                        <p:tgtEl>
                                          <p:spTgt spid="118"/>
                                        </p:tgtEl>
                                        <p:attrNameLst>
                                          <p:attrName>style.visibility</p:attrName>
                                        </p:attrNameLst>
                                      </p:cBhvr>
                                      <p:to>
                                        <p:strVal val="visible"/>
                                      </p:to>
                                    </p:set>
                                    <p:animEffect transition="in" filter="randombar(horizontal)">
                                      <p:cBhvr>
                                        <p:cTn id="92" dur="500"/>
                                        <p:tgtEl>
                                          <p:spTgt spid="118"/>
                                        </p:tgtEl>
                                      </p:cBhvr>
                                    </p:animEffect>
                                  </p:childTnLst>
                                </p:cTn>
                              </p:par>
                              <p:par>
                                <p:cTn id="93" presetID="14" presetClass="entr" presetSubtype="10" fill="hold" grpId="0" nodeType="withEffect">
                                  <p:stCondLst>
                                    <p:cond delay="0"/>
                                  </p:stCondLst>
                                  <p:childTnLst>
                                    <p:set>
                                      <p:cBhvr>
                                        <p:cTn id="94" dur="1" fill="hold">
                                          <p:stCondLst>
                                            <p:cond delay="0"/>
                                          </p:stCondLst>
                                        </p:cTn>
                                        <p:tgtEl>
                                          <p:spTgt spid="119"/>
                                        </p:tgtEl>
                                        <p:attrNameLst>
                                          <p:attrName>style.visibility</p:attrName>
                                        </p:attrNameLst>
                                      </p:cBhvr>
                                      <p:to>
                                        <p:strVal val="visible"/>
                                      </p:to>
                                    </p:set>
                                    <p:animEffect transition="in" filter="randombar(horizontal)">
                                      <p:cBhvr>
                                        <p:cTn id="95" dur="500"/>
                                        <p:tgtEl>
                                          <p:spTgt spid="119"/>
                                        </p:tgtEl>
                                      </p:cBhvr>
                                    </p:animEffect>
                                  </p:childTnLst>
                                </p:cTn>
                              </p:par>
                              <p:par>
                                <p:cTn id="96" presetID="14" presetClass="entr" presetSubtype="10" fill="hold" grpId="0" nodeType="withEffect">
                                  <p:stCondLst>
                                    <p:cond delay="0"/>
                                  </p:stCondLst>
                                  <p:childTnLst>
                                    <p:set>
                                      <p:cBhvr>
                                        <p:cTn id="97" dur="1" fill="hold">
                                          <p:stCondLst>
                                            <p:cond delay="0"/>
                                          </p:stCondLst>
                                        </p:cTn>
                                        <p:tgtEl>
                                          <p:spTgt spid="120"/>
                                        </p:tgtEl>
                                        <p:attrNameLst>
                                          <p:attrName>style.visibility</p:attrName>
                                        </p:attrNameLst>
                                      </p:cBhvr>
                                      <p:to>
                                        <p:strVal val="visible"/>
                                      </p:to>
                                    </p:set>
                                    <p:animEffect transition="in" filter="randombar(horizontal)">
                                      <p:cBhvr>
                                        <p:cTn id="98" dur="500"/>
                                        <p:tgtEl>
                                          <p:spTgt spid="120"/>
                                        </p:tgtEl>
                                      </p:cBhvr>
                                    </p:animEffect>
                                  </p:childTnLst>
                                </p:cTn>
                              </p:par>
                              <p:par>
                                <p:cTn id="99" presetID="14" presetClass="entr" presetSubtype="10" fill="hold" grpId="0" nodeType="withEffect">
                                  <p:stCondLst>
                                    <p:cond delay="0"/>
                                  </p:stCondLst>
                                  <p:childTnLst>
                                    <p:set>
                                      <p:cBhvr>
                                        <p:cTn id="100" dur="1" fill="hold">
                                          <p:stCondLst>
                                            <p:cond delay="0"/>
                                          </p:stCondLst>
                                        </p:cTn>
                                        <p:tgtEl>
                                          <p:spTgt spid="121"/>
                                        </p:tgtEl>
                                        <p:attrNameLst>
                                          <p:attrName>style.visibility</p:attrName>
                                        </p:attrNameLst>
                                      </p:cBhvr>
                                      <p:to>
                                        <p:strVal val="visible"/>
                                      </p:to>
                                    </p:set>
                                    <p:animEffect transition="in" filter="randombar(horizontal)">
                                      <p:cBhvr>
                                        <p:cTn id="10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P spid="106" grpId="0" animBg="1"/>
      <p:bldP spid="107" grpId="0" animBg="1"/>
      <p:bldP spid="108" grpId="0" animBg="1"/>
      <p:bldP spid="109" grpId="0" animBg="1"/>
      <p:bldP spid="110" grpId="0"/>
      <p:bldP spid="111" grpId="0"/>
      <p:bldP spid="112" grpId="0"/>
      <p:bldP spid="113" grpId="0"/>
      <p:bldP spid="114" grpId="0"/>
      <p:bldP spid="115" grpId="0"/>
      <p:bldP spid="116" grpId="0"/>
      <p:bldP spid="117" grpId="0"/>
      <p:bldP spid="118" grpId="0"/>
      <p:bldP spid="119" grpId="0"/>
      <p:bldP spid="120" grpId="0"/>
      <p:bldP spid="121"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23266</TotalTime>
  <Words>4836</Words>
  <Application>Microsoft Office PowerPoint</Application>
  <PresentationFormat>全屏显示(4:3)</PresentationFormat>
  <Paragraphs>425</Paragraphs>
  <Slides>30</Slides>
  <Notes>0</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1383</cp:revision>
  <dcterms:created xsi:type="dcterms:W3CDTF">2009-02-11T05:37:22Z</dcterms:created>
  <dcterms:modified xsi:type="dcterms:W3CDTF">2017-10-26T08:53:36Z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