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2"/>
  </p:notesMasterIdLst>
  <p:handoutMasterIdLst>
    <p:handoutMasterId r:id="rId33"/>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359" r:id="rId3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276" y="-108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2017/10/29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2017/10/29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2017/10/29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2017/10/29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em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3.xml"/><Relationship Id="rId5" Type="http://schemas.openxmlformats.org/officeDocument/2006/relationships/image" Target="../media/image19.gif"/><Relationship Id="rId4" Type="http://schemas.openxmlformats.org/officeDocument/2006/relationships/image" Target="../media/image18.gif"/></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3.xml"/><Relationship Id="rId5" Type="http://schemas.openxmlformats.org/officeDocument/2006/relationships/image" Target="../media/image23.emf"/><Relationship Id="rId4" Type="http://schemas.openxmlformats.org/officeDocument/2006/relationships/image" Target="../media/image22.emf"/></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em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emf"/><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22021" y="2666516"/>
            <a:ext cx="1698616" cy="3498788"/>
          </a:xfrm>
          <a:prstGeom prst="rect">
            <a:avLst/>
          </a:prstGeom>
        </p:spPr>
      </p:pic>
      <p:grpSp>
        <p:nvGrpSpPr>
          <p:cNvPr id="8" name="组合 7"/>
          <p:cNvGrpSpPr/>
          <p:nvPr/>
        </p:nvGrpSpPr>
        <p:grpSpPr>
          <a:xfrm>
            <a:off x="1488259" y="1835745"/>
            <a:ext cx="2890295" cy="677689"/>
            <a:chOff x="1763688" y="699542"/>
            <a:chExt cx="2890295" cy="677689"/>
          </a:xfrm>
        </p:grpSpPr>
        <p:sp>
          <p:nvSpPr>
            <p:cNvPr id="9" name="TextBox 8"/>
            <p:cNvSpPr txBox="1"/>
            <p:nvPr/>
          </p:nvSpPr>
          <p:spPr>
            <a:xfrm>
              <a:off x="1763688" y="699542"/>
              <a:ext cx="1368152"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前 言</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0" name="矩形 9"/>
            <p:cNvSpPr/>
            <p:nvPr/>
          </p:nvSpPr>
          <p:spPr>
            <a:xfrm>
              <a:off x="2915815" y="915566"/>
              <a:ext cx="1738168"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rPr>
                <a:t>Introduction</a:t>
              </a:r>
            </a:p>
          </p:txBody>
        </p:sp>
      </p:grpSp>
      <p:sp>
        <p:nvSpPr>
          <p:cNvPr id="11" name="矩形 10"/>
          <p:cNvSpPr/>
          <p:nvPr/>
        </p:nvSpPr>
        <p:spPr>
          <a:xfrm>
            <a:off x="1520296" y="2958321"/>
            <a:ext cx="4572000" cy="2031325"/>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各位评委老师上（下）午好。我是应聘</a:t>
            </a: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XXX</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课程的</a:t>
            </a: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01</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号考生</a:t>
            </a: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XXX</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，我今天抽到的课题是</a:t>
            </a: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，下面我将从说教材、说教法、说学法、说教学程序和板书设计这五个方面展开。单击此处添加文本内容单击此处添加文本内容单击此处添加文本内容</a:t>
            </a: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接下来开始我的说课。</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1"/>
                                        </p:tgtEl>
                                        <p:attrNameLst>
                                          <p:attrName>ppt_y</p:attrName>
                                        </p:attrNameLst>
                                      </p:cBhvr>
                                      <p:tavLst>
                                        <p:tav tm="0">
                                          <p:val>
                                            <p:strVal val="#ppt_y"/>
                                          </p:val>
                                        </p:tav>
                                        <p:tav tm="100000">
                                          <p:val>
                                            <p:strVal val="#ppt_y"/>
                                          </p:val>
                                        </p:tav>
                                      </p:tavLst>
                                    </p:anim>
                                    <p:anim calcmode="lin" valueType="num">
                                      <p:cBhvr>
                                        <p:cTn id="21"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160586" y="3360198"/>
            <a:ext cx="3888432" cy="45719"/>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TextBox 8"/>
          <p:cNvSpPr txBox="1"/>
          <p:nvPr/>
        </p:nvSpPr>
        <p:spPr>
          <a:xfrm>
            <a:off x="2843808" y="3502839"/>
            <a:ext cx="2520280" cy="9233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单击此处添加文本内容</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单击此处添加文本</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内容</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单击此处添加文本内容</a:t>
            </a:r>
          </a:p>
        </p:txBody>
      </p:sp>
      <p:grpSp>
        <p:nvGrpSpPr>
          <p:cNvPr id="10" name="组合 9"/>
          <p:cNvGrpSpPr/>
          <p:nvPr/>
        </p:nvGrpSpPr>
        <p:grpSpPr>
          <a:xfrm>
            <a:off x="1763229" y="2360956"/>
            <a:ext cx="3312827" cy="951807"/>
            <a:chOff x="1763229" y="1429867"/>
            <a:chExt cx="3312827" cy="951807"/>
          </a:xfrm>
        </p:grpSpPr>
        <p:pic>
          <p:nvPicPr>
            <p:cNvPr id="11" name="图片 10"/>
            <p:cNvPicPr>
              <a:picLocks noChangeAspect="1"/>
            </p:cNvPicPr>
            <p:nvPr/>
          </p:nvPicPr>
          <p:blipFill>
            <a:blip r:embed="rId2"/>
            <a:stretch>
              <a:fillRect/>
            </a:stretch>
          </p:blipFill>
          <p:spPr>
            <a:xfrm>
              <a:off x="1763229" y="1429867"/>
              <a:ext cx="936563" cy="734063"/>
            </a:xfrm>
            <a:prstGeom prst="rect">
              <a:avLst/>
            </a:prstGeom>
          </p:spPr>
        </p:pic>
        <p:sp>
          <p:nvSpPr>
            <p:cNvPr id="12" name="TextBox 11"/>
            <p:cNvSpPr txBox="1"/>
            <p:nvPr/>
          </p:nvSpPr>
          <p:spPr>
            <a:xfrm>
              <a:off x="2051720" y="1796899"/>
              <a:ext cx="3024336"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二</a:t>
              </a:r>
              <a:r>
                <a:rPr kumimoji="0" lang="zh-CN" altLang="en-US" sz="3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、说教法</a:t>
              </a:r>
              <a:endPar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58895" y="2594508"/>
            <a:ext cx="1698616" cy="3498788"/>
          </a:xfrm>
          <a:prstGeom prst="rect">
            <a:avLst/>
          </a:prstGeom>
        </p:spPr>
      </p:pic>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文本框 3"/>
          <p:cNvSpPr txBox="1"/>
          <p:nvPr/>
        </p:nvSpPr>
        <p:spPr>
          <a:xfrm>
            <a:off x="1187624" y="1251233"/>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84" name="矩形 47"/>
          <p:cNvSpPr>
            <a:spLocks noChangeArrowheads="1"/>
          </p:cNvSpPr>
          <p:nvPr/>
        </p:nvSpPr>
        <p:spPr bwMode="auto">
          <a:xfrm>
            <a:off x="1127397" y="4888475"/>
            <a:ext cx="6902590" cy="484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grpSp>
        <p:nvGrpSpPr>
          <p:cNvPr id="85" name="组合 84"/>
          <p:cNvGrpSpPr/>
          <p:nvPr/>
        </p:nvGrpSpPr>
        <p:grpSpPr>
          <a:xfrm>
            <a:off x="1356935" y="2025281"/>
            <a:ext cx="3061841" cy="102062"/>
            <a:chOff x="1507396" y="1628800"/>
            <a:chExt cx="4320480" cy="144016"/>
          </a:xfrm>
        </p:grpSpPr>
        <p:cxnSp>
          <p:nvCxnSpPr>
            <p:cNvPr id="86" name="直接连接符 85"/>
            <p:cNvCxnSpPr/>
            <p:nvPr/>
          </p:nvCxnSpPr>
          <p:spPr>
            <a:xfrm>
              <a:off x="1507396" y="1700808"/>
              <a:ext cx="4320480" cy="0"/>
            </a:xfrm>
            <a:prstGeom prst="line">
              <a:avLst/>
            </a:prstGeom>
            <a:noFill/>
            <a:ln w="9525" cap="flat" cmpd="sng" algn="ctr">
              <a:solidFill>
                <a:sysClr val="window" lastClr="FFFFFF"/>
              </a:solidFill>
              <a:prstDash val="solid"/>
            </a:ln>
            <a:effectLst/>
          </p:spPr>
        </p:cxnSp>
        <p:cxnSp>
          <p:nvCxnSpPr>
            <p:cNvPr id="87" name="直接连接符 86"/>
            <p:cNvCxnSpPr/>
            <p:nvPr/>
          </p:nvCxnSpPr>
          <p:spPr>
            <a:xfrm flipV="1">
              <a:off x="1507396" y="1628800"/>
              <a:ext cx="0" cy="144016"/>
            </a:xfrm>
            <a:prstGeom prst="line">
              <a:avLst/>
            </a:prstGeom>
            <a:noFill/>
            <a:ln w="9525" cap="flat" cmpd="sng" algn="ctr">
              <a:solidFill>
                <a:sysClr val="window" lastClr="FFFFFF"/>
              </a:solidFill>
              <a:prstDash val="solid"/>
            </a:ln>
            <a:effectLst/>
          </p:spPr>
        </p:cxnSp>
        <p:cxnSp>
          <p:nvCxnSpPr>
            <p:cNvPr id="88" name="直接连接符 87"/>
            <p:cNvCxnSpPr/>
            <p:nvPr/>
          </p:nvCxnSpPr>
          <p:spPr>
            <a:xfrm flipV="1">
              <a:off x="1987449" y="1628800"/>
              <a:ext cx="0" cy="144016"/>
            </a:xfrm>
            <a:prstGeom prst="line">
              <a:avLst/>
            </a:prstGeom>
            <a:noFill/>
            <a:ln w="9525" cap="flat" cmpd="sng" algn="ctr">
              <a:solidFill>
                <a:sysClr val="window" lastClr="FFFFFF"/>
              </a:solidFill>
              <a:prstDash val="solid"/>
            </a:ln>
            <a:effectLst/>
          </p:spPr>
        </p:cxnSp>
        <p:cxnSp>
          <p:nvCxnSpPr>
            <p:cNvPr id="89" name="直接连接符 88"/>
            <p:cNvCxnSpPr/>
            <p:nvPr/>
          </p:nvCxnSpPr>
          <p:spPr>
            <a:xfrm flipV="1">
              <a:off x="2467502" y="1628800"/>
              <a:ext cx="0" cy="144016"/>
            </a:xfrm>
            <a:prstGeom prst="line">
              <a:avLst/>
            </a:prstGeom>
            <a:noFill/>
            <a:ln w="9525" cap="flat" cmpd="sng" algn="ctr">
              <a:solidFill>
                <a:sysClr val="window" lastClr="FFFFFF"/>
              </a:solidFill>
              <a:prstDash val="solid"/>
            </a:ln>
            <a:effectLst/>
          </p:spPr>
        </p:cxnSp>
        <p:cxnSp>
          <p:nvCxnSpPr>
            <p:cNvPr id="90" name="直接连接符 89"/>
            <p:cNvCxnSpPr/>
            <p:nvPr/>
          </p:nvCxnSpPr>
          <p:spPr>
            <a:xfrm flipV="1">
              <a:off x="2947555" y="1628800"/>
              <a:ext cx="0" cy="144016"/>
            </a:xfrm>
            <a:prstGeom prst="line">
              <a:avLst/>
            </a:prstGeom>
            <a:noFill/>
            <a:ln w="9525" cap="flat" cmpd="sng" algn="ctr">
              <a:solidFill>
                <a:sysClr val="window" lastClr="FFFFFF"/>
              </a:solidFill>
              <a:prstDash val="solid"/>
            </a:ln>
            <a:effectLst/>
          </p:spPr>
        </p:cxnSp>
        <p:cxnSp>
          <p:nvCxnSpPr>
            <p:cNvPr id="91" name="直接连接符 90"/>
            <p:cNvCxnSpPr/>
            <p:nvPr/>
          </p:nvCxnSpPr>
          <p:spPr>
            <a:xfrm flipV="1">
              <a:off x="3427608" y="1628800"/>
              <a:ext cx="0" cy="144016"/>
            </a:xfrm>
            <a:prstGeom prst="line">
              <a:avLst/>
            </a:prstGeom>
            <a:noFill/>
            <a:ln w="9525" cap="flat" cmpd="sng" algn="ctr">
              <a:solidFill>
                <a:sysClr val="window" lastClr="FFFFFF"/>
              </a:solidFill>
              <a:prstDash val="solid"/>
            </a:ln>
            <a:effectLst/>
          </p:spPr>
        </p:cxnSp>
        <p:cxnSp>
          <p:nvCxnSpPr>
            <p:cNvPr id="92" name="直接连接符 91"/>
            <p:cNvCxnSpPr/>
            <p:nvPr/>
          </p:nvCxnSpPr>
          <p:spPr>
            <a:xfrm flipV="1">
              <a:off x="3907661" y="1628800"/>
              <a:ext cx="0" cy="144016"/>
            </a:xfrm>
            <a:prstGeom prst="line">
              <a:avLst/>
            </a:prstGeom>
            <a:noFill/>
            <a:ln w="9525" cap="flat" cmpd="sng" algn="ctr">
              <a:solidFill>
                <a:sysClr val="window" lastClr="FFFFFF"/>
              </a:solidFill>
              <a:prstDash val="solid"/>
            </a:ln>
            <a:effectLst/>
          </p:spPr>
        </p:cxnSp>
        <p:cxnSp>
          <p:nvCxnSpPr>
            <p:cNvPr id="93" name="直接连接符 92"/>
            <p:cNvCxnSpPr/>
            <p:nvPr/>
          </p:nvCxnSpPr>
          <p:spPr>
            <a:xfrm flipV="1">
              <a:off x="4387714" y="1628800"/>
              <a:ext cx="0" cy="144016"/>
            </a:xfrm>
            <a:prstGeom prst="line">
              <a:avLst/>
            </a:prstGeom>
            <a:noFill/>
            <a:ln w="9525" cap="flat" cmpd="sng" algn="ctr">
              <a:solidFill>
                <a:sysClr val="window" lastClr="FFFFFF"/>
              </a:solidFill>
              <a:prstDash val="solid"/>
            </a:ln>
            <a:effectLst/>
          </p:spPr>
        </p:cxnSp>
        <p:cxnSp>
          <p:nvCxnSpPr>
            <p:cNvPr id="94" name="直接连接符 93"/>
            <p:cNvCxnSpPr/>
            <p:nvPr/>
          </p:nvCxnSpPr>
          <p:spPr>
            <a:xfrm flipV="1">
              <a:off x="4867767" y="1628800"/>
              <a:ext cx="0" cy="144016"/>
            </a:xfrm>
            <a:prstGeom prst="line">
              <a:avLst/>
            </a:prstGeom>
            <a:noFill/>
            <a:ln w="9525" cap="flat" cmpd="sng" algn="ctr">
              <a:solidFill>
                <a:sysClr val="window" lastClr="FFFFFF"/>
              </a:solidFill>
              <a:prstDash val="solid"/>
            </a:ln>
            <a:effectLst/>
          </p:spPr>
        </p:cxnSp>
        <p:cxnSp>
          <p:nvCxnSpPr>
            <p:cNvPr id="95" name="直接连接符 94"/>
            <p:cNvCxnSpPr/>
            <p:nvPr/>
          </p:nvCxnSpPr>
          <p:spPr>
            <a:xfrm flipV="1">
              <a:off x="5347820" y="1628800"/>
              <a:ext cx="0" cy="144016"/>
            </a:xfrm>
            <a:prstGeom prst="line">
              <a:avLst/>
            </a:prstGeom>
            <a:noFill/>
            <a:ln w="9525" cap="flat" cmpd="sng" algn="ctr">
              <a:solidFill>
                <a:sysClr val="window" lastClr="FFFFFF"/>
              </a:solidFill>
              <a:prstDash val="solid"/>
            </a:ln>
            <a:effectLst/>
          </p:spPr>
        </p:cxnSp>
        <p:cxnSp>
          <p:nvCxnSpPr>
            <p:cNvPr id="96" name="直接连接符 95"/>
            <p:cNvCxnSpPr/>
            <p:nvPr/>
          </p:nvCxnSpPr>
          <p:spPr>
            <a:xfrm flipV="1">
              <a:off x="5827876" y="1628800"/>
              <a:ext cx="0" cy="144016"/>
            </a:xfrm>
            <a:prstGeom prst="line">
              <a:avLst/>
            </a:prstGeom>
            <a:noFill/>
            <a:ln w="9525" cap="flat" cmpd="sng" algn="ctr">
              <a:solidFill>
                <a:sysClr val="window" lastClr="FFFFFF"/>
              </a:solidFill>
              <a:prstDash val="solid"/>
            </a:ln>
            <a:effectLst/>
          </p:spPr>
        </p:cxnSp>
      </p:grpSp>
      <p:grpSp>
        <p:nvGrpSpPr>
          <p:cNvPr id="97" name="组合 96"/>
          <p:cNvGrpSpPr/>
          <p:nvPr/>
        </p:nvGrpSpPr>
        <p:grpSpPr>
          <a:xfrm>
            <a:off x="4812349" y="2025281"/>
            <a:ext cx="3061841" cy="102062"/>
            <a:chOff x="1507396" y="1628800"/>
            <a:chExt cx="4320480" cy="144016"/>
          </a:xfrm>
        </p:grpSpPr>
        <p:cxnSp>
          <p:nvCxnSpPr>
            <p:cNvPr id="98" name="直接连接符 97"/>
            <p:cNvCxnSpPr/>
            <p:nvPr/>
          </p:nvCxnSpPr>
          <p:spPr>
            <a:xfrm>
              <a:off x="1507396" y="1700808"/>
              <a:ext cx="4320480" cy="0"/>
            </a:xfrm>
            <a:prstGeom prst="line">
              <a:avLst/>
            </a:prstGeom>
            <a:noFill/>
            <a:ln w="9525" cap="flat" cmpd="sng" algn="ctr">
              <a:solidFill>
                <a:sysClr val="window" lastClr="FFFFFF"/>
              </a:solidFill>
              <a:prstDash val="solid"/>
            </a:ln>
            <a:effectLst/>
          </p:spPr>
        </p:cxnSp>
        <p:cxnSp>
          <p:nvCxnSpPr>
            <p:cNvPr id="99" name="直接连接符 98"/>
            <p:cNvCxnSpPr/>
            <p:nvPr/>
          </p:nvCxnSpPr>
          <p:spPr>
            <a:xfrm flipV="1">
              <a:off x="1507396" y="1628800"/>
              <a:ext cx="0" cy="144016"/>
            </a:xfrm>
            <a:prstGeom prst="line">
              <a:avLst/>
            </a:prstGeom>
            <a:noFill/>
            <a:ln w="9525" cap="flat" cmpd="sng" algn="ctr">
              <a:solidFill>
                <a:sysClr val="window" lastClr="FFFFFF"/>
              </a:solidFill>
              <a:prstDash val="solid"/>
            </a:ln>
            <a:effectLst/>
          </p:spPr>
        </p:cxnSp>
        <p:cxnSp>
          <p:nvCxnSpPr>
            <p:cNvPr id="100" name="直接连接符 99"/>
            <p:cNvCxnSpPr/>
            <p:nvPr/>
          </p:nvCxnSpPr>
          <p:spPr>
            <a:xfrm flipV="1">
              <a:off x="1987449" y="1628800"/>
              <a:ext cx="0" cy="144016"/>
            </a:xfrm>
            <a:prstGeom prst="line">
              <a:avLst/>
            </a:prstGeom>
            <a:noFill/>
            <a:ln w="9525" cap="flat" cmpd="sng" algn="ctr">
              <a:solidFill>
                <a:sysClr val="window" lastClr="FFFFFF"/>
              </a:solidFill>
              <a:prstDash val="solid"/>
            </a:ln>
            <a:effectLst/>
          </p:spPr>
        </p:cxnSp>
        <p:cxnSp>
          <p:nvCxnSpPr>
            <p:cNvPr id="101" name="直接连接符 100"/>
            <p:cNvCxnSpPr/>
            <p:nvPr/>
          </p:nvCxnSpPr>
          <p:spPr>
            <a:xfrm flipV="1">
              <a:off x="2467502" y="1628800"/>
              <a:ext cx="0" cy="144016"/>
            </a:xfrm>
            <a:prstGeom prst="line">
              <a:avLst/>
            </a:prstGeom>
            <a:noFill/>
            <a:ln w="9525" cap="flat" cmpd="sng" algn="ctr">
              <a:solidFill>
                <a:sysClr val="window" lastClr="FFFFFF"/>
              </a:solidFill>
              <a:prstDash val="solid"/>
            </a:ln>
            <a:effectLst/>
          </p:spPr>
        </p:cxnSp>
        <p:cxnSp>
          <p:nvCxnSpPr>
            <p:cNvPr id="102" name="直接连接符 101"/>
            <p:cNvCxnSpPr/>
            <p:nvPr/>
          </p:nvCxnSpPr>
          <p:spPr>
            <a:xfrm flipV="1">
              <a:off x="2947555" y="1628800"/>
              <a:ext cx="0" cy="144016"/>
            </a:xfrm>
            <a:prstGeom prst="line">
              <a:avLst/>
            </a:prstGeom>
            <a:noFill/>
            <a:ln w="9525" cap="flat" cmpd="sng" algn="ctr">
              <a:solidFill>
                <a:sysClr val="window" lastClr="FFFFFF"/>
              </a:solidFill>
              <a:prstDash val="solid"/>
            </a:ln>
            <a:effectLst/>
          </p:spPr>
        </p:cxnSp>
        <p:cxnSp>
          <p:nvCxnSpPr>
            <p:cNvPr id="103" name="直接连接符 102"/>
            <p:cNvCxnSpPr/>
            <p:nvPr/>
          </p:nvCxnSpPr>
          <p:spPr>
            <a:xfrm flipV="1">
              <a:off x="3427608" y="1628800"/>
              <a:ext cx="0" cy="144016"/>
            </a:xfrm>
            <a:prstGeom prst="line">
              <a:avLst/>
            </a:prstGeom>
            <a:noFill/>
            <a:ln w="9525" cap="flat" cmpd="sng" algn="ctr">
              <a:solidFill>
                <a:sysClr val="window" lastClr="FFFFFF"/>
              </a:solidFill>
              <a:prstDash val="solid"/>
            </a:ln>
            <a:effectLst/>
          </p:spPr>
        </p:cxnSp>
        <p:cxnSp>
          <p:nvCxnSpPr>
            <p:cNvPr id="104" name="直接连接符 103"/>
            <p:cNvCxnSpPr/>
            <p:nvPr/>
          </p:nvCxnSpPr>
          <p:spPr>
            <a:xfrm flipV="1">
              <a:off x="3907661" y="1628800"/>
              <a:ext cx="0" cy="144016"/>
            </a:xfrm>
            <a:prstGeom prst="line">
              <a:avLst/>
            </a:prstGeom>
            <a:noFill/>
            <a:ln w="9525" cap="flat" cmpd="sng" algn="ctr">
              <a:solidFill>
                <a:sysClr val="window" lastClr="FFFFFF"/>
              </a:solidFill>
              <a:prstDash val="solid"/>
            </a:ln>
            <a:effectLst/>
          </p:spPr>
        </p:cxnSp>
        <p:cxnSp>
          <p:nvCxnSpPr>
            <p:cNvPr id="105" name="直接连接符 104"/>
            <p:cNvCxnSpPr/>
            <p:nvPr/>
          </p:nvCxnSpPr>
          <p:spPr>
            <a:xfrm flipV="1">
              <a:off x="4387714" y="1628800"/>
              <a:ext cx="0" cy="144016"/>
            </a:xfrm>
            <a:prstGeom prst="line">
              <a:avLst/>
            </a:prstGeom>
            <a:noFill/>
            <a:ln w="9525" cap="flat" cmpd="sng" algn="ctr">
              <a:solidFill>
                <a:sysClr val="window" lastClr="FFFFFF"/>
              </a:solidFill>
              <a:prstDash val="solid"/>
            </a:ln>
            <a:effectLst/>
          </p:spPr>
        </p:cxnSp>
        <p:cxnSp>
          <p:nvCxnSpPr>
            <p:cNvPr id="106" name="直接连接符 105"/>
            <p:cNvCxnSpPr/>
            <p:nvPr/>
          </p:nvCxnSpPr>
          <p:spPr>
            <a:xfrm flipV="1">
              <a:off x="4867767" y="1628800"/>
              <a:ext cx="0" cy="144016"/>
            </a:xfrm>
            <a:prstGeom prst="line">
              <a:avLst/>
            </a:prstGeom>
            <a:noFill/>
            <a:ln w="9525" cap="flat" cmpd="sng" algn="ctr">
              <a:solidFill>
                <a:sysClr val="window" lastClr="FFFFFF"/>
              </a:solidFill>
              <a:prstDash val="solid"/>
            </a:ln>
            <a:effectLst/>
          </p:spPr>
        </p:cxnSp>
        <p:cxnSp>
          <p:nvCxnSpPr>
            <p:cNvPr id="107" name="直接连接符 106"/>
            <p:cNvCxnSpPr/>
            <p:nvPr/>
          </p:nvCxnSpPr>
          <p:spPr>
            <a:xfrm flipV="1">
              <a:off x="5347820" y="1628800"/>
              <a:ext cx="0" cy="144016"/>
            </a:xfrm>
            <a:prstGeom prst="line">
              <a:avLst/>
            </a:prstGeom>
            <a:noFill/>
            <a:ln w="9525" cap="flat" cmpd="sng" algn="ctr">
              <a:solidFill>
                <a:sysClr val="window" lastClr="FFFFFF"/>
              </a:solidFill>
              <a:prstDash val="solid"/>
            </a:ln>
            <a:effectLst/>
          </p:spPr>
        </p:cxnSp>
        <p:cxnSp>
          <p:nvCxnSpPr>
            <p:cNvPr id="108" name="直接连接符 107"/>
            <p:cNvCxnSpPr/>
            <p:nvPr/>
          </p:nvCxnSpPr>
          <p:spPr>
            <a:xfrm flipV="1">
              <a:off x="5827876" y="1628800"/>
              <a:ext cx="0" cy="144016"/>
            </a:xfrm>
            <a:prstGeom prst="line">
              <a:avLst/>
            </a:prstGeom>
            <a:noFill/>
            <a:ln w="9525" cap="flat" cmpd="sng" algn="ctr">
              <a:solidFill>
                <a:sysClr val="window" lastClr="FFFFFF"/>
              </a:solidFill>
              <a:prstDash val="solid"/>
            </a:ln>
            <a:effectLst/>
          </p:spPr>
        </p:cxnSp>
      </p:grpSp>
      <p:sp>
        <p:nvSpPr>
          <p:cNvPr id="109" name="TextBox 132"/>
          <p:cNvSpPr txBox="1"/>
          <p:nvPr/>
        </p:nvSpPr>
        <p:spPr>
          <a:xfrm>
            <a:off x="4284324"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10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0" name="TextBox 133"/>
          <p:cNvSpPr txBox="1"/>
          <p:nvPr/>
        </p:nvSpPr>
        <p:spPr>
          <a:xfrm>
            <a:off x="3949518"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20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1" name="TextBox 134"/>
          <p:cNvSpPr txBox="1"/>
          <p:nvPr/>
        </p:nvSpPr>
        <p:spPr>
          <a:xfrm>
            <a:off x="3609313"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30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2" name="TextBox 135"/>
          <p:cNvSpPr txBox="1"/>
          <p:nvPr/>
        </p:nvSpPr>
        <p:spPr>
          <a:xfrm>
            <a:off x="3269109"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40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3" name="TextBox 136"/>
          <p:cNvSpPr txBox="1"/>
          <p:nvPr/>
        </p:nvSpPr>
        <p:spPr>
          <a:xfrm>
            <a:off x="2928904"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50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4" name="TextBox 137"/>
          <p:cNvSpPr txBox="1"/>
          <p:nvPr/>
        </p:nvSpPr>
        <p:spPr>
          <a:xfrm>
            <a:off x="2588700"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60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5" name="TextBox 138"/>
          <p:cNvSpPr txBox="1"/>
          <p:nvPr/>
        </p:nvSpPr>
        <p:spPr>
          <a:xfrm>
            <a:off x="2248497"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70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6" name="TextBox 139"/>
          <p:cNvSpPr txBox="1"/>
          <p:nvPr/>
        </p:nvSpPr>
        <p:spPr>
          <a:xfrm>
            <a:off x="1908292"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80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7" name="TextBox 140"/>
          <p:cNvSpPr txBox="1"/>
          <p:nvPr/>
        </p:nvSpPr>
        <p:spPr>
          <a:xfrm>
            <a:off x="1568088"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90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8" name="TextBox 141"/>
          <p:cNvSpPr txBox="1"/>
          <p:nvPr/>
        </p:nvSpPr>
        <p:spPr>
          <a:xfrm>
            <a:off x="1196074" y="1828980"/>
            <a:ext cx="340478"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100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9" name="TextBox 142"/>
          <p:cNvSpPr txBox="1"/>
          <p:nvPr/>
        </p:nvSpPr>
        <p:spPr>
          <a:xfrm>
            <a:off x="4684806"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10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0" name="TextBox 143"/>
          <p:cNvSpPr txBox="1"/>
          <p:nvPr/>
        </p:nvSpPr>
        <p:spPr>
          <a:xfrm>
            <a:off x="5023503"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20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1" name="TextBox 144"/>
          <p:cNvSpPr txBox="1"/>
          <p:nvPr/>
        </p:nvSpPr>
        <p:spPr>
          <a:xfrm>
            <a:off x="5363706"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30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2" name="TextBox 145"/>
          <p:cNvSpPr txBox="1"/>
          <p:nvPr/>
        </p:nvSpPr>
        <p:spPr>
          <a:xfrm>
            <a:off x="5703910"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40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3" name="TextBox 146"/>
          <p:cNvSpPr txBox="1"/>
          <p:nvPr/>
        </p:nvSpPr>
        <p:spPr>
          <a:xfrm>
            <a:off x="6044115"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50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4" name="TextBox 147"/>
          <p:cNvSpPr txBox="1"/>
          <p:nvPr/>
        </p:nvSpPr>
        <p:spPr>
          <a:xfrm>
            <a:off x="6384319"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60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5" name="TextBox 148"/>
          <p:cNvSpPr txBox="1"/>
          <p:nvPr/>
        </p:nvSpPr>
        <p:spPr>
          <a:xfrm>
            <a:off x="6724524"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70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6" name="TextBox 149"/>
          <p:cNvSpPr txBox="1"/>
          <p:nvPr/>
        </p:nvSpPr>
        <p:spPr>
          <a:xfrm>
            <a:off x="7064727"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80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7" name="TextBox 150"/>
          <p:cNvSpPr txBox="1"/>
          <p:nvPr/>
        </p:nvSpPr>
        <p:spPr>
          <a:xfrm>
            <a:off x="7404931" y="1828980"/>
            <a:ext cx="273152"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90</a:t>
            </a: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8" name="TextBox 151"/>
          <p:cNvSpPr txBox="1"/>
          <p:nvPr/>
        </p:nvSpPr>
        <p:spPr>
          <a:xfrm>
            <a:off x="7713330" y="1828980"/>
            <a:ext cx="340478" cy="207749"/>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100</a:t>
            </a:r>
            <a:endPar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9" name="五边形 128"/>
          <p:cNvSpPr/>
          <p:nvPr/>
        </p:nvSpPr>
        <p:spPr>
          <a:xfrm flipH="1">
            <a:off x="2166395" y="2308800"/>
            <a:ext cx="2252381" cy="229613"/>
          </a:xfrm>
          <a:prstGeom prst="homePlate">
            <a:avLst/>
          </a:prstGeom>
          <a:pattFill prst="dkUpDiag">
            <a:fgClr>
              <a:sysClr val="window" lastClr="FFFFFF"/>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0" name="五边形 129"/>
          <p:cNvSpPr/>
          <p:nvPr/>
        </p:nvSpPr>
        <p:spPr>
          <a:xfrm flipH="1">
            <a:off x="3033565" y="2673034"/>
            <a:ext cx="1385210" cy="229613"/>
          </a:xfrm>
          <a:prstGeom prst="homePlate">
            <a:avLst/>
          </a:prstGeom>
          <a:pattFill prst="dkUpDiag">
            <a:fgClr>
              <a:srgbClr val="0092C3"/>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1" name="五边形 130"/>
          <p:cNvSpPr/>
          <p:nvPr/>
        </p:nvSpPr>
        <p:spPr>
          <a:xfrm flipH="1">
            <a:off x="2506598" y="3037269"/>
            <a:ext cx="1912176" cy="229613"/>
          </a:xfrm>
          <a:prstGeom prst="homePlate">
            <a:avLst/>
          </a:prstGeom>
          <a:pattFill prst="dkUpDiag">
            <a:fgClr>
              <a:srgbClr val="FF66CC"/>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2" name="五边形 131"/>
          <p:cNvSpPr/>
          <p:nvPr/>
        </p:nvSpPr>
        <p:spPr>
          <a:xfrm flipH="1">
            <a:off x="1378944" y="3401502"/>
            <a:ext cx="3039833" cy="229613"/>
          </a:xfrm>
          <a:prstGeom prst="homePlate">
            <a:avLst/>
          </a:prstGeom>
          <a:pattFill prst="dkUpDiag">
            <a:fgClr>
              <a:srgbClr val="FFC000"/>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3" name="五边形 132"/>
          <p:cNvSpPr/>
          <p:nvPr/>
        </p:nvSpPr>
        <p:spPr>
          <a:xfrm flipH="1">
            <a:off x="1908294" y="3765737"/>
            <a:ext cx="2510483" cy="229613"/>
          </a:xfrm>
          <a:prstGeom prst="homePlate">
            <a:avLst/>
          </a:prstGeom>
          <a:pattFill prst="dkUpDiag">
            <a:fgClr>
              <a:srgbClr val="00CC99"/>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4" name="五边形 133"/>
          <p:cNvSpPr/>
          <p:nvPr/>
        </p:nvSpPr>
        <p:spPr>
          <a:xfrm flipH="1">
            <a:off x="2717753" y="4129971"/>
            <a:ext cx="1701023" cy="229613"/>
          </a:xfrm>
          <a:prstGeom prst="homePlate">
            <a:avLst/>
          </a:prstGeom>
          <a:pattFill prst="dkUpDiag">
            <a:fgClr>
              <a:srgbClr val="C0504D"/>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5" name="五边形 134"/>
          <p:cNvSpPr/>
          <p:nvPr/>
        </p:nvSpPr>
        <p:spPr>
          <a:xfrm flipH="1">
            <a:off x="3398159" y="4494540"/>
            <a:ext cx="1020615" cy="229613"/>
          </a:xfrm>
          <a:prstGeom prst="homePlate">
            <a:avLst/>
          </a:prstGeom>
          <a:pattFill prst="dkUpDiag">
            <a:fgClr>
              <a:srgbClr val="FF0000"/>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6" name="TextBox 159"/>
          <p:cNvSpPr txBox="1"/>
          <p:nvPr/>
        </p:nvSpPr>
        <p:spPr>
          <a:xfrm>
            <a:off x="1715625" y="2314550"/>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文字</a:t>
            </a:r>
          </a:p>
        </p:txBody>
      </p:sp>
      <p:sp>
        <p:nvSpPr>
          <p:cNvPr id="137" name="TextBox 160"/>
          <p:cNvSpPr txBox="1"/>
          <p:nvPr/>
        </p:nvSpPr>
        <p:spPr>
          <a:xfrm>
            <a:off x="2565858" y="2679227"/>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文字</a:t>
            </a:r>
          </a:p>
        </p:txBody>
      </p:sp>
      <p:sp>
        <p:nvSpPr>
          <p:cNvPr id="138" name="TextBox 161"/>
          <p:cNvSpPr txBox="1"/>
          <p:nvPr/>
        </p:nvSpPr>
        <p:spPr>
          <a:xfrm>
            <a:off x="2058690" y="3043186"/>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文字</a:t>
            </a:r>
          </a:p>
        </p:txBody>
      </p:sp>
      <p:sp>
        <p:nvSpPr>
          <p:cNvPr id="139" name="TextBox 162"/>
          <p:cNvSpPr txBox="1"/>
          <p:nvPr/>
        </p:nvSpPr>
        <p:spPr>
          <a:xfrm>
            <a:off x="971600" y="3401504"/>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文字</a:t>
            </a:r>
          </a:p>
        </p:txBody>
      </p:sp>
      <p:sp>
        <p:nvSpPr>
          <p:cNvPr id="140" name="TextBox 163"/>
          <p:cNvSpPr txBox="1"/>
          <p:nvPr/>
        </p:nvSpPr>
        <p:spPr>
          <a:xfrm>
            <a:off x="1504311" y="3771488"/>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文字</a:t>
            </a:r>
          </a:p>
        </p:txBody>
      </p:sp>
      <p:sp>
        <p:nvSpPr>
          <p:cNvPr id="141" name="TextBox 164"/>
          <p:cNvSpPr txBox="1"/>
          <p:nvPr/>
        </p:nvSpPr>
        <p:spPr>
          <a:xfrm>
            <a:off x="2248497" y="4136165"/>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文字</a:t>
            </a:r>
          </a:p>
        </p:txBody>
      </p:sp>
      <p:sp>
        <p:nvSpPr>
          <p:cNvPr id="142" name="TextBox 165"/>
          <p:cNvSpPr txBox="1"/>
          <p:nvPr/>
        </p:nvSpPr>
        <p:spPr>
          <a:xfrm>
            <a:off x="2923193" y="4500122"/>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文字</a:t>
            </a:r>
          </a:p>
        </p:txBody>
      </p:sp>
      <p:sp>
        <p:nvSpPr>
          <p:cNvPr id="143" name="五边形 142"/>
          <p:cNvSpPr/>
          <p:nvPr/>
        </p:nvSpPr>
        <p:spPr>
          <a:xfrm>
            <a:off x="4812350" y="2308800"/>
            <a:ext cx="1149664" cy="229613"/>
          </a:xfrm>
          <a:prstGeom prst="homePlate">
            <a:avLst/>
          </a:prstGeom>
          <a:pattFill prst="dkUpDiag">
            <a:fgClr>
              <a:srgbClr val="FF0000"/>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4" name="五边形 143"/>
          <p:cNvSpPr/>
          <p:nvPr/>
        </p:nvSpPr>
        <p:spPr>
          <a:xfrm>
            <a:off x="4812351" y="2673034"/>
            <a:ext cx="2170277" cy="229613"/>
          </a:xfrm>
          <a:prstGeom prst="homePlate">
            <a:avLst/>
          </a:prstGeom>
          <a:pattFill prst="dkUpDiag">
            <a:fgClr>
              <a:srgbClr val="C0504D"/>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5" name="五边形 144"/>
          <p:cNvSpPr/>
          <p:nvPr/>
        </p:nvSpPr>
        <p:spPr>
          <a:xfrm>
            <a:off x="4812350" y="3037269"/>
            <a:ext cx="1360817" cy="229613"/>
          </a:xfrm>
          <a:prstGeom prst="homePlate">
            <a:avLst/>
          </a:prstGeom>
          <a:pattFill prst="dkUpDiag">
            <a:fgClr>
              <a:srgbClr val="00CC99"/>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6" name="五边形 145"/>
          <p:cNvSpPr/>
          <p:nvPr/>
        </p:nvSpPr>
        <p:spPr>
          <a:xfrm>
            <a:off x="4812350" y="3401502"/>
            <a:ext cx="2900981" cy="229613"/>
          </a:xfrm>
          <a:prstGeom prst="homePlate">
            <a:avLst/>
          </a:prstGeom>
          <a:pattFill prst="dkUpDiag">
            <a:fgClr>
              <a:srgbClr val="FFC000"/>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7" name="五边形 146"/>
          <p:cNvSpPr/>
          <p:nvPr/>
        </p:nvSpPr>
        <p:spPr>
          <a:xfrm>
            <a:off x="4812352" y="3765737"/>
            <a:ext cx="2099593" cy="229613"/>
          </a:xfrm>
          <a:prstGeom prst="homePlate">
            <a:avLst/>
          </a:prstGeom>
          <a:pattFill prst="dkUpDiag">
            <a:fgClr>
              <a:srgbClr val="FF66CC"/>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8" name="五边形 147"/>
          <p:cNvSpPr/>
          <p:nvPr/>
        </p:nvSpPr>
        <p:spPr>
          <a:xfrm>
            <a:off x="4812350" y="4129971"/>
            <a:ext cx="2433519" cy="229613"/>
          </a:xfrm>
          <a:prstGeom prst="homePlate">
            <a:avLst/>
          </a:prstGeom>
          <a:pattFill prst="dkUpDiag">
            <a:fgClr>
              <a:srgbClr val="0092C3"/>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9" name="五边形 148"/>
          <p:cNvSpPr/>
          <p:nvPr/>
        </p:nvSpPr>
        <p:spPr>
          <a:xfrm>
            <a:off x="4812350" y="4494541"/>
            <a:ext cx="1793409" cy="223696"/>
          </a:xfrm>
          <a:prstGeom prst="homePlate">
            <a:avLst/>
          </a:prstGeom>
          <a:pattFill prst="dkUpDiag">
            <a:fgClr>
              <a:sysClr val="window" lastClr="FFFFFF"/>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0" name="TextBox 173"/>
          <p:cNvSpPr txBox="1"/>
          <p:nvPr/>
        </p:nvSpPr>
        <p:spPr>
          <a:xfrm>
            <a:off x="6021827" y="2314550"/>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文字</a:t>
            </a:r>
          </a:p>
        </p:txBody>
      </p:sp>
      <p:sp>
        <p:nvSpPr>
          <p:cNvPr id="151" name="TextBox 174"/>
          <p:cNvSpPr txBox="1"/>
          <p:nvPr/>
        </p:nvSpPr>
        <p:spPr>
          <a:xfrm>
            <a:off x="7036914" y="2679227"/>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文字</a:t>
            </a:r>
          </a:p>
        </p:txBody>
      </p:sp>
      <p:sp>
        <p:nvSpPr>
          <p:cNvPr id="152" name="TextBox 175"/>
          <p:cNvSpPr txBox="1"/>
          <p:nvPr/>
        </p:nvSpPr>
        <p:spPr>
          <a:xfrm>
            <a:off x="6220424" y="3043186"/>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文字</a:t>
            </a:r>
          </a:p>
        </p:txBody>
      </p:sp>
      <p:sp>
        <p:nvSpPr>
          <p:cNvPr id="153" name="TextBox 176"/>
          <p:cNvSpPr txBox="1"/>
          <p:nvPr/>
        </p:nvSpPr>
        <p:spPr>
          <a:xfrm>
            <a:off x="7713332" y="3401504"/>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文字</a:t>
            </a:r>
          </a:p>
        </p:txBody>
      </p:sp>
      <p:sp>
        <p:nvSpPr>
          <p:cNvPr id="154" name="TextBox 177"/>
          <p:cNvSpPr txBox="1"/>
          <p:nvPr/>
        </p:nvSpPr>
        <p:spPr>
          <a:xfrm>
            <a:off x="7001112" y="3771488"/>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文字</a:t>
            </a:r>
          </a:p>
        </p:txBody>
      </p:sp>
      <p:sp>
        <p:nvSpPr>
          <p:cNvPr id="155" name="TextBox 178"/>
          <p:cNvSpPr txBox="1"/>
          <p:nvPr/>
        </p:nvSpPr>
        <p:spPr>
          <a:xfrm>
            <a:off x="7290071" y="4136165"/>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文字</a:t>
            </a:r>
          </a:p>
        </p:txBody>
      </p:sp>
      <p:sp>
        <p:nvSpPr>
          <p:cNvPr id="156" name="TextBox 179"/>
          <p:cNvSpPr txBox="1"/>
          <p:nvPr/>
        </p:nvSpPr>
        <p:spPr>
          <a:xfrm>
            <a:off x="6664976" y="4500122"/>
            <a:ext cx="393377" cy="221936"/>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文字</a:t>
            </a:r>
          </a:p>
        </p:txBody>
      </p:sp>
      <p:sp>
        <p:nvSpPr>
          <p:cNvPr id="157" name="TextBox 180"/>
          <p:cNvSpPr txBox="1"/>
          <p:nvPr/>
        </p:nvSpPr>
        <p:spPr>
          <a:xfrm>
            <a:off x="4485941" y="2281831"/>
            <a:ext cx="300401" cy="346247"/>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A</a:t>
            </a: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58" name="TextBox 181"/>
          <p:cNvSpPr txBox="1"/>
          <p:nvPr/>
        </p:nvSpPr>
        <p:spPr>
          <a:xfrm>
            <a:off x="4485941" y="2646066"/>
            <a:ext cx="282768" cy="346247"/>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B</a:t>
            </a: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59" name="TextBox 182"/>
          <p:cNvSpPr txBox="1"/>
          <p:nvPr/>
        </p:nvSpPr>
        <p:spPr>
          <a:xfrm>
            <a:off x="4485942" y="3010299"/>
            <a:ext cx="292386" cy="346247"/>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C</a:t>
            </a: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0" name="TextBox 183"/>
          <p:cNvSpPr txBox="1"/>
          <p:nvPr/>
        </p:nvSpPr>
        <p:spPr>
          <a:xfrm>
            <a:off x="4485941" y="3374533"/>
            <a:ext cx="314828" cy="346247"/>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D</a:t>
            </a: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1" name="TextBox 184"/>
          <p:cNvSpPr txBox="1"/>
          <p:nvPr/>
        </p:nvSpPr>
        <p:spPr>
          <a:xfrm>
            <a:off x="4485941" y="3738768"/>
            <a:ext cx="265135" cy="346247"/>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E</a:t>
            </a: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2" name="TextBox 185"/>
          <p:cNvSpPr txBox="1"/>
          <p:nvPr/>
        </p:nvSpPr>
        <p:spPr>
          <a:xfrm>
            <a:off x="4485942" y="4103002"/>
            <a:ext cx="261929" cy="346247"/>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F</a:t>
            </a: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3" name="TextBox 186"/>
          <p:cNvSpPr txBox="1"/>
          <p:nvPr/>
        </p:nvSpPr>
        <p:spPr>
          <a:xfrm>
            <a:off x="4485942" y="4467237"/>
            <a:ext cx="310019" cy="346247"/>
          </a:xfrm>
          <a:prstGeom prst="rect">
            <a:avLst/>
          </a:prstGeom>
          <a:noFill/>
        </p:spPr>
        <p:txBody>
          <a:bodyPr wrap="none" lIns="68579" tIns="34289" rIns="68579" bIns="3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G</a:t>
            </a: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left)">
                                      <p:cBhvr>
                                        <p:cTn id="7" dur="500"/>
                                        <p:tgtEl>
                                          <p:spTgt spid="83"/>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barn(outVertical)">
                                      <p:cBhvr>
                                        <p:cTn id="11" dur="500"/>
                                        <p:tgtEl>
                                          <p:spTgt spid="84"/>
                                        </p:tgtEl>
                                      </p:cBhvr>
                                    </p:animEffect>
                                  </p:childTnLst>
                                </p:cTn>
                              </p:par>
                            </p:childTnLst>
                          </p:cTn>
                        </p:par>
                        <p:par>
                          <p:cTn id="12" fill="hold">
                            <p:stCondLst>
                              <p:cond delay="1000"/>
                            </p:stCondLst>
                            <p:childTnLst>
                              <p:par>
                                <p:cTn id="13" presetID="2" presetClass="entr" presetSubtype="4" decel="100000" fill="hold" grpId="0" nodeType="afterEffect">
                                  <p:stCondLst>
                                    <p:cond delay="0"/>
                                  </p:stCondLst>
                                  <p:childTnLst>
                                    <p:set>
                                      <p:cBhvr>
                                        <p:cTn id="14" dur="1" fill="hold">
                                          <p:stCondLst>
                                            <p:cond delay="0"/>
                                          </p:stCondLst>
                                        </p:cTn>
                                        <p:tgtEl>
                                          <p:spTgt spid="157"/>
                                        </p:tgtEl>
                                        <p:attrNameLst>
                                          <p:attrName>style.visibility</p:attrName>
                                        </p:attrNameLst>
                                      </p:cBhvr>
                                      <p:to>
                                        <p:strVal val="visible"/>
                                      </p:to>
                                    </p:set>
                                    <p:anim calcmode="lin" valueType="num">
                                      <p:cBhvr additive="base">
                                        <p:cTn id="15" dur="500" fill="hold"/>
                                        <p:tgtEl>
                                          <p:spTgt spid="157"/>
                                        </p:tgtEl>
                                        <p:attrNameLst>
                                          <p:attrName>ppt_x</p:attrName>
                                        </p:attrNameLst>
                                      </p:cBhvr>
                                      <p:tavLst>
                                        <p:tav tm="0">
                                          <p:val>
                                            <p:strVal val="#ppt_x"/>
                                          </p:val>
                                        </p:tav>
                                        <p:tav tm="100000">
                                          <p:val>
                                            <p:strVal val="#ppt_x"/>
                                          </p:val>
                                        </p:tav>
                                      </p:tavLst>
                                    </p:anim>
                                    <p:anim calcmode="lin" valueType="num">
                                      <p:cBhvr additive="base">
                                        <p:cTn id="16" dur="500" fill="hold"/>
                                        <p:tgtEl>
                                          <p:spTgt spid="15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58"/>
                                        </p:tgtEl>
                                        <p:attrNameLst>
                                          <p:attrName>style.visibility</p:attrName>
                                        </p:attrNameLst>
                                      </p:cBhvr>
                                      <p:to>
                                        <p:strVal val="visible"/>
                                      </p:to>
                                    </p:set>
                                    <p:anim calcmode="lin" valueType="num">
                                      <p:cBhvr additive="base">
                                        <p:cTn id="19" dur="500" fill="hold"/>
                                        <p:tgtEl>
                                          <p:spTgt spid="158"/>
                                        </p:tgtEl>
                                        <p:attrNameLst>
                                          <p:attrName>ppt_x</p:attrName>
                                        </p:attrNameLst>
                                      </p:cBhvr>
                                      <p:tavLst>
                                        <p:tav tm="0">
                                          <p:val>
                                            <p:strVal val="#ppt_x"/>
                                          </p:val>
                                        </p:tav>
                                        <p:tav tm="100000">
                                          <p:val>
                                            <p:strVal val="#ppt_x"/>
                                          </p:val>
                                        </p:tav>
                                      </p:tavLst>
                                    </p:anim>
                                    <p:anim calcmode="lin" valueType="num">
                                      <p:cBhvr additive="base">
                                        <p:cTn id="20" dur="500" fill="hold"/>
                                        <p:tgtEl>
                                          <p:spTgt spid="15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59"/>
                                        </p:tgtEl>
                                        <p:attrNameLst>
                                          <p:attrName>style.visibility</p:attrName>
                                        </p:attrNameLst>
                                      </p:cBhvr>
                                      <p:to>
                                        <p:strVal val="visible"/>
                                      </p:to>
                                    </p:set>
                                    <p:anim calcmode="lin" valueType="num">
                                      <p:cBhvr additive="base">
                                        <p:cTn id="23" dur="500" fill="hold"/>
                                        <p:tgtEl>
                                          <p:spTgt spid="159"/>
                                        </p:tgtEl>
                                        <p:attrNameLst>
                                          <p:attrName>ppt_x</p:attrName>
                                        </p:attrNameLst>
                                      </p:cBhvr>
                                      <p:tavLst>
                                        <p:tav tm="0">
                                          <p:val>
                                            <p:strVal val="#ppt_x"/>
                                          </p:val>
                                        </p:tav>
                                        <p:tav tm="100000">
                                          <p:val>
                                            <p:strVal val="#ppt_x"/>
                                          </p:val>
                                        </p:tav>
                                      </p:tavLst>
                                    </p:anim>
                                    <p:anim calcmode="lin" valueType="num">
                                      <p:cBhvr additive="base">
                                        <p:cTn id="24" dur="500" fill="hold"/>
                                        <p:tgtEl>
                                          <p:spTgt spid="15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60"/>
                                        </p:tgtEl>
                                        <p:attrNameLst>
                                          <p:attrName>style.visibility</p:attrName>
                                        </p:attrNameLst>
                                      </p:cBhvr>
                                      <p:to>
                                        <p:strVal val="visible"/>
                                      </p:to>
                                    </p:set>
                                    <p:anim calcmode="lin" valueType="num">
                                      <p:cBhvr additive="base">
                                        <p:cTn id="27" dur="500" fill="hold"/>
                                        <p:tgtEl>
                                          <p:spTgt spid="160"/>
                                        </p:tgtEl>
                                        <p:attrNameLst>
                                          <p:attrName>ppt_x</p:attrName>
                                        </p:attrNameLst>
                                      </p:cBhvr>
                                      <p:tavLst>
                                        <p:tav tm="0">
                                          <p:val>
                                            <p:strVal val="#ppt_x"/>
                                          </p:val>
                                        </p:tav>
                                        <p:tav tm="100000">
                                          <p:val>
                                            <p:strVal val="#ppt_x"/>
                                          </p:val>
                                        </p:tav>
                                      </p:tavLst>
                                    </p:anim>
                                    <p:anim calcmode="lin" valueType="num">
                                      <p:cBhvr additive="base">
                                        <p:cTn id="28" dur="500" fill="hold"/>
                                        <p:tgtEl>
                                          <p:spTgt spid="160"/>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61"/>
                                        </p:tgtEl>
                                        <p:attrNameLst>
                                          <p:attrName>style.visibility</p:attrName>
                                        </p:attrNameLst>
                                      </p:cBhvr>
                                      <p:to>
                                        <p:strVal val="visible"/>
                                      </p:to>
                                    </p:set>
                                    <p:anim calcmode="lin" valueType="num">
                                      <p:cBhvr additive="base">
                                        <p:cTn id="31" dur="500" fill="hold"/>
                                        <p:tgtEl>
                                          <p:spTgt spid="161"/>
                                        </p:tgtEl>
                                        <p:attrNameLst>
                                          <p:attrName>ppt_x</p:attrName>
                                        </p:attrNameLst>
                                      </p:cBhvr>
                                      <p:tavLst>
                                        <p:tav tm="0">
                                          <p:val>
                                            <p:strVal val="#ppt_x"/>
                                          </p:val>
                                        </p:tav>
                                        <p:tav tm="100000">
                                          <p:val>
                                            <p:strVal val="#ppt_x"/>
                                          </p:val>
                                        </p:tav>
                                      </p:tavLst>
                                    </p:anim>
                                    <p:anim calcmode="lin" valueType="num">
                                      <p:cBhvr additive="base">
                                        <p:cTn id="32" dur="500" fill="hold"/>
                                        <p:tgtEl>
                                          <p:spTgt spid="16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162"/>
                                        </p:tgtEl>
                                        <p:attrNameLst>
                                          <p:attrName>style.visibility</p:attrName>
                                        </p:attrNameLst>
                                      </p:cBhvr>
                                      <p:to>
                                        <p:strVal val="visible"/>
                                      </p:to>
                                    </p:set>
                                    <p:anim calcmode="lin" valueType="num">
                                      <p:cBhvr additive="base">
                                        <p:cTn id="35" dur="500" fill="hold"/>
                                        <p:tgtEl>
                                          <p:spTgt spid="162"/>
                                        </p:tgtEl>
                                        <p:attrNameLst>
                                          <p:attrName>ppt_x</p:attrName>
                                        </p:attrNameLst>
                                      </p:cBhvr>
                                      <p:tavLst>
                                        <p:tav tm="0">
                                          <p:val>
                                            <p:strVal val="#ppt_x"/>
                                          </p:val>
                                        </p:tav>
                                        <p:tav tm="100000">
                                          <p:val>
                                            <p:strVal val="#ppt_x"/>
                                          </p:val>
                                        </p:tav>
                                      </p:tavLst>
                                    </p:anim>
                                    <p:anim calcmode="lin" valueType="num">
                                      <p:cBhvr additive="base">
                                        <p:cTn id="36" dur="500" fill="hold"/>
                                        <p:tgtEl>
                                          <p:spTgt spid="162"/>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0"/>
                                  </p:stCondLst>
                                  <p:childTnLst>
                                    <p:set>
                                      <p:cBhvr>
                                        <p:cTn id="38" dur="1" fill="hold">
                                          <p:stCondLst>
                                            <p:cond delay="0"/>
                                          </p:stCondLst>
                                        </p:cTn>
                                        <p:tgtEl>
                                          <p:spTgt spid="163"/>
                                        </p:tgtEl>
                                        <p:attrNameLst>
                                          <p:attrName>style.visibility</p:attrName>
                                        </p:attrNameLst>
                                      </p:cBhvr>
                                      <p:to>
                                        <p:strVal val="visible"/>
                                      </p:to>
                                    </p:set>
                                    <p:anim calcmode="lin" valueType="num">
                                      <p:cBhvr additive="base">
                                        <p:cTn id="39" dur="500" fill="hold"/>
                                        <p:tgtEl>
                                          <p:spTgt spid="163"/>
                                        </p:tgtEl>
                                        <p:attrNameLst>
                                          <p:attrName>ppt_x</p:attrName>
                                        </p:attrNameLst>
                                      </p:cBhvr>
                                      <p:tavLst>
                                        <p:tav tm="0">
                                          <p:val>
                                            <p:strVal val="#ppt_x"/>
                                          </p:val>
                                        </p:tav>
                                        <p:tav tm="100000">
                                          <p:val>
                                            <p:strVal val="#ppt_x"/>
                                          </p:val>
                                        </p:tav>
                                      </p:tavLst>
                                    </p:anim>
                                    <p:anim calcmode="lin" valueType="num">
                                      <p:cBhvr additive="base">
                                        <p:cTn id="40" dur="500" fill="hold"/>
                                        <p:tgtEl>
                                          <p:spTgt spid="163"/>
                                        </p:tgtEl>
                                        <p:attrNameLst>
                                          <p:attrName>ppt_y</p:attrName>
                                        </p:attrNameLst>
                                      </p:cBhvr>
                                      <p:tavLst>
                                        <p:tav tm="0">
                                          <p:val>
                                            <p:strVal val="1+#ppt_h/2"/>
                                          </p:val>
                                        </p:tav>
                                        <p:tav tm="100000">
                                          <p:val>
                                            <p:strVal val="#ppt_y"/>
                                          </p:val>
                                        </p:tav>
                                      </p:tavLst>
                                    </p:anim>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143"/>
                                        </p:tgtEl>
                                        <p:attrNameLst>
                                          <p:attrName>style.visibility</p:attrName>
                                        </p:attrNameLst>
                                      </p:cBhvr>
                                      <p:to>
                                        <p:strVal val="visible"/>
                                      </p:to>
                                    </p:set>
                                    <p:animEffect transition="in" filter="wipe(left)">
                                      <p:cBhvr>
                                        <p:cTn id="44" dur="500"/>
                                        <p:tgtEl>
                                          <p:spTgt spid="143"/>
                                        </p:tgtEl>
                                      </p:cBhvr>
                                    </p:animEffect>
                                  </p:childTnLst>
                                </p:cTn>
                              </p:par>
                              <p:par>
                                <p:cTn id="45" presetID="22" presetClass="entr" presetSubtype="8" fill="hold" grpId="0" nodeType="withEffect">
                                  <p:stCondLst>
                                    <p:cond delay="100"/>
                                  </p:stCondLst>
                                  <p:childTnLst>
                                    <p:set>
                                      <p:cBhvr>
                                        <p:cTn id="46" dur="1" fill="hold">
                                          <p:stCondLst>
                                            <p:cond delay="0"/>
                                          </p:stCondLst>
                                        </p:cTn>
                                        <p:tgtEl>
                                          <p:spTgt spid="144"/>
                                        </p:tgtEl>
                                        <p:attrNameLst>
                                          <p:attrName>style.visibility</p:attrName>
                                        </p:attrNameLst>
                                      </p:cBhvr>
                                      <p:to>
                                        <p:strVal val="visible"/>
                                      </p:to>
                                    </p:set>
                                    <p:animEffect transition="in" filter="wipe(left)">
                                      <p:cBhvr>
                                        <p:cTn id="47" dur="500"/>
                                        <p:tgtEl>
                                          <p:spTgt spid="144"/>
                                        </p:tgtEl>
                                      </p:cBhvr>
                                    </p:animEffect>
                                  </p:childTnLst>
                                </p:cTn>
                              </p:par>
                              <p:par>
                                <p:cTn id="48" presetID="22" presetClass="entr" presetSubtype="8" fill="hold" grpId="0" nodeType="withEffect">
                                  <p:stCondLst>
                                    <p:cond delay="200"/>
                                  </p:stCondLst>
                                  <p:childTnLst>
                                    <p:set>
                                      <p:cBhvr>
                                        <p:cTn id="49" dur="1" fill="hold">
                                          <p:stCondLst>
                                            <p:cond delay="0"/>
                                          </p:stCondLst>
                                        </p:cTn>
                                        <p:tgtEl>
                                          <p:spTgt spid="145"/>
                                        </p:tgtEl>
                                        <p:attrNameLst>
                                          <p:attrName>style.visibility</p:attrName>
                                        </p:attrNameLst>
                                      </p:cBhvr>
                                      <p:to>
                                        <p:strVal val="visible"/>
                                      </p:to>
                                    </p:set>
                                    <p:animEffect transition="in" filter="wipe(left)">
                                      <p:cBhvr>
                                        <p:cTn id="50" dur="500"/>
                                        <p:tgtEl>
                                          <p:spTgt spid="145"/>
                                        </p:tgtEl>
                                      </p:cBhvr>
                                    </p:animEffect>
                                  </p:childTnLst>
                                </p:cTn>
                              </p:par>
                              <p:par>
                                <p:cTn id="51" presetID="22" presetClass="entr" presetSubtype="8" fill="hold" grpId="0" nodeType="withEffect">
                                  <p:stCondLst>
                                    <p:cond delay="300"/>
                                  </p:stCondLst>
                                  <p:childTnLst>
                                    <p:set>
                                      <p:cBhvr>
                                        <p:cTn id="52" dur="1" fill="hold">
                                          <p:stCondLst>
                                            <p:cond delay="0"/>
                                          </p:stCondLst>
                                        </p:cTn>
                                        <p:tgtEl>
                                          <p:spTgt spid="146"/>
                                        </p:tgtEl>
                                        <p:attrNameLst>
                                          <p:attrName>style.visibility</p:attrName>
                                        </p:attrNameLst>
                                      </p:cBhvr>
                                      <p:to>
                                        <p:strVal val="visible"/>
                                      </p:to>
                                    </p:set>
                                    <p:animEffect transition="in" filter="wipe(left)">
                                      <p:cBhvr>
                                        <p:cTn id="53" dur="500"/>
                                        <p:tgtEl>
                                          <p:spTgt spid="146"/>
                                        </p:tgtEl>
                                      </p:cBhvr>
                                    </p:animEffect>
                                  </p:childTnLst>
                                </p:cTn>
                              </p:par>
                              <p:par>
                                <p:cTn id="54" presetID="22" presetClass="entr" presetSubtype="8" fill="hold" grpId="0" nodeType="withEffect">
                                  <p:stCondLst>
                                    <p:cond delay="400"/>
                                  </p:stCondLst>
                                  <p:childTnLst>
                                    <p:set>
                                      <p:cBhvr>
                                        <p:cTn id="55" dur="1" fill="hold">
                                          <p:stCondLst>
                                            <p:cond delay="0"/>
                                          </p:stCondLst>
                                        </p:cTn>
                                        <p:tgtEl>
                                          <p:spTgt spid="147"/>
                                        </p:tgtEl>
                                        <p:attrNameLst>
                                          <p:attrName>style.visibility</p:attrName>
                                        </p:attrNameLst>
                                      </p:cBhvr>
                                      <p:to>
                                        <p:strVal val="visible"/>
                                      </p:to>
                                    </p:set>
                                    <p:animEffect transition="in" filter="wipe(left)">
                                      <p:cBhvr>
                                        <p:cTn id="56" dur="500"/>
                                        <p:tgtEl>
                                          <p:spTgt spid="147"/>
                                        </p:tgtEl>
                                      </p:cBhvr>
                                    </p:animEffect>
                                  </p:childTnLst>
                                </p:cTn>
                              </p:par>
                              <p:par>
                                <p:cTn id="57" presetID="22" presetClass="entr" presetSubtype="8" fill="hold" grpId="0" nodeType="withEffect">
                                  <p:stCondLst>
                                    <p:cond delay="500"/>
                                  </p:stCondLst>
                                  <p:childTnLst>
                                    <p:set>
                                      <p:cBhvr>
                                        <p:cTn id="58" dur="1" fill="hold">
                                          <p:stCondLst>
                                            <p:cond delay="0"/>
                                          </p:stCondLst>
                                        </p:cTn>
                                        <p:tgtEl>
                                          <p:spTgt spid="148"/>
                                        </p:tgtEl>
                                        <p:attrNameLst>
                                          <p:attrName>style.visibility</p:attrName>
                                        </p:attrNameLst>
                                      </p:cBhvr>
                                      <p:to>
                                        <p:strVal val="visible"/>
                                      </p:to>
                                    </p:set>
                                    <p:animEffect transition="in" filter="wipe(left)">
                                      <p:cBhvr>
                                        <p:cTn id="59" dur="500"/>
                                        <p:tgtEl>
                                          <p:spTgt spid="148"/>
                                        </p:tgtEl>
                                      </p:cBhvr>
                                    </p:animEffect>
                                  </p:childTnLst>
                                </p:cTn>
                              </p:par>
                              <p:par>
                                <p:cTn id="60" presetID="22" presetClass="entr" presetSubtype="8" fill="hold" grpId="0" nodeType="withEffect">
                                  <p:stCondLst>
                                    <p:cond delay="600"/>
                                  </p:stCondLst>
                                  <p:childTnLst>
                                    <p:set>
                                      <p:cBhvr>
                                        <p:cTn id="61" dur="1" fill="hold">
                                          <p:stCondLst>
                                            <p:cond delay="0"/>
                                          </p:stCondLst>
                                        </p:cTn>
                                        <p:tgtEl>
                                          <p:spTgt spid="149"/>
                                        </p:tgtEl>
                                        <p:attrNameLst>
                                          <p:attrName>style.visibility</p:attrName>
                                        </p:attrNameLst>
                                      </p:cBhvr>
                                      <p:to>
                                        <p:strVal val="visible"/>
                                      </p:to>
                                    </p:set>
                                    <p:animEffect transition="in" filter="wipe(left)">
                                      <p:cBhvr>
                                        <p:cTn id="62" dur="500"/>
                                        <p:tgtEl>
                                          <p:spTgt spid="149"/>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129"/>
                                        </p:tgtEl>
                                        <p:attrNameLst>
                                          <p:attrName>style.visibility</p:attrName>
                                        </p:attrNameLst>
                                      </p:cBhvr>
                                      <p:to>
                                        <p:strVal val="visible"/>
                                      </p:to>
                                    </p:set>
                                    <p:animEffect transition="in" filter="wipe(right)">
                                      <p:cBhvr>
                                        <p:cTn id="65" dur="500"/>
                                        <p:tgtEl>
                                          <p:spTgt spid="129"/>
                                        </p:tgtEl>
                                      </p:cBhvr>
                                    </p:animEffect>
                                  </p:childTnLst>
                                </p:cTn>
                              </p:par>
                              <p:par>
                                <p:cTn id="66" presetID="22" presetClass="entr" presetSubtype="2" fill="hold" grpId="0" nodeType="withEffect">
                                  <p:stCondLst>
                                    <p:cond delay="100"/>
                                  </p:stCondLst>
                                  <p:childTnLst>
                                    <p:set>
                                      <p:cBhvr>
                                        <p:cTn id="67" dur="1" fill="hold">
                                          <p:stCondLst>
                                            <p:cond delay="0"/>
                                          </p:stCondLst>
                                        </p:cTn>
                                        <p:tgtEl>
                                          <p:spTgt spid="130"/>
                                        </p:tgtEl>
                                        <p:attrNameLst>
                                          <p:attrName>style.visibility</p:attrName>
                                        </p:attrNameLst>
                                      </p:cBhvr>
                                      <p:to>
                                        <p:strVal val="visible"/>
                                      </p:to>
                                    </p:set>
                                    <p:animEffect transition="in" filter="wipe(right)">
                                      <p:cBhvr>
                                        <p:cTn id="68" dur="500"/>
                                        <p:tgtEl>
                                          <p:spTgt spid="130"/>
                                        </p:tgtEl>
                                      </p:cBhvr>
                                    </p:animEffect>
                                  </p:childTnLst>
                                </p:cTn>
                              </p:par>
                              <p:par>
                                <p:cTn id="69" presetID="22" presetClass="entr" presetSubtype="2" fill="hold" grpId="0" nodeType="withEffect">
                                  <p:stCondLst>
                                    <p:cond delay="200"/>
                                  </p:stCondLst>
                                  <p:childTnLst>
                                    <p:set>
                                      <p:cBhvr>
                                        <p:cTn id="70" dur="1" fill="hold">
                                          <p:stCondLst>
                                            <p:cond delay="0"/>
                                          </p:stCondLst>
                                        </p:cTn>
                                        <p:tgtEl>
                                          <p:spTgt spid="131"/>
                                        </p:tgtEl>
                                        <p:attrNameLst>
                                          <p:attrName>style.visibility</p:attrName>
                                        </p:attrNameLst>
                                      </p:cBhvr>
                                      <p:to>
                                        <p:strVal val="visible"/>
                                      </p:to>
                                    </p:set>
                                    <p:animEffect transition="in" filter="wipe(right)">
                                      <p:cBhvr>
                                        <p:cTn id="71" dur="500"/>
                                        <p:tgtEl>
                                          <p:spTgt spid="131"/>
                                        </p:tgtEl>
                                      </p:cBhvr>
                                    </p:animEffect>
                                  </p:childTnLst>
                                </p:cTn>
                              </p:par>
                              <p:par>
                                <p:cTn id="72" presetID="22" presetClass="entr" presetSubtype="2" fill="hold" grpId="0" nodeType="withEffect">
                                  <p:stCondLst>
                                    <p:cond delay="300"/>
                                  </p:stCondLst>
                                  <p:childTnLst>
                                    <p:set>
                                      <p:cBhvr>
                                        <p:cTn id="73" dur="1" fill="hold">
                                          <p:stCondLst>
                                            <p:cond delay="0"/>
                                          </p:stCondLst>
                                        </p:cTn>
                                        <p:tgtEl>
                                          <p:spTgt spid="132"/>
                                        </p:tgtEl>
                                        <p:attrNameLst>
                                          <p:attrName>style.visibility</p:attrName>
                                        </p:attrNameLst>
                                      </p:cBhvr>
                                      <p:to>
                                        <p:strVal val="visible"/>
                                      </p:to>
                                    </p:set>
                                    <p:animEffect transition="in" filter="wipe(right)">
                                      <p:cBhvr>
                                        <p:cTn id="74" dur="500"/>
                                        <p:tgtEl>
                                          <p:spTgt spid="132"/>
                                        </p:tgtEl>
                                      </p:cBhvr>
                                    </p:animEffect>
                                  </p:childTnLst>
                                </p:cTn>
                              </p:par>
                              <p:par>
                                <p:cTn id="75" presetID="22" presetClass="entr" presetSubtype="2" fill="hold" grpId="0" nodeType="withEffect">
                                  <p:stCondLst>
                                    <p:cond delay="400"/>
                                  </p:stCondLst>
                                  <p:childTnLst>
                                    <p:set>
                                      <p:cBhvr>
                                        <p:cTn id="76" dur="1" fill="hold">
                                          <p:stCondLst>
                                            <p:cond delay="0"/>
                                          </p:stCondLst>
                                        </p:cTn>
                                        <p:tgtEl>
                                          <p:spTgt spid="133"/>
                                        </p:tgtEl>
                                        <p:attrNameLst>
                                          <p:attrName>style.visibility</p:attrName>
                                        </p:attrNameLst>
                                      </p:cBhvr>
                                      <p:to>
                                        <p:strVal val="visible"/>
                                      </p:to>
                                    </p:set>
                                    <p:animEffect transition="in" filter="wipe(right)">
                                      <p:cBhvr>
                                        <p:cTn id="77" dur="500"/>
                                        <p:tgtEl>
                                          <p:spTgt spid="133"/>
                                        </p:tgtEl>
                                      </p:cBhvr>
                                    </p:animEffect>
                                  </p:childTnLst>
                                </p:cTn>
                              </p:par>
                              <p:par>
                                <p:cTn id="78" presetID="22" presetClass="entr" presetSubtype="2" fill="hold" grpId="0" nodeType="withEffect">
                                  <p:stCondLst>
                                    <p:cond delay="500"/>
                                  </p:stCondLst>
                                  <p:childTnLst>
                                    <p:set>
                                      <p:cBhvr>
                                        <p:cTn id="79" dur="1" fill="hold">
                                          <p:stCondLst>
                                            <p:cond delay="0"/>
                                          </p:stCondLst>
                                        </p:cTn>
                                        <p:tgtEl>
                                          <p:spTgt spid="134"/>
                                        </p:tgtEl>
                                        <p:attrNameLst>
                                          <p:attrName>style.visibility</p:attrName>
                                        </p:attrNameLst>
                                      </p:cBhvr>
                                      <p:to>
                                        <p:strVal val="visible"/>
                                      </p:to>
                                    </p:set>
                                    <p:animEffect transition="in" filter="wipe(right)">
                                      <p:cBhvr>
                                        <p:cTn id="80" dur="500"/>
                                        <p:tgtEl>
                                          <p:spTgt spid="134"/>
                                        </p:tgtEl>
                                      </p:cBhvr>
                                    </p:animEffect>
                                  </p:childTnLst>
                                </p:cTn>
                              </p:par>
                              <p:par>
                                <p:cTn id="81" presetID="22" presetClass="entr" presetSubtype="2" fill="hold" grpId="0" nodeType="withEffect">
                                  <p:stCondLst>
                                    <p:cond delay="600"/>
                                  </p:stCondLst>
                                  <p:childTnLst>
                                    <p:set>
                                      <p:cBhvr>
                                        <p:cTn id="82" dur="1" fill="hold">
                                          <p:stCondLst>
                                            <p:cond delay="0"/>
                                          </p:stCondLst>
                                        </p:cTn>
                                        <p:tgtEl>
                                          <p:spTgt spid="135"/>
                                        </p:tgtEl>
                                        <p:attrNameLst>
                                          <p:attrName>style.visibility</p:attrName>
                                        </p:attrNameLst>
                                      </p:cBhvr>
                                      <p:to>
                                        <p:strVal val="visible"/>
                                      </p:to>
                                    </p:set>
                                    <p:animEffect transition="in" filter="wipe(right)">
                                      <p:cBhvr>
                                        <p:cTn id="83" dur="500"/>
                                        <p:tgtEl>
                                          <p:spTgt spid="135"/>
                                        </p:tgtEl>
                                      </p:cBhvr>
                                    </p:animEffect>
                                  </p:childTnLst>
                                </p:cTn>
                              </p:par>
                            </p:childTnLst>
                          </p:cTn>
                        </p:par>
                        <p:par>
                          <p:cTn id="84" fill="hold">
                            <p:stCondLst>
                              <p:cond delay="2600"/>
                            </p:stCondLst>
                            <p:childTnLst>
                              <p:par>
                                <p:cTn id="85" presetID="22" presetClass="entr" presetSubtype="8" fill="hold" grpId="0" nodeType="afterEffect">
                                  <p:stCondLst>
                                    <p:cond delay="0"/>
                                  </p:stCondLst>
                                  <p:childTnLst>
                                    <p:set>
                                      <p:cBhvr>
                                        <p:cTn id="86" dur="1" fill="hold">
                                          <p:stCondLst>
                                            <p:cond delay="0"/>
                                          </p:stCondLst>
                                        </p:cTn>
                                        <p:tgtEl>
                                          <p:spTgt spid="150"/>
                                        </p:tgtEl>
                                        <p:attrNameLst>
                                          <p:attrName>style.visibility</p:attrName>
                                        </p:attrNameLst>
                                      </p:cBhvr>
                                      <p:to>
                                        <p:strVal val="visible"/>
                                      </p:to>
                                    </p:set>
                                    <p:animEffect transition="in" filter="wipe(left)">
                                      <p:cBhvr>
                                        <p:cTn id="87" dur="500"/>
                                        <p:tgtEl>
                                          <p:spTgt spid="150"/>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51"/>
                                        </p:tgtEl>
                                        <p:attrNameLst>
                                          <p:attrName>style.visibility</p:attrName>
                                        </p:attrNameLst>
                                      </p:cBhvr>
                                      <p:to>
                                        <p:strVal val="visible"/>
                                      </p:to>
                                    </p:set>
                                    <p:animEffect transition="in" filter="wipe(left)">
                                      <p:cBhvr>
                                        <p:cTn id="90" dur="500"/>
                                        <p:tgtEl>
                                          <p:spTgt spid="151"/>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52"/>
                                        </p:tgtEl>
                                        <p:attrNameLst>
                                          <p:attrName>style.visibility</p:attrName>
                                        </p:attrNameLst>
                                      </p:cBhvr>
                                      <p:to>
                                        <p:strVal val="visible"/>
                                      </p:to>
                                    </p:set>
                                    <p:animEffect transition="in" filter="wipe(left)">
                                      <p:cBhvr>
                                        <p:cTn id="93" dur="500"/>
                                        <p:tgtEl>
                                          <p:spTgt spid="152"/>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53"/>
                                        </p:tgtEl>
                                        <p:attrNameLst>
                                          <p:attrName>style.visibility</p:attrName>
                                        </p:attrNameLst>
                                      </p:cBhvr>
                                      <p:to>
                                        <p:strVal val="visible"/>
                                      </p:to>
                                    </p:set>
                                    <p:animEffect transition="in" filter="wipe(left)">
                                      <p:cBhvr>
                                        <p:cTn id="96" dur="500"/>
                                        <p:tgtEl>
                                          <p:spTgt spid="153"/>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154"/>
                                        </p:tgtEl>
                                        <p:attrNameLst>
                                          <p:attrName>style.visibility</p:attrName>
                                        </p:attrNameLst>
                                      </p:cBhvr>
                                      <p:to>
                                        <p:strVal val="visible"/>
                                      </p:to>
                                    </p:set>
                                    <p:animEffect transition="in" filter="wipe(left)">
                                      <p:cBhvr>
                                        <p:cTn id="99" dur="500"/>
                                        <p:tgtEl>
                                          <p:spTgt spid="154"/>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55"/>
                                        </p:tgtEl>
                                        <p:attrNameLst>
                                          <p:attrName>style.visibility</p:attrName>
                                        </p:attrNameLst>
                                      </p:cBhvr>
                                      <p:to>
                                        <p:strVal val="visible"/>
                                      </p:to>
                                    </p:set>
                                    <p:animEffect transition="in" filter="wipe(left)">
                                      <p:cBhvr>
                                        <p:cTn id="102" dur="500"/>
                                        <p:tgtEl>
                                          <p:spTgt spid="155"/>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56"/>
                                        </p:tgtEl>
                                        <p:attrNameLst>
                                          <p:attrName>style.visibility</p:attrName>
                                        </p:attrNameLst>
                                      </p:cBhvr>
                                      <p:to>
                                        <p:strVal val="visible"/>
                                      </p:to>
                                    </p:set>
                                    <p:animEffect transition="in" filter="wipe(left)">
                                      <p:cBhvr>
                                        <p:cTn id="105" dur="500"/>
                                        <p:tgtEl>
                                          <p:spTgt spid="156"/>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136"/>
                                        </p:tgtEl>
                                        <p:attrNameLst>
                                          <p:attrName>style.visibility</p:attrName>
                                        </p:attrNameLst>
                                      </p:cBhvr>
                                      <p:to>
                                        <p:strVal val="visible"/>
                                      </p:to>
                                    </p:set>
                                    <p:animEffect transition="in" filter="wipe(right)">
                                      <p:cBhvr>
                                        <p:cTn id="108" dur="500"/>
                                        <p:tgtEl>
                                          <p:spTgt spid="136"/>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137"/>
                                        </p:tgtEl>
                                        <p:attrNameLst>
                                          <p:attrName>style.visibility</p:attrName>
                                        </p:attrNameLst>
                                      </p:cBhvr>
                                      <p:to>
                                        <p:strVal val="visible"/>
                                      </p:to>
                                    </p:set>
                                    <p:animEffect transition="in" filter="wipe(right)">
                                      <p:cBhvr>
                                        <p:cTn id="111" dur="500"/>
                                        <p:tgtEl>
                                          <p:spTgt spid="137"/>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138"/>
                                        </p:tgtEl>
                                        <p:attrNameLst>
                                          <p:attrName>style.visibility</p:attrName>
                                        </p:attrNameLst>
                                      </p:cBhvr>
                                      <p:to>
                                        <p:strVal val="visible"/>
                                      </p:to>
                                    </p:set>
                                    <p:animEffect transition="in" filter="wipe(right)">
                                      <p:cBhvr>
                                        <p:cTn id="114" dur="500"/>
                                        <p:tgtEl>
                                          <p:spTgt spid="138"/>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139"/>
                                        </p:tgtEl>
                                        <p:attrNameLst>
                                          <p:attrName>style.visibility</p:attrName>
                                        </p:attrNameLst>
                                      </p:cBhvr>
                                      <p:to>
                                        <p:strVal val="visible"/>
                                      </p:to>
                                    </p:set>
                                    <p:animEffect transition="in" filter="wipe(right)">
                                      <p:cBhvr>
                                        <p:cTn id="117" dur="500"/>
                                        <p:tgtEl>
                                          <p:spTgt spid="139"/>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140"/>
                                        </p:tgtEl>
                                        <p:attrNameLst>
                                          <p:attrName>style.visibility</p:attrName>
                                        </p:attrNameLst>
                                      </p:cBhvr>
                                      <p:to>
                                        <p:strVal val="visible"/>
                                      </p:to>
                                    </p:set>
                                    <p:animEffect transition="in" filter="wipe(right)">
                                      <p:cBhvr>
                                        <p:cTn id="120" dur="500"/>
                                        <p:tgtEl>
                                          <p:spTgt spid="140"/>
                                        </p:tgtEl>
                                      </p:cBhvr>
                                    </p:animEffect>
                                  </p:childTnLst>
                                </p:cTn>
                              </p:par>
                              <p:par>
                                <p:cTn id="121" presetID="22" presetClass="entr" presetSubtype="2" fill="hold" grpId="0" nodeType="withEffect">
                                  <p:stCondLst>
                                    <p:cond delay="0"/>
                                  </p:stCondLst>
                                  <p:childTnLst>
                                    <p:set>
                                      <p:cBhvr>
                                        <p:cTn id="122" dur="1" fill="hold">
                                          <p:stCondLst>
                                            <p:cond delay="0"/>
                                          </p:stCondLst>
                                        </p:cTn>
                                        <p:tgtEl>
                                          <p:spTgt spid="141"/>
                                        </p:tgtEl>
                                        <p:attrNameLst>
                                          <p:attrName>style.visibility</p:attrName>
                                        </p:attrNameLst>
                                      </p:cBhvr>
                                      <p:to>
                                        <p:strVal val="visible"/>
                                      </p:to>
                                    </p:set>
                                    <p:animEffect transition="in" filter="wipe(right)">
                                      <p:cBhvr>
                                        <p:cTn id="123" dur="500"/>
                                        <p:tgtEl>
                                          <p:spTgt spid="141"/>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142"/>
                                        </p:tgtEl>
                                        <p:attrNameLst>
                                          <p:attrName>style.visibility</p:attrName>
                                        </p:attrNameLst>
                                      </p:cBhvr>
                                      <p:to>
                                        <p:strVal val="visible"/>
                                      </p:to>
                                    </p:set>
                                    <p:animEffect transition="in" filter="wipe(right)">
                                      <p:cBhvr>
                                        <p:cTn id="126" dur="500"/>
                                        <p:tgtEl>
                                          <p:spTgt spid="142"/>
                                        </p:tgtEl>
                                      </p:cBhvr>
                                    </p:animEffect>
                                  </p:childTnLst>
                                </p:cTn>
                              </p:par>
                            </p:childTnLst>
                          </p:cTn>
                        </p:par>
                        <p:par>
                          <p:cTn id="127" fill="hold">
                            <p:stCondLst>
                              <p:cond delay="3100"/>
                            </p:stCondLst>
                            <p:childTnLst>
                              <p:par>
                                <p:cTn id="128" presetID="10" presetClass="entr" presetSubtype="0" fill="hold" nodeType="afterEffect">
                                  <p:stCondLst>
                                    <p:cond delay="0"/>
                                  </p:stCondLst>
                                  <p:childTnLst>
                                    <p:set>
                                      <p:cBhvr>
                                        <p:cTn id="129" dur="1" fill="hold">
                                          <p:stCondLst>
                                            <p:cond delay="0"/>
                                          </p:stCondLst>
                                        </p:cTn>
                                        <p:tgtEl>
                                          <p:spTgt spid="85"/>
                                        </p:tgtEl>
                                        <p:attrNameLst>
                                          <p:attrName>style.visibility</p:attrName>
                                        </p:attrNameLst>
                                      </p:cBhvr>
                                      <p:to>
                                        <p:strVal val="visible"/>
                                      </p:to>
                                    </p:set>
                                    <p:animEffect transition="in" filter="fade">
                                      <p:cBhvr>
                                        <p:cTn id="130" dur="500"/>
                                        <p:tgtEl>
                                          <p:spTgt spid="85"/>
                                        </p:tgtEl>
                                      </p:cBhvr>
                                    </p:animEffect>
                                  </p:childTnLst>
                                </p:cTn>
                              </p:par>
                              <p:par>
                                <p:cTn id="131" presetID="10" presetClass="entr" presetSubtype="0" fill="hold" nodeType="withEffect">
                                  <p:stCondLst>
                                    <p:cond delay="0"/>
                                  </p:stCondLst>
                                  <p:childTnLst>
                                    <p:set>
                                      <p:cBhvr>
                                        <p:cTn id="132" dur="1" fill="hold">
                                          <p:stCondLst>
                                            <p:cond delay="0"/>
                                          </p:stCondLst>
                                        </p:cTn>
                                        <p:tgtEl>
                                          <p:spTgt spid="97"/>
                                        </p:tgtEl>
                                        <p:attrNameLst>
                                          <p:attrName>style.visibility</p:attrName>
                                        </p:attrNameLst>
                                      </p:cBhvr>
                                      <p:to>
                                        <p:strVal val="visible"/>
                                      </p:to>
                                    </p:set>
                                    <p:animEffect transition="in" filter="fade">
                                      <p:cBhvr>
                                        <p:cTn id="133" dur="500"/>
                                        <p:tgtEl>
                                          <p:spTgt spid="97"/>
                                        </p:tgtEl>
                                      </p:cBhvr>
                                    </p:animEffect>
                                  </p:childTnLst>
                                </p:cTn>
                              </p:par>
                            </p:childTnLst>
                          </p:cTn>
                        </p:par>
                        <p:par>
                          <p:cTn id="134" fill="hold">
                            <p:stCondLst>
                              <p:cond delay="3600"/>
                            </p:stCondLst>
                            <p:childTnLst>
                              <p:par>
                                <p:cTn id="135" presetID="12" presetClass="entr" presetSubtype="4" fill="hold" grpId="0" nodeType="afterEffect">
                                  <p:stCondLst>
                                    <p:cond delay="0"/>
                                  </p:stCondLst>
                                  <p:childTnLst>
                                    <p:set>
                                      <p:cBhvr>
                                        <p:cTn id="136" dur="1" fill="hold">
                                          <p:stCondLst>
                                            <p:cond delay="0"/>
                                          </p:stCondLst>
                                        </p:cTn>
                                        <p:tgtEl>
                                          <p:spTgt spid="109"/>
                                        </p:tgtEl>
                                        <p:attrNameLst>
                                          <p:attrName>style.visibility</p:attrName>
                                        </p:attrNameLst>
                                      </p:cBhvr>
                                      <p:to>
                                        <p:strVal val="visible"/>
                                      </p:to>
                                    </p:set>
                                    <p:anim calcmode="lin" valueType="num">
                                      <p:cBhvr additive="base">
                                        <p:cTn id="137" dur="500"/>
                                        <p:tgtEl>
                                          <p:spTgt spid="109"/>
                                        </p:tgtEl>
                                        <p:attrNameLst>
                                          <p:attrName>ppt_y</p:attrName>
                                        </p:attrNameLst>
                                      </p:cBhvr>
                                      <p:tavLst>
                                        <p:tav tm="0">
                                          <p:val>
                                            <p:strVal val="#ppt_y+#ppt_h*1.125000"/>
                                          </p:val>
                                        </p:tav>
                                        <p:tav tm="100000">
                                          <p:val>
                                            <p:strVal val="#ppt_y"/>
                                          </p:val>
                                        </p:tav>
                                      </p:tavLst>
                                    </p:anim>
                                    <p:animEffect transition="in" filter="wipe(up)">
                                      <p:cBhvr>
                                        <p:cTn id="138" dur="500"/>
                                        <p:tgtEl>
                                          <p:spTgt spid="109"/>
                                        </p:tgtEl>
                                      </p:cBhvr>
                                    </p:animEffect>
                                  </p:childTnLst>
                                </p:cTn>
                              </p:par>
                              <p:par>
                                <p:cTn id="139" presetID="12" presetClass="entr" presetSubtype="4" fill="hold" grpId="0" nodeType="withEffect">
                                  <p:stCondLst>
                                    <p:cond delay="100"/>
                                  </p:stCondLst>
                                  <p:childTnLst>
                                    <p:set>
                                      <p:cBhvr>
                                        <p:cTn id="140" dur="1" fill="hold">
                                          <p:stCondLst>
                                            <p:cond delay="0"/>
                                          </p:stCondLst>
                                        </p:cTn>
                                        <p:tgtEl>
                                          <p:spTgt spid="110"/>
                                        </p:tgtEl>
                                        <p:attrNameLst>
                                          <p:attrName>style.visibility</p:attrName>
                                        </p:attrNameLst>
                                      </p:cBhvr>
                                      <p:to>
                                        <p:strVal val="visible"/>
                                      </p:to>
                                    </p:set>
                                    <p:anim calcmode="lin" valueType="num">
                                      <p:cBhvr additive="base">
                                        <p:cTn id="141" dur="500"/>
                                        <p:tgtEl>
                                          <p:spTgt spid="110"/>
                                        </p:tgtEl>
                                        <p:attrNameLst>
                                          <p:attrName>ppt_y</p:attrName>
                                        </p:attrNameLst>
                                      </p:cBhvr>
                                      <p:tavLst>
                                        <p:tav tm="0">
                                          <p:val>
                                            <p:strVal val="#ppt_y+#ppt_h*1.125000"/>
                                          </p:val>
                                        </p:tav>
                                        <p:tav tm="100000">
                                          <p:val>
                                            <p:strVal val="#ppt_y"/>
                                          </p:val>
                                        </p:tav>
                                      </p:tavLst>
                                    </p:anim>
                                    <p:animEffect transition="in" filter="wipe(up)">
                                      <p:cBhvr>
                                        <p:cTn id="142" dur="500"/>
                                        <p:tgtEl>
                                          <p:spTgt spid="110"/>
                                        </p:tgtEl>
                                      </p:cBhvr>
                                    </p:animEffect>
                                  </p:childTnLst>
                                </p:cTn>
                              </p:par>
                              <p:par>
                                <p:cTn id="143" presetID="12" presetClass="entr" presetSubtype="4" fill="hold" grpId="0" nodeType="withEffect">
                                  <p:stCondLst>
                                    <p:cond delay="200"/>
                                  </p:stCondLst>
                                  <p:childTnLst>
                                    <p:set>
                                      <p:cBhvr>
                                        <p:cTn id="144" dur="1" fill="hold">
                                          <p:stCondLst>
                                            <p:cond delay="0"/>
                                          </p:stCondLst>
                                        </p:cTn>
                                        <p:tgtEl>
                                          <p:spTgt spid="111"/>
                                        </p:tgtEl>
                                        <p:attrNameLst>
                                          <p:attrName>style.visibility</p:attrName>
                                        </p:attrNameLst>
                                      </p:cBhvr>
                                      <p:to>
                                        <p:strVal val="visible"/>
                                      </p:to>
                                    </p:set>
                                    <p:anim calcmode="lin" valueType="num">
                                      <p:cBhvr additive="base">
                                        <p:cTn id="145" dur="500"/>
                                        <p:tgtEl>
                                          <p:spTgt spid="111"/>
                                        </p:tgtEl>
                                        <p:attrNameLst>
                                          <p:attrName>ppt_y</p:attrName>
                                        </p:attrNameLst>
                                      </p:cBhvr>
                                      <p:tavLst>
                                        <p:tav tm="0">
                                          <p:val>
                                            <p:strVal val="#ppt_y+#ppt_h*1.125000"/>
                                          </p:val>
                                        </p:tav>
                                        <p:tav tm="100000">
                                          <p:val>
                                            <p:strVal val="#ppt_y"/>
                                          </p:val>
                                        </p:tav>
                                      </p:tavLst>
                                    </p:anim>
                                    <p:animEffect transition="in" filter="wipe(up)">
                                      <p:cBhvr>
                                        <p:cTn id="146" dur="500"/>
                                        <p:tgtEl>
                                          <p:spTgt spid="111"/>
                                        </p:tgtEl>
                                      </p:cBhvr>
                                    </p:animEffect>
                                  </p:childTnLst>
                                </p:cTn>
                              </p:par>
                              <p:par>
                                <p:cTn id="147" presetID="12" presetClass="entr" presetSubtype="4" fill="hold" grpId="0" nodeType="withEffect">
                                  <p:stCondLst>
                                    <p:cond delay="300"/>
                                  </p:stCondLst>
                                  <p:childTnLst>
                                    <p:set>
                                      <p:cBhvr>
                                        <p:cTn id="148" dur="1" fill="hold">
                                          <p:stCondLst>
                                            <p:cond delay="0"/>
                                          </p:stCondLst>
                                        </p:cTn>
                                        <p:tgtEl>
                                          <p:spTgt spid="112"/>
                                        </p:tgtEl>
                                        <p:attrNameLst>
                                          <p:attrName>style.visibility</p:attrName>
                                        </p:attrNameLst>
                                      </p:cBhvr>
                                      <p:to>
                                        <p:strVal val="visible"/>
                                      </p:to>
                                    </p:set>
                                    <p:anim calcmode="lin" valueType="num">
                                      <p:cBhvr additive="base">
                                        <p:cTn id="149" dur="500"/>
                                        <p:tgtEl>
                                          <p:spTgt spid="112"/>
                                        </p:tgtEl>
                                        <p:attrNameLst>
                                          <p:attrName>ppt_y</p:attrName>
                                        </p:attrNameLst>
                                      </p:cBhvr>
                                      <p:tavLst>
                                        <p:tav tm="0">
                                          <p:val>
                                            <p:strVal val="#ppt_y+#ppt_h*1.125000"/>
                                          </p:val>
                                        </p:tav>
                                        <p:tav tm="100000">
                                          <p:val>
                                            <p:strVal val="#ppt_y"/>
                                          </p:val>
                                        </p:tav>
                                      </p:tavLst>
                                    </p:anim>
                                    <p:animEffect transition="in" filter="wipe(up)">
                                      <p:cBhvr>
                                        <p:cTn id="150" dur="500"/>
                                        <p:tgtEl>
                                          <p:spTgt spid="112"/>
                                        </p:tgtEl>
                                      </p:cBhvr>
                                    </p:animEffect>
                                  </p:childTnLst>
                                </p:cTn>
                              </p:par>
                              <p:par>
                                <p:cTn id="151" presetID="12" presetClass="entr" presetSubtype="4" fill="hold" grpId="0" nodeType="withEffect">
                                  <p:stCondLst>
                                    <p:cond delay="400"/>
                                  </p:stCondLst>
                                  <p:childTnLst>
                                    <p:set>
                                      <p:cBhvr>
                                        <p:cTn id="152" dur="1" fill="hold">
                                          <p:stCondLst>
                                            <p:cond delay="0"/>
                                          </p:stCondLst>
                                        </p:cTn>
                                        <p:tgtEl>
                                          <p:spTgt spid="113"/>
                                        </p:tgtEl>
                                        <p:attrNameLst>
                                          <p:attrName>style.visibility</p:attrName>
                                        </p:attrNameLst>
                                      </p:cBhvr>
                                      <p:to>
                                        <p:strVal val="visible"/>
                                      </p:to>
                                    </p:set>
                                    <p:anim calcmode="lin" valueType="num">
                                      <p:cBhvr additive="base">
                                        <p:cTn id="153" dur="500"/>
                                        <p:tgtEl>
                                          <p:spTgt spid="113"/>
                                        </p:tgtEl>
                                        <p:attrNameLst>
                                          <p:attrName>ppt_y</p:attrName>
                                        </p:attrNameLst>
                                      </p:cBhvr>
                                      <p:tavLst>
                                        <p:tav tm="0">
                                          <p:val>
                                            <p:strVal val="#ppt_y+#ppt_h*1.125000"/>
                                          </p:val>
                                        </p:tav>
                                        <p:tav tm="100000">
                                          <p:val>
                                            <p:strVal val="#ppt_y"/>
                                          </p:val>
                                        </p:tav>
                                      </p:tavLst>
                                    </p:anim>
                                    <p:animEffect transition="in" filter="wipe(up)">
                                      <p:cBhvr>
                                        <p:cTn id="154" dur="500"/>
                                        <p:tgtEl>
                                          <p:spTgt spid="113"/>
                                        </p:tgtEl>
                                      </p:cBhvr>
                                    </p:animEffect>
                                  </p:childTnLst>
                                </p:cTn>
                              </p:par>
                              <p:par>
                                <p:cTn id="155" presetID="12" presetClass="entr" presetSubtype="4" fill="hold" grpId="0" nodeType="withEffect">
                                  <p:stCondLst>
                                    <p:cond delay="500"/>
                                  </p:stCondLst>
                                  <p:childTnLst>
                                    <p:set>
                                      <p:cBhvr>
                                        <p:cTn id="156" dur="1" fill="hold">
                                          <p:stCondLst>
                                            <p:cond delay="0"/>
                                          </p:stCondLst>
                                        </p:cTn>
                                        <p:tgtEl>
                                          <p:spTgt spid="114"/>
                                        </p:tgtEl>
                                        <p:attrNameLst>
                                          <p:attrName>style.visibility</p:attrName>
                                        </p:attrNameLst>
                                      </p:cBhvr>
                                      <p:to>
                                        <p:strVal val="visible"/>
                                      </p:to>
                                    </p:set>
                                    <p:anim calcmode="lin" valueType="num">
                                      <p:cBhvr additive="base">
                                        <p:cTn id="157" dur="500"/>
                                        <p:tgtEl>
                                          <p:spTgt spid="114"/>
                                        </p:tgtEl>
                                        <p:attrNameLst>
                                          <p:attrName>ppt_y</p:attrName>
                                        </p:attrNameLst>
                                      </p:cBhvr>
                                      <p:tavLst>
                                        <p:tav tm="0">
                                          <p:val>
                                            <p:strVal val="#ppt_y+#ppt_h*1.125000"/>
                                          </p:val>
                                        </p:tav>
                                        <p:tav tm="100000">
                                          <p:val>
                                            <p:strVal val="#ppt_y"/>
                                          </p:val>
                                        </p:tav>
                                      </p:tavLst>
                                    </p:anim>
                                    <p:animEffect transition="in" filter="wipe(up)">
                                      <p:cBhvr>
                                        <p:cTn id="158" dur="500"/>
                                        <p:tgtEl>
                                          <p:spTgt spid="114"/>
                                        </p:tgtEl>
                                      </p:cBhvr>
                                    </p:animEffect>
                                  </p:childTnLst>
                                </p:cTn>
                              </p:par>
                              <p:par>
                                <p:cTn id="159" presetID="12" presetClass="entr" presetSubtype="4" fill="hold" grpId="0" nodeType="withEffect">
                                  <p:stCondLst>
                                    <p:cond delay="600"/>
                                  </p:stCondLst>
                                  <p:childTnLst>
                                    <p:set>
                                      <p:cBhvr>
                                        <p:cTn id="160" dur="1" fill="hold">
                                          <p:stCondLst>
                                            <p:cond delay="0"/>
                                          </p:stCondLst>
                                        </p:cTn>
                                        <p:tgtEl>
                                          <p:spTgt spid="115"/>
                                        </p:tgtEl>
                                        <p:attrNameLst>
                                          <p:attrName>style.visibility</p:attrName>
                                        </p:attrNameLst>
                                      </p:cBhvr>
                                      <p:to>
                                        <p:strVal val="visible"/>
                                      </p:to>
                                    </p:set>
                                    <p:anim calcmode="lin" valueType="num">
                                      <p:cBhvr additive="base">
                                        <p:cTn id="161" dur="500"/>
                                        <p:tgtEl>
                                          <p:spTgt spid="115"/>
                                        </p:tgtEl>
                                        <p:attrNameLst>
                                          <p:attrName>ppt_y</p:attrName>
                                        </p:attrNameLst>
                                      </p:cBhvr>
                                      <p:tavLst>
                                        <p:tav tm="0">
                                          <p:val>
                                            <p:strVal val="#ppt_y+#ppt_h*1.125000"/>
                                          </p:val>
                                        </p:tav>
                                        <p:tav tm="100000">
                                          <p:val>
                                            <p:strVal val="#ppt_y"/>
                                          </p:val>
                                        </p:tav>
                                      </p:tavLst>
                                    </p:anim>
                                    <p:animEffect transition="in" filter="wipe(up)">
                                      <p:cBhvr>
                                        <p:cTn id="162" dur="500"/>
                                        <p:tgtEl>
                                          <p:spTgt spid="115"/>
                                        </p:tgtEl>
                                      </p:cBhvr>
                                    </p:animEffect>
                                  </p:childTnLst>
                                </p:cTn>
                              </p:par>
                              <p:par>
                                <p:cTn id="163" presetID="12" presetClass="entr" presetSubtype="4" fill="hold" grpId="0" nodeType="withEffect">
                                  <p:stCondLst>
                                    <p:cond delay="700"/>
                                  </p:stCondLst>
                                  <p:childTnLst>
                                    <p:set>
                                      <p:cBhvr>
                                        <p:cTn id="164" dur="1" fill="hold">
                                          <p:stCondLst>
                                            <p:cond delay="0"/>
                                          </p:stCondLst>
                                        </p:cTn>
                                        <p:tgtEl>
                                          <p:spTgt spid="116"/>
                                        </p:tgtEl>
                                        <p:attrNameLst>
                                          <p:attrName>style.visibility</p:attrName>
                                        </p:attrNameLst>
                                      </p:cBhvr>
                                      <p:to>
                                        <p:strVal val="visible"/>
                                      </p:to>
                                    </p:set>
                                    <p:anim calcmode="lin" valueType="num">
                                      <p:cBhvr additive="base">
                                        <p:cTn id="165" dur="500"/>
                                        <p:tgtEl>
                                          <p:spTgt spid="116"/>
                                        </p:tgtEl>
                                        <p:attrNameLst>
                                          <p:attrName>ppt_y</p:attrName>
                                        </p:attrNameLst>
                                      </p:cBhvr>
                                      <p:tavLst>
                                        <p:tav tm="0">
                                          <p:val>
                                            <p:strVal val="#ppt_y+#ppt_h*1.125000"/>
                                          </p:val>
                                        </p:tav>
                                        <p:tav tm="100000">
                                          <p:val>
                                            <p:strVal val="#ppt_y"/>
                                          </p:val>
                                        </p:tav>
                                      </p:tavLst>
                                    </p:anim>
                                    <p:animEffect transition="in" filter="wipe(up)">
                                      <p:cBhvr>
                                        <p:cTn id="166" dur="500"/>
                                        <p:tgtEl>
                                          <p:spTgt spid="116"/>
                                        </p:tgtEl>
                                      </p:cBhvr>
                                    </p:animEffect>
                                  </p:childTnLst>
                                </p:cTn>
                              </p:par>
                              <p:par>
                                <p:cTn id="167" presetID="12" presetClass="entr" presetSubtype="4" fill="hold" grpId="0" nodeType="withEffect">
                                  <p:stCondLst>
                                    <p:cond delay="800"/>
                                  </p:stCondLst>
                                  <p:childTnLst>
                                    <p:set>
                                      <p:cBhvr>
                                        <p:cTn id="168" dur="1" fill="hold">
                                          <p:stCondLst>
                                            <p:cond delay="0"/>
                                          </p:stCondLst>
                                        </p:cTn>
                                        <p:tgtEl>
                                          <p:spTgt spid="117"/>
                                        </p:tgtEl>
                                        <p:attrNameLst>
                                          <p:attrName>style.visibility</p:attrName>
                                        </p:attrNameLst>
                                      </p:cBhvr>
                                      <p:to>
                                        <p:strVal val="visible"/>
                                      </p:to>
                                    </p:set>
                                    <p:anim calcmode="lin" valueType="num">
                                      <p:cBhvr additive="base">
                                        <p:cTn id="169" dur="500"/>
                                        <p:tgtEl>
                                          <p:spTgt spid="117"/>
                                        </p:tgtEl>
                                        <p:attrNameLst>
                                          <p:attrName>ppt_y</p:attrName>
                                        </p:attrNameLst>
                                      </p:cBhvr>
                                      <p:tavLst>
                                        <p:tav tm="0">
                                          <p:val>
                                            <p:strVal val="#ppt_y+#ppt_h*1.125000"/>
                                          </p:val>
                                        </p:tav>
                                        <p:tav tm="100000">
                                          <p:val>
                                            <p:strVal val="#ppt_y"/>
                                          </p:val>
                                        </p:tav>
                                      </p:tavLst>
                                    </p:anim>
                                    <p:animEffect transition="in" filter="wipe(up)">
                                      <p:cBhvr>
                                        <p:cTn id="170" dur="500"/>
                                        <p:tgtEl>
                                          <p:spTgt spid="117"/>
                                        </p:tgtEl>
                                      </p:cBhvr>
                                    </p:animEffect>
                                  </p:childTnLst>
                                </p:cTn>
                              </p:par>
                              <p:par>
                                <p:cTn id="171" presetID="12" presetClass="entr" presetSubtype="4" fill="hold" grpId="0" nodeType="withEffect">
                                  <p:stCondLst>
                                    <p:cond delay="900"/>
                                  </p:stCondLst>
                                  <p:childTnLst>
                                    <p:set>
                                      <p:cBhvr>
                                        <p:cTn id="172" dur="1" fill="hold">
                                          <p:stCondLst>
                                            <p:cond delay="0"/>
                                          </p:stCondLst>
                                        </p:cTn>
                                        <p:tgtEl>
                                          <p:spTgt spid="118"/>
                                        </p:tgtEl>
                                        <p:attrNameLst>
                                          <p:attrName>style.visibility</p:attrName>
                                        </p:attrNameLst>
                                      </p:cBhvr>
                                      <p:to>
                                        <p:strVal val="visible"/>
                                      </p:to>
                                    </p:set>
                                    <p:anim calcmode="lin" valueType="num">
                                      <p:cBhvr additive="base">
                                        <p:cTn id="173" dur="500"/>
                                        <p:tgtEl>
                                          <p:spTgt spid="118"/>
                                        </p:tgtEl>
                                        <p:attrNameLst>
                                          <p:attrName>ppt_y</p:attrName>
                                        </p:attrNameLst>
                                      </p:cBhvr>
                                      <p:tavLst>
                                        <p:tav tm="0">
                                          <p:val>
                                            <p:strVal val="#ppt_y+#ppt_h*1.125000"/>
                                          </p:val>
                                        </p:tav>
                                        <p:tav tm="100000">
                                          <p:val>
                                            <p:strVal val="#ppt_y"/>
                                          </p:val>
                                        </p:tav>
                                      </p:tavLst>
                                    </p:anim>
                                    <p:animEffect transition="in" filter="wipe(up)">
                                      <p:cBhvr>
                                        <p:cTn id="174" dur="500"/>
                                        <p:tgtEl>
                                          <p:spTgt spid="118"/>
                                        </p:tgtEl>
                                      </p:cBhvr>
                                    </p:animEffect>
                                  </p:childTnLst>
                                </p:cTn>
                              </p:par>
                              <p:par>
                                <p:cTn id="175" presetID="12" presetClass="entr" presetSubtype="4" fill="hold" grpId="0" nodeType="withEffect">
                                  <p:stCondLst>
                                    <p:cond delay="0"/>
                                  </p:stCondLst>
                                  <p:childTnLst>
                                    <p:set>
                                      <p:cBhvr>
                                        <p:cTn id="176" dur="1" fill="hold">
                                          <p:stCondLst>
                                            <p:cond delay="0"/>
                                          </p:stCondLst>
                                        </p:cTn>
                                        <p:tgtEl>
                                          <p:spTgt spid="119"/>
                                        </p:tgtEl>
                                        <p:attrNameLst>
                                          <p:attrName>style.visibility</p:attrName>
                                        </p:attrNameLst>
                                      </p:cBhvr>
                                      <p:to>
                                        <p:strVal val="visible"/>
                                      </p:to>
                                    </p:set>
                                    <p:anim calcmode="lin" valueType="num">
                                      <p:cBhvr additive="base">
                                        <p:cTn id="177" dur="500"/>
                                        <p:tgtEl>
                                          <p:spTgt spid="119"/>
                                        </p:tgtEl>
                                        <p:attrNameLst>
                                          <p:attrName>ppt_y</p:attrName>
                                        </p:attrNameLst>
                                      </p:cBhvr>
                                      <p:tavLst>
                                        <p:tav tm="0">
                                          <p:val>
                                            <p:strVal val="#ppt_y+#ppt_h*1.125000"/>
                                          </p:val>
                                        </p:tav>
                                        <p:tav tm="100000">
                                          <p:val>
                                            <p:strVal val="#ppt_y"/>
                                          </p:val>
                                        </p:tav>
                                      </p:tavLst>
                                    </p:anim>
                                    <p:animEffect transition="in" filter="wipe(up)">
                                      <p:cBhvr>
                                        <p:cTn id="178" dur="500"/>
                                        <p:tgtEl>
                                          <p:spTgt spid="119"/>
                                        </p:tgtEl>
                                      </p:cBhvr>
                                    </p:animEffect>
                                  </p:childTnLst>
                                </p:cTn>
                              </p:par>
                              <p:par>
                                <p:cTn id="179" presetID="12" presetClass="entr" presetSubtype="4" fill="hold" grpId="0" nodeType="withEffect">
                                  <p:stCondLst>
                                    <p:cond delay="100"/>
                                  </p:stCondLst>
                                  <p:childTnLst>
                                    <p:set>
                                      <p:cBhvr>
                                        <p:cTn id="180" dur="1" fill="hold">
                                          <p:stCondLst>
                                            <p:cond delay="0"/>
                                          </p:stCondLst>
                                        </p:cTn>
                                        <p:tgtEl>
                                          <p:spTgt spid="120"/>
                                        </p:tgtEl>
                                        <p:attrNameLst>
                                          <p:attrName>style.visibility</p:attrName>
                                        </p:attrNameLst>
                                      </p:cBhvr>
                                      <p:to>
                                        <p:strVal val="visible"/>
                                      </p:to>
                                    </p:set>
                                    <p:anim calcmode="lin" valueType="num">
                                      <p:cBhvr additive="base">
                                        <p:cTn id="181" dur="500"/>
                                        <p:tgtEl>
                                          <p:spTgt spid="120"/>
                                        </p:tgtEl>
                                        <p:attrNameLst>
                                          <p:attrName>ppt_y</p:attrName>
                                        </p:attrNameLst>
                                      </p:cBhvr>
                                      <p:tavLst>
                                        <p:tav tm="0">
                                          <p:val>
                                            <p:strVal val="#ppt_y+#ppt_h*1.125000"/>
                                          </p:val>
                                        </p:tav>
                                        <p:tav tm="100000">
                                          <p:val>
                                            <p:strVal val="#ppt_y"/>
                                          </p:val>
                                        </p:tav>
                                      </p:tavLst>
                                    </p:anim>
                                    <p:animEffect transition="in" filter="wipe(up)">
                                      <p:cBhvr>
                                        <p:cTn id="182" dur="500"/>
                                        <p:tgtEl>
                                          <p:spTgt spid="120"/>
                                        </p:tgtEl>
                                      </p:cBhvr>
                                    </p:animEffect>
                                  </p:childTnLst>
                                </p:cTn>
                              </p:par>
                              <p:par>
                                <p:cTn id="183" presetID="12" presetClass="entr" presetSubtype="4" fill="hold" grpId="0" nodeType="withEffect">
                                  <p:stCondLst>
                                    <p:cond delay="200"/>
                                  </p:stCondLst>
                                  <p:childTnLst>
                                    <p:set>
                                      <p:cBhvr>
                                        <p:cTn id="184" dur="1" fill="hold">
                                          <p:stCondLst>
                                            <p:cond delay="0"/>
                                          </p:stCondLst>
                                        </p:cTn>
                                        <p:tgtEl>
                                          <p:spTgt spid="121"/>
                                        </p:tgtEl>
                                        <p:attrNameLst>
                                          <p:attrName>style.visibility</p:attrName>
                                        </p:attrNameLst>
                                      </p:cBhvr>
                                      <p:to>
                                        <p:strVal val="visible"/>
                                      </p:to>
                                    </p:set>
                                    <p:anim calcmode="lin" valueType="num">
                                      <p:cBhvr additive="base">
                                        <p:cTn id="185" dur="500"/>
                                        <p:tgtEl>
                                          <p:spTgt spid="121"/>
                                        </p:tgtEl>
                                        <p:attrNameLst>
                                          <p:attrName>ppt_y</p:attrName>
                                        </p:attrNameLst>
                                      </p:cBhvr>
                                      <p:tavLst>
                                        <p:tav tm="0">
                                          <p:val>
                                            <p:strVal val="#ppt_y+#ppt_h*1.125000"/>
                                          </p:val>
                                        </p:tav>
                                        <p:tav tm="100000">
                                          <p:val>
                                            <p:strVal val="#ppt_y"/>
                                          </p:val>
                                        </p:tav>
                                      </p:tavLst>
                                    </p:anim>
                                    <p:animEffect transition="in" filter="wipe(up)">
                                      <p:cBhvr>
                                        <p:cTn id="186" dur="500"/>
                                        <p:tgtEl>
                                          <p:spTgt spid="121"/>
                                        </p:tgtEl>
                                      </p:cBhvr>
                                    </p:animEffect>
                                  </p:childTnLst>
                                </p:cTn>
                              </p:par>
                              <p:par>
                                <p:cTn id="187" presetID="12" presetClass="entr" presetSubtype="4" fill="hold" grpId="0" nodeType="withEffect">
                                  <p:stCondLst>
                                    <p:cond delay="300"/>
                                  </p:stCondLst>
                                  <p:childTnLst>
                                    <p:set>
                                      <p:cBhvr>
                                        <p:cTn id="188" dur="1" fill="hold">
                                          <p:stCondLst>
                                            <p:cond delay="0"/>
                                          </p:stCondLst>
                                        </p:cTn>
                                        <p:tgtEl>
                                          <p:spTgt spid="122"/>
                                        </p:tgtEl>
                                        <p:attrNameLst>
                                          <p:attrName>style.visibility</p:attrName>
                                        </p:attrNameLst>
                                      </p:cBhvr>
                                      <p:to>
                                        <p:strVal val="visible"/>
                                      </p:to>
                                    </p:set>
                                    <p:anim calcmode="lin" valueType="num">
                                      <p:cBhvr additive="base">
                                        <p:cTn id="189" dur="500"/>
                                        <p:tgtEl>
                                          <p:spTgt spid="122"/>
                                        </p:tgtEl>
                                        <p:attrNameLst>
                                          <p:attrName>ppt_y</p:attrName>
                                        </p:attrNameLst>
                                      </p:cBhvr>
                                      <p:tavLst>
                                        <p:tav tm="0">
                                          <p:val>
                                            <p:strVal val="#ppt_y+#ppt_h*1.125000"/>
                                          </p:val>
                                        </p:tav>
                                        <p:tav tm="100000">
                                          <p:val>
                                            <p:strVal val="#ppt_y"/>
                                          </p:val>
                                        </p:tav>
                                      </p:tavLst>
                                    </p:anim>
                                    <p:animEffect transition="in" filter="wipe(up)">
                                      <p:cBhvr>
                                        <p:cTn id="190" dur="500"/>
                                        <p:tgtEl>
                                          <p:spTgt spid="122"/>
                                        </p:tgtEl>
                                      </p:cBhvr>
                                    </p:animEffect>
                                  </p:childTnLst>
                                </p:cTn>
                              </p:par>
                              <p:par>
                                <p:cTn id="191" presetID="12" presetClass="entr" presetSubtype="4" fill="hold" grpId="0" nodeType="withEffect">
                                  <p:stCondLst>
                                    <p:cond delay="400"/>
                                  </p:stCondLst>
                                  <p:childTnLst>
                                    <p:set>
                                      <p:cBhvr>
                                        <p:cTn id="192" dur="1" fill="hold">
                                          <p:stCondLst>
                                            <p:cond delay="0"/>
                                          </p:stCondLst>
                                        </p:cTn>
                                        <p:tgtEl>
                                          <p:spTgt spid="123"/>
                                        </p:tgtEl>
                                        <p:attrNameLst>
                                          <p:attrName>style.visibility</p:attrName>
                                        </p:attrNameLst>
                                      </p:cBhvr>
                                      <p:to>
                                        <p:strVal val="visible"/>
                                      </p:to>
                                    </p:set>
                                    <p:anim calcmode="lin" valueType="num">
                                      <p:cBhvr additive="base">
                                        <p:cTn id="193" dur="500"/>
                                        <p:tgtEl>
                                          <p:spTgt spid="123"/>
                                        </p:tgtEl>
                                        <p:attrNameLst>
                                          <p:attrName>ppt_y</p:attrName>
                                        </p:attrNameLst>
                                      </p:cBhvr>
                                      <p:tavLst>
                                        <p:tav tm="0">
                                          <p:val>
                                            <p:strVal val="#ppt_y+#ppt_h*1.125000"/>
                                          </p:val>
                                        </p:tav>
                                        <p:tav tm="100000">
                                          <p:val>
                                            <p:strVal val="#ppt_y"/>
                                          </p:val>
                                        </p:tav>
                                      </p:tavLst>
                                    </p:anim>
                                    <p:animEffect transition="in" filter="wipe(up)">
                                      <p:cBhvr>
                                        <p:cTn id="194" dur="500"/>
                                        <p:tgtEl>
                                          <p:spTgt spid="123"/>
                                        </p:tgtEl>
                                      </p:cBhvr>
                                    </p:animEffect>
                                  </p:childTnLst>
                                </p:cTn>
                              </p:par>
                              <p:par>
                                <p:cTn id="195" presetID="12" presetClass="entr" presetSubtype="4" fill="hold" grpId="0" nodeType="withEffect">
                                  <p:stCondLst>
                                    <p:cond delay="500"/>
                                  </p:stCondLst>
                                  <p:childTnLst>
                                    <p:set>
                                      <p:cBhvr>
                                        <p:cTn id="196" dur="1" fill="hold">
                                          <p:stCondLst>
                                            <p:cond delay="0"/>
                                          </p:stCondLst>
                                        </p:cTn>
                                        <p:tgtEl>
                                          <p:spTgt spid="124"/>
                                        </p:tgtEl>
                                        <p:attrNameLst>
                                          <p:attrName>style.visibility</p:attrName>
                                        </p:attrNameLst>
                                      </p:cBhvr>
                                      <p:to>
                                        <p:strVal val="visible"/>
                                      </p:to>
                                    </p:set>
                                    <p:anim calcmode="lin" valueType="num">
                                      <p:cBhvr additive="base">
                                        <p:cTn id="197" dur="500"/>
                                        <p:tgtEl>
                                          <p:spTgt spid="124"/>
                                        </p:tgtEl>
                                        <p:attrNameLst>
                                          <p:attrName>ppt_y</p:attrName>
                                        </p:attrNameLst>
                                      </p:cBhvr>
                                      <p:tavLst>
                                        <p:tav tm="0">
                                          <p:val>
                                            <p:strVal val="#ppt_y+#ppt_h*1.125000"/>
                                          </p:val>
                                        </p:tav>
                                        <p:tav tm="100000">
                                          <p:val>
                                            <p:strVal val="#ppt_y"/>
                                          </p:val>
                                        </p:tav>
                                      </p:tavLst>
                                    </p:anim>
                                    <p:animEffect transition="in" filter="wipe(up)">
                                      <p:cBhvr>
                                        <p:cTn id="198" dur="500"/>
                                        <p:tgtEl>
                                          <p:spTgt spid="124"/>
                                        </p:tgtEl>
                                      </p:cBhvr>
                                    </p:animEffect>
                                  </p:childTnLst>
                                </p:cTn>
                              </p:par>
                              <p:par>
                                <p:cTn id="199" presetID="12" presetClass="entr" presetSubtype="4" fill="hold" grpId="0" nodeType="withEffect">
                                  <p:stCondLst>
                                    <p:cond delay="600"/>
                                  </p:stCondLst>
                                  <p:childTnLst>
                                    <p:set>
                                      <p:cBhvr>
                                        <p:cTn id="200" dur="1" fill="hold">
                                          <p:stCondLst>
                                            <p:cond delay="0"/>
                                          </p:stCondLst>
                                        </p:cTn>
                                        <p:tgtEl>
                                          <p:spTgt spid="125"/>
                                        </p:tgtEl>
                                        <p:attrNameLst>
                                          <p:attrName>style.visibility</p:attrName>
                                        </p:attrNameLst>
                                      </p:cBhvr>
                                      <p:to>
                                        <p:strVal val="visible"/>
                                      </p:to>
                                    </p:set>
                                    <p:anim calcmode="lin" valueType="num">
                                      <p:cBhvr additive="base">
                                        <p:cTn id="201" dur="500"/>
                                        <p:tgtEl>
                                          <p:spTgt spid="125"/>
                                        </p:tgtEl>
                                        <p:attrNameLst>
                                          <p:attrName>ppt_y</p:attrName>
                                        </p:attrNameLst>
                                      </p:cBhvr>
                                      <p:tavLst>
                                        <p:tav tm="0">
                                          <p:val>
                                            <p:strVal val="#ppt_y+#ppt_h*1.125000"/>
                                          </p:val>
                                        </p:tav>
                                        <p:tav tm="100000">
                                          <p:val>
                                            <p:strVal val="#ppt_y"/>
                                          </p:val>
                                        </p:tav>
                                      </p:tavLst>
                                    </p:anim>
                                    <p:animEffect transition="in" filter="wipe(up)">
                                      <p:cBhvr>
                                        <p:cTn id="202" dur="500"/>
                                        <p:tgtEl>
                                          <p:spTgt spid="125"/>
                                        </p:tgtEl>
                                      </p:cBhvr>
                                    </p:animEffect>
                                  </p:childTnLst>
                                </p:cTn>
                              </p:par>
                              <p:par>
                                <p:cTn id="203" presetID="12" presetClass="entr" presetSubtype="4" fill="hold" grpId="0" nodeType="withEffect">
                                  <p:stCondLst>
                                    <p:cond delay="700"/>
                                  </p:stCondLst>
                                  <p:childTnLst>
                                    <p:set>
                                      <p:cBhvr>
                                        <p:cTn id="204" dur="1" fill="hold">
                                          <p:stCondLst>
                                            <p:cond delay="0"/>
                                          </p:stCondLst>
                                        </p:cTn>
                                        <p:tgtEl>
                                          <p:spTgt spid="126"/>
                                        </p:tgtEl>
                                        <p:attrNameLst>
                                          <p:attrName>style.visibility</p:attrName>
                                        </p:attrNameLst>
                                      </p:cBhvr>
                                      <p:to>
                                        <p:strVal val="visible"/>
                                      </p:to>
                                    </p:set>
                                    <p:anim calcmode="lin" valueType="num">
                                      <p:cBhvr additive="base">
                                        <p:cTn id="205" dur="500"/>
                                        <p:tgtEl>
                                          <p:spTgt spid="126"/>
                                        </p:tgtEl>
                                        <p:attrNameLst>
                                          <p:attrName>ppt_y</p:attrName>
                                        </p:attrNameLst>
                                      </p:cBhvr>
                                      <p:tavLst>
                                        <p:tav tm="0">
                                          <p:val>
                                            <p:strVal val="#ppt_y+#ppt_h*1.125000"/>
                                          </p:val>
                                        </p:tav>
                                        <p:tav tm="100000">
                                          <p:val>
                                            <p:strVal val="#ppt_y"/>
                                          </p:val>
                                        </p:tav>
                                      </p:tavLst>
                                    </p:anim>
                                    <p:animEffect transition="in" filter="wipe(up)">
                                      <p:cBhvr>
                                        <p:cTn id="206" dur="500"/>
                                        <p:tgtEl>
                                          <p:spTgt spid="126"/>
                                        </p:tgtEl>
                                      </p:cBhvr>
                                    </p:animEffect>
                                  </p:childTnLst>
                                </p:cTn>
                              </p:par>
                              <p:par>
                                <p:cTn id="207" presetID="12" presetClass="entr" presetSubtype="4" fill="hold" grpId="0" nodeType="withEffect">
                                  <p:stCondLst>
                                    <p:cond delay="800"/>
                                  </p:stCondLst>
                                  <p:childTnLst>
                                    <p:set>
                                      <p:cBhvr>
                                        <p:cTn id="208" dur="1" fill="hold">
                                          <p:stCondLst>
                                            <p:cond delay="0"/>
                                          </p:stCondLst>
                                        </p:cTn>
                                        <p:tgtEl>
                                          <p:spTgt spid="127"/>
                                        </p:tgtEl>
                                        <p:attrNameLst>
                                          <p:attrName>style.visibility</p:attrName>
                                        </p:attrNameLst>
                                      </p:cBhvr>
                                      <p:to>
                                        <p:strVal val="visible"/>
                                      </p:to>
                                    </p:set>
                                    <p:anim calcmode="lin" valueType="num">
                                      <p:cBhvr additive="base">
                                        <p:cTn id="209" dur="500"/>
                                        <p:tgtEl>
                                          <p:spTgt spid="127"/>
                                        </p:tgtEl>
                                        <p:attrNameLst>
                                          <p:attrName>ppt_y</p:attrName>
                                        </p:attrNameLst>
                                      </p:cBhvr>
                                      <p:tavLst>
                                        <p:tav tm="0">
                                          <p:val>
                                            <p:strVal val="#ppt_y+#ppt_h*1.125000"/>
                                          </p:val>
                                        </p:tav>
                                        <p:tav tm="100000">
                                          <p:val>
                                            <p:strVal val="#ppt_y"/>
                                          </p:val>
                                        </p:tav>
                                      </p:tavLst>
                                    </p:anim>
                                    <p:animEffect transition="in" filter="wipe(up)">
                                      <p:cBhvr>
                                        <p:cTn id="210" dur="500"/>
                                        <p:tgtEl>
                                          <p:spTgt spid="127"/>
                                        </p:tgtEl>
                                      </p:cBhvr>
                                    </p:animEffect>
                                  </p:childTnLst>
                                </p:cTn>
                              </p:par>
                              <p:par>
                                <p:cTn id="211" presetID="12" presetClass="entr" presetSubtype="4" fill="hold" grpId="0" nodeType="withEffect">
                                  <p:stCondLst>
                                    <p:cond delay="900"/>
                                  </p:stCondLst>
                                  <p:childTnLst>
                                    <p:set>
                                      <p:cBhvr>
                                        <p:cTn id="212" dur="1" fill="hold">
                                          <p:stCondLst>
                                            <p:cond delay="0"/>
                                          </p:stCondLst>
                                        </p:cTn>
                                        <p:tgtEl>
                                          <p:spTgt spid="128"/>
                                        </p:tgtEl>
                                        <p:attrNameLst>
                                          <p:attrName>style.visibility</p:attrName>
                                        </p:attrNameLst>
                                      </p:cBhvr>
                                      <p:to>
                                        <p:strVal val="visible"/>
                                      </p:to>
                                    </p:set>
                                    <p:anim calcmode="lin" valueType="num">
                                      <p:cBhvr additive="base">
                                        <p:cTn id="213" dur="500"/>
                                        <p:tgtEl>
                                          <p:spTgt spid="128"/>
                                        </p:tgtEl>
                                        <p:attrNameLst>
                                          <p:attrName>ppt_y</p:attrName>
                                        </p:attrNameLst>
                                      </p:cBhvr>
                                      <p:tavLst>
                                        <p:tav tm="0">
                                          <p:val>
                                            <p:strVal val="#ppt_y+#ppt_h*1.125000"/>
                                          </p:val>
                                        </p:tav>
                                        <p:tav tm="100000">
                                          <p:val>
                                            <p:strVal val="#ppt_y"/>
                                          </p:val>
                                        </p:tav>
                                      </p:tavLst>
                                    </p:anim>
                                    <p:animEffect transition="in" filter="wipe(up)">
                                      <p:cBhvr>
                                        <p:cTn id="214"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animBg="1"/>
      <p:bldP spid="130" grpId="0" animBg="1"/>
      <p:bldP spid="131" grpId="0" animBg="1"/>
      <p:bldP spid="132" grpId="0" animBg="1"/>
      <p:bldP spid="133" grpId="0" animBg="1"/>
      <p:bldP spid="134" grpId="0" animBg="1"/>
      <p:bldP spid="135" grpId="0" animBg="1"/>
      <p:bldP spid="136" grpId="0"/>
      <p:bldP spid="137" grpId="0"/>
      <p:bldP spid="138" grpId="0"/>
      <p:bldP spid="139" grpId="0"/>
      <p:bldP spid="140" grpId="0"/>
      <p:bldP spid="141" grpId="0"/>
      <p:bldP spid="142" grpId="0"/>
      <p:bldP spid="143" grpId="0" animBg="1"/>
      <p:bldP spid="144" grpId="0" animBg="1"/>
      <p:bldP spid="145" grpId="0" animBg="1"/>
      <p:bldP spid="146" grpId="0" animBg="1"/>
      <p:bldP spid="147" grpId="0" animBg="1"/>
      <p:bldP spid="148" grpId="0" animBg="1"/>
      <p:bldP spid="149" grpId="0" animBg="1"/>
      <p:bldP spid="150" grpId="0"/>
      <p:bldP spid="151" grpId="0"/>
      <p:bldP spid="152" grpId="0"/>
      <p:bldP spid="153" grpId="0"/>
      <p:bldP spid="154" grpId="0"/>
      <p:bldP spid="155" grpId="0"/>
      <p:bldP spid="156" grpId="0"/>
      <p:bldP spid="157" grpId="0"/>
      <p:bldP spid="158" grpId="0"/>
      <p:bldP spid="159" grpId="0"/>
      <p:bldP spid="160" grpId="0"/>
      <p:bldP spid="161" grpId="0"/>
      <p:bldP spid="162" grpId="0"/>
      <p:bldP spid="16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3"/>
          <p:cNvSpPr txBox="1"/>
          <p:nvPr/>
        </p:nvSpPr>
        <p:spPr>
          <a:xfrm>
            <a:off x="1187624" y="1368523"/>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矩形 19"/>
          <p:cNvSpPr/>
          <p:nvPr/>
        </p:nvSpPr>
        <p:spPr>
          <a:xfrm>
            <a:off x="3452944" y="2472931"/>
            <a:ext cx="1066827" cy="1060518"/>
          </a:xfrm>
          <a:prstGeom prst="rect">
            <a:avLst/>
          </a:prstGeom>
          <a:blipFill>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1414" tIns="30707" rIns="61414" bIns="307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矩形 20"/>
          <p:cNvSpPr/>
          <p:nvPr/>
        </p:nvSpPr>
        <p:spPr>
          <a:xfrm>
            <a:off x="4665053" y="2472931"/>
            <a:ext cx="1066827" cy="1060518"/>
          </a:xfrm>
          <a:prstGeom prst="rect">
            <a:avLst/>
          </a:prstGeom>
          <a:blipFill>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1414" tIns="30707" rIns="61414" bIns="307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矩形 21"/>
          <p:cNvSpPr/>
          <p:nvPr/>
        </p:nvSpPr>
        <p:spPr>
          <a:xfrm>
            <a:off x="3452944" y="3678155"/>
            <a:ext cx="1066827" cy="1060518"/>
          </a:xfrm>
          <a:prstGeom prst="rect">
            <a:avLst/>
          </a:prstGeom>
          <a:blipFill>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1414" tIns="30707" rIns="61414" bIns="307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矩形 22"/>
          <p:cNvSpPr/>
          <p:nvPr/>
        </p:nvSpPr>
        <p:spPr>
          <a:xfrm>
            <a:off x="4665053" y="3678155"/>
            <a:ext cx="1066827" cy="1060518"/>
          </a:xfrm>
          <a:prstGeom prst="rect">
            <a:avLst/>
          </a:prstGeom>
          <a:blipFill>
            <a:blip r:embed="rId5"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1414" tIns="30707" rIns="61414" bIns="307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圆角矩形 23"/>
          <p:cNvSpPr/>
          <p:nvPr/>
        </p:nvSpPr>
        <p:spPr>
          <a:xfrm>
            <a:off x="4228819" y="3244216"/>
            <a:ext cx="290953" cy="289232"/>
          </a:xfrm>
          <a:prstGeom prst="roundRect">
            <a:avLst/>
          </a:prstGeom>
          <a:pattFill prst="dkUpDiag">
            <a:fgClr>
              <a:srgbClr val="0092C3"/>
            </a:fgClr>
            <a:bgClr>
              <a:srgbClr val="363636"/>
            </a:bgClr>
          </a:pattFill>
          <a:ln w="25400" cap="flat" cmpd="sng" algn="ctr">
            <a:noFill/>
            <a:prstDash val="solid"/>
          </a:ln>
          <a:effectLst/>
        </p:spPr>
        <p:txBody>
          <a:bodyPr lIns="61414" tIns="30707" rIns="61414" bIns="307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1</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5" name="圆角矩形 24"/>
          <p:cNvSpPr/>
          <p:nvPr/>
        </p:nvSpPr>
        <p:spPr>
          <a:xfrm>
            <a:off x="4665053" y="3244216"/>
            <a:ext cx="290953" cy="289232"/>
          </a:xfrm>
          <a:prstGeom prst="roundRect">
            <a:avLst/>
          </a:prstGeom>
          <a:pattFill prst="dkUpDiag">
            <a:fgClr>
              <a:srgbClr val="FF66CC"/>
            </a:fgClr>
            <a:bgClr>
              <a:srgbClr val="363636"/>
            </a:bgClr>
          </a:pattFill>
          <a:ln w="25400" cap="flat" cmpd="sng" algn="ctr">
            <a:noFill/>
            <a:prstDash val="solid"/>
          </a:ln>
          <a:effectLst/>
        </p:spPr>
        <p:txBody>
          <a:bodyPr lIns="61414" tIns="30707" rIns="61414" bIns="307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2</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6" name="圆角矩形 25"/>
          <p:cNvSpPr/>
          <p:nvPr/>
        </p:nvSpPr>
        <p:spPr>
          <a:xfrm>
            <a:off x="4228819" y="3678156"/>
            <a:ext cx="290953" cy="289232"/>
          </a:xfrm>
          <a:prstGeom prst="roundRect">
            <a:avLst/>
          </a:prstGeom>
          <a:pattFill prst="dkUpDiag">
            <a:fgClr>
              <a:srgbClr val="FFCC00"/>
            </a:fgClr>
            <a:bgClr>
              <a:srgbClr val="363636"/>
            </a:bgClr>
          </a:pattFill>
          <a:ln w="25400" cap="flat" cmpd="sng" algn="ctr">
            <a:noFill/>
            <a:prstDash val="solid"/>
          </a:ln>
          <a:effectLst/>
        </p:spPr>
        <p:txBody>
          <a:bodyPr lIns="61414" tIns="30707" rIns="61414" bIns="307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3</a:t>
            </a: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7" name="圆角矩形 26"/>
          <p:cNvSpPr/>
          <p:nvPr/>
        </p:nvSpPr>
        <p:spPr>
          <a:xfrm>
            <a:off x="4665053" y="3678156"/>
            <a:ext cx="290953" cy="289232"/>
          </a:xfrm>
          <a:prstGeom prst="roundRect">
            <a:avLst/>
          </a:prstGeom>
          <a:pattFill prst="dkUpDiag">
            <a:fgClr>
              <a:srgbClr val="00CC99"/>
            </a:fgClr>
            <a:bgClr>
              <a:srgbClr val="363636"/>
            </a:bgClr>
          </a:pattFill>
          <a:ln w="25400" cap="flat" cmpd="sng" algn="ctr">
            <a:noFill/>
            <a:prstDash val="solid"/>
          </a:ln>
          <a:effectLst/>
        </p:spPr>
        <p:txBody>
          <a:bodyPr lIns="61414" tIns="30707" rIns="61414" bIns="3070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4</a:t>
            </a: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8" name="TextBox 27"/>
          <p:cNvSpPr txBox="1"/>
          <p:nvPr/>
        </p:nvSpPr>
        <p:spPr>
          <a:xfrm>
            <a:off x="1076795" y="2703195"/>
            <a:ext cx="2250021" cy="857360"/>
          </a:xfrm>
          <a:prstGeom prst="rect">
            <a:avLst/>
          </a:prstGeom>
          <a:noFill/>
        </p:spPr>
        <p:txBody>
          <a:bodyPr wrap="square" lIns="61414" tIns="30707" rIns="61414" bIns="30707"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a:t>
            </a: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9" name="TextBox 28"/>
          <p:cNvSpPr txBox="1"/>
          <p:nvPr/>
        </p:nvSpPr>
        <p:spPr>
          <a:xfrm>
            <a:off x="2367599" y="2401183"/>
            <a:ext cx="959219" cy="315463"/>
          </a:xfrm>
          <a:prstGeom prst="rect">
            <a:avLst/>
          </a:prstGeom>
        </p:spPr>
        <p:txBody>
          <a:bodyPr wrap="none" lIns="68571" tIns="34286" rIns="68571" bIns="34286">
            <a:spAutoFit/>
          </a:bodyPr>
          <a:lstStyle>
            <a:defPPr>
              <a:defRPr lang="zh-CN"/>
            </a:defPPr>
            <a:lvl1pPr algn="ctr">
              <a:defRPr sz="2200" b="1">
                <a:solidFill>
                  <a:schemeClr val="tx1">
                    <a:lumMod val="65000"/>
                    <a:lumOff val="35000"/>
                  </a:schemeClr>
                </a:solidFill>
                <a:latin typeface="微软雅黑" pitchFamily="34" charset="-122"/>
                <a:ea typeface="微软雅黑" pitchFamily="34" charset="-122"/>
              </a:defRPr>
            </a:lvl1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sp>
        <p:nvSpPr>
          <p:cNvPr id="30" name="TextBox 29"/>
          <p:cNvSpPr txBox="1"/>
          <p:nvPr/>
        </p:nvSpPr>
        <p:spPr>
          <a:xfrm>
            <a:off x="5850371" y="2703195"/>
            <a:ext cx="2250021" cy="874544"/>
          </a:xfrm>
          <a:prstGeom prst="rect">
            <a:avLst/>
          </a:prstGeom>
          <a:noFill/>
        </p:spPr>
        <p:txBody>
          <a:bodyPr wrap="square" lIns="61414" tIns="30707" rIns="61414" bIns="30707"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a:t>
            </a: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1" name="TextBox 30"/>
          <p:cNvSpPr txBox="1"/>
          <p:nvPr/>
        </p:nvSpPr>
        <p:spPr>
          <a:xfrm>
            <a:off x="5840713" y="2401183"/>
            <a:ext cx="959219" cy="315463"/>
          </a:xfrm>
          <a:prstGeom prst="rect">
            <a:avLst/>
          </a:prstGeom>
        </p:spPr>
        <p:txBody>
          <a:bodyPr wrap="none" lIns="68571" tIns="34286" rIns="68571" bIns="34286">
            <a:spAutoFit/>
          </a:bodyPr>
          <a:lstStyle>
            <a:defPPr>
              <a:defRPr lang="zh-CN"/>
            </a:defPPr>
            <a:lvl1pPr algn="r">
              <a:defRPr sz="2200" b="1">
                <a:solidFill>
                  <a:schemeClr val="tx1">
                    <a:lumMod val="65000"/>
                    <a:lumOff val="35000"/>
                  </a:schemeClr>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sp>
        <p:nvSpPr>
          <p:cNvPr id="32" name="TextBox 31"/>
          <p:cNvSpPr txBox="1"/>
          <p:nvPr/>
        </p:nvSpPr>
        <p:spPr>
          <a:xfrm>
            <a:off x="1076795" y="3994616"/>
            <a:ext cx="2250021" cy="874544"/>
          </a:xfrm>
          <a:prstGeom prst="rect">
            <a:avLst/>
          </a:prstGeom>
          <a:noFill/>
        </p:spPr>
        <p:txBody>
          <a:bodyPr wrap="square" lIns="61414" tIns="30707" rIns="61414" bIns="30707"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a:t>
            </a: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3" name="TextBox 32"/>
          <p:cNvSpPr txBox="1"/>
          <p:nvPr/>
        </p:nvSpPr>
        <p:spPr>
          <a:xfrm>
            <a:off x="2367599" y="3683632"/>
            <a:ext cx="959219" cy="315463"/>
          </a:xfrm>
          <a:prstGeom prst="rect">
            <a:avLst/>
          </a:prstGeom>
        </p:spPr>
        <p:txBody>
          <a:bodyPr wrap="none" lIns="68571" tIns="34286" rIns="68571" bIns="34286">
            <a:spAutoFit/>
          </a:bodyPr>
          <a:lstStyle>
            <a:defPPr>
              <a:defRPr lang="zh-CN"/>
            </a:defPPr>
            <a:lvl1pPr algn="r">
              <a:defRPr sz="2200" b="1">
                <a:solidFill>
                  <a:schemeClr val="tx1">
                    <a:lumMod val="65000"/>
                    <a:lumOff val="35000"/>
                  </a:schemeClr>
                </a:solidFill>
                <a:latin typeface="微软雅黑" pitchFamily="34" charset="-122"/>
                <a:ea typeface="微软雅黑" pitchFamily="34" charset="-122"/>
              </a:defRPr>
            </a:lvl1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sp>
        <p:nvSpPr>
          <p:cNvPr id="34" name="TextBox 33"/>
          <p:cNvSpPr txBox="1"/>
          <p:nvPr/>
        </p:nvSpPr>
        <p:spPr>
          <a:xfrm>
            <a:off x="5850371" y="3994616"/>
            <a:ext cx="2250021" cy="874544"/>
          </a:xfrm>
          <a:prstGeom prst="rect">
            <a:avLst/>
          </a:prstGeom>
          <a:noFill/>
        </p:spPr>
        <p:txBody>
          <a:bodyPr wrap="square" lIns="61414" tIns="30707" rIns="61414" bIns="30707"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a:t>
            </a: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5" name="TextBox 34"/>
          <p:cNvSpPr txBox="1"/>
          <p:nvPr/>
        </p:nvSpPr>
        <p:spPr>
          <a:xfrm>
            <a:off x="5850371" y="3683632"/>
            <a:ext cx="959219" cy="315463"/>
          </a:xfrm>
          <a:prstGeom prst="rect">
            <a:avLst/>
          </a:prstGeom>
        </p:spPr>
        <p:txBody>
          <a:bodyPr wrap="none" lIns="68571" tIns="34286" rIns="68571" bIns="34286">
            <a:spAutoFit/>
          </a:bodyPr>
          <a:lstStyle>
            <a:defPPr>
              <a:defRPr lang="zh-CN"/>
            </a:defPPr>
            <a:lvl1pPr>
              <a:defRPr sz="2200" b="1">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 calcmode="lin" valueType="num">
                                      <p:cBhvr>
                                        <p:cTn id="13" dur="500" fill="hold"/>
                                        <p:tgtEl>
                                          <p:spTgt spid="20"/>
                                        </p:tgtEl>
                                        <p:attrNameLst>
                                          <p:attrName>style.rotation</p:attrName>
                                        </p:attrNameLst>
                                      </p:cBhvr>
                                      <p:tavLst>
                                        <p:tav tm="0">
                                          <p:val>
                                            <p:fltVal val="360"/>
                                          </p:val>
                                        </p:tav>
                                        <p:tav tm="100000">
                                          <p:val>
                                            <p:fltVal val="0"/>
                                          </p:val>
                                        </p:tav>
                                      </p:tavLst>
                                    </p:anim>
                                    <p:animEffect transition="in" filter="fade">
                                      <p:cBhvr>
                                        <p:cTn id="14" dur="500"/>
                                        <p:tgtEl>
                                          <p:spTgt spid="20"/>
                                        </p:tgtEl>
                                      </p:cBhvr>
                                    </p:animEffect>
                                  </p:childTnLst>
                                </p:cTn>
                              </p:par>
                              <p:par>
                                <p:cTn id="15" presetID="49" presetClass="entr" presetSubtype="0" decel="100000" fill="hold" grpId="0" nodeType="withEffect">
                                  <p:stCondLst>
                                    <p:cond delay="20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 calcmode="lin" valueType="num">
                                      <p:cBhvr>
                                        <p:cTn id="19" dur="500" fill="hold"/>
                                        <p:tgtEl>
                                          <p:spTgt spid="21"/>
                                        </p:tgtEl>
                                        <p:attrNameLst>
                                          <p:attrName>style.rotation</p:attrName>
                                        </p:attrNameLst>
                                      </p:cBhvr>
                                      <p:tavLst>
                                        <p:tav tm="0">
                                          <p:val>
                                            <p:fltVal val="360"/>
                                          </p:val>
                                        </p:tav>
                                        <p:tav tm="100000">
                                          <p:val>
                                            <p:fltVal val="0"/>
                                          </p:val>
                                        </p:tav>
                                      </p:tavLst>
                                    </p:anim>
                                    <p:animEffect transition="in" filter="fade">
                                      <p:cBhvr>
                                        <p:cTn id="20" dur="500"/>
                                        <p:tgtEl>
                                          <p:spTgt spid="21"/>
                                        </p:tgtEl>
                                      </p:cBhvr>
                                    </p:animEffect>
                                  </p:childTnLst>
                                </p:cTn>
                              </p:par>
                              <p:par>
                                <p:cTn id="21" presetID="49" presetClass="entr" presetSubtype="0" decel="100000" fill="hold" grpId="0" nodeType="withEffect">
                                  <p:stCondLst>
                                    <p:cond delay="40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 calcmode="lin" valueType="num">
                                      <p:cBhvr>
                                        <p:cTn id="25" dur="500" fill="hold"/>
                                        <p:tgtEl>
                                          <p:spTgt spid="22"/>
                                        </p:tgtEl>
                                        <p:attrNameLst>
                                          <p:attrName>style.rotation</p:attrName>
                                        </p:attrNameLst>
                                      </p:cBhvr>
                                      <p:tavLst>
                                        <p:tav tm="0">
                                          <p:val>
                                            <p:fltVal val="360"/>
                                          </p:val>
                                        </p:tav>
                                        <p:tav tm="100000">
                                          <p:val>
                                            <p:fltVal val="0"/>
                                          </p:val>
                                        </p:tav>
                                      </p:tavLst>
                                    </p:anim>
                                    <p:animEffect transition="in" filter="fade">
                                      <p:cBhvr>
                                        <p:cTn id="26" dur="500"/>
                                        <p:tgtEl>
                                          <p:spTgt spid="22"/>
                                        </p:tgtEl>
                                      </p:cBhvr>
                                    </p:animEffect>
                                  </p:childTnLst>
                                </p:cTn>
                              </p:par>
                              <p:par>
                                <p:cTn id="27" presetID="49" presetClass="entr" presetSubtype="0" decel="100000" fill="hold" grpId="0" nodeType="withEffect">
                                  <p:stCondLst>
                                    <p:cond delay="60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anim calcmode="lin" valueType="num">
                                      <p:cBhvr>
                                        <p:cTn id="31" dur="500" fill="hold"/>
                                        <p:tgtEl>
                                          <p:spTgt spid="23"/>
                                        </p:tgtEl>
                                        <p:attrNameLst>
                                          <p:attrName>style.rotation</p:attrName>
                                        </p:attrNameLst>
                                      </p:cBhvr>
                                      <p:tavLst>
                                        <p:tav tm="0">
                                          <p:val>
                                            <p:fltVal val="360"/>
                                          </p:val>
                                        </p:tav>
                                        <p:tav tm="100000">
                                          <p:val>
                                            <p:fltVal val="0"/>
                                          </p:val>
                                        </p:tav>
                                      </p:tavLst>
                                    </p:anim>
                                    <p:animEffect transition="in" filter="fade">
                                      <p:cBhvr>
                                        <p:cTn id="32" dur="500"/>
                                        <p:tgtEl>
                                          <p:spTgt spid="23"/>
                                        </p:tgtEl>
                                      </p:cBhvr>
                                    </p:animEffect>
                                  </p:childTnLst>
                                </p:cTn>
                              </p:par>
                            </p:childTnLst>
                          </p:cTn>
                        </p:par>
                        <p:par>
                          <p:cTn id="33" fill="hold">
                            <p:stCondLst>
                              <p:cond delay="1600"/>
                            </p:stCondLst>
                            <p:childTnLst>
                              <p:par>
                                <p:cTn id="34" presetID="23" presetClass="entr" presetSubtype="528"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 calcmode="lin" valueType="num">
                                      <p:cBhvr>
                                        <p:cTn id="38" dur="500" fill="hold"/>
                                        <p:tgtEl>
                                          <p:spTgt spid="24"/>
                                        </p:tgtEl>
                                        <p:attrNameLst>
                                          <p:attrName>ppt_x</p:attrName>
                                        </p:attrNameLst>
                                      </p:cBhvr>
                                      <p:tavLst>
                                        <p:tav tm="0">
                                          <p:val>
                                            <p:fltVal val="0.5"/>
                                          </p:val>
                                        </p:tav>
                                        <p:tav tm="100000">
                                          <p:val>
                                            <p:strVal val="#ppt_x"/>
                                          </p:val>
                                        </p:tav>
                                      </p:tavLst>
                                    </p:anim>
                                    <p:anim calcmode="lin" valueType="num">
                                      <p:cBhvr>
                                        <p:cTn id="39" dur="500" fill="hold"/>
                                        <p:tgtEl>
                                          <p:spTgt spid="24"/>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 calcmode="lin" valueType="num">
                                      <p:cBhvr>
                                        <p:cTn id="44" dur="500" fill="hold"/>
                                        <p:tgtEl>
                                          <p:spTgt spid="25"/>
                                        </p:tgtEl>
                                        <p:attrNameLst>
                                          <p:attrName>ppt_x</p:attrName>
                                        </p:attrNameLst>
                                      </p:cBhvr>
                                      <p:tavLst>
                                        <p:tav tm="0">
                                          <p:val>
                                            <p:fltVal val="0.5"/>
                                          </p:val>
                                        </p:tav>
                                        <p:tav tm="100000">
                                          <p:val>
                                            <p:strVal val="#ppt_x"/>
                                          </p:val>
                                        </p:tav>
                                      </p:tavLst>
                                    </p:anim>
                                    <p:anim calcmode="lin" valueType="num">
                                      <p:cBhvr>
                                        <p:cTn id="45" dur="500" fill="hold"/>
                                        <p:tgtEl>
                                          <p:spTgt spid="25"/>
                                        </p:tgtEl>
                                        <p:attrNameLst>
                                          <p:attrName>ppt_y</p:attrName>
                                        </p:attrNameLst>
                                      </p:cBhvr>
                                      <p:tavLst>
                                        <p:tav tm="0">
                                          <p:val>
                                            <p:fltVal val="0.5"/>
                                          </p:val>
                                        </p:tav>
                                        <p:tav tm="100000">
                                          <p:val>
                                            <p:strVal val="#ppt_y"/>
                                          </p:val>
                                        </p:tav>
                                      </p:tavLst>
                                    </p:anim>
                                  </p:childTnLst>
                                </p:cTn>
                              </p:par>
                              <p:par>
                                <p:cTn id="46" presetID="23" presetClass="entr" presetSubtype="528"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 calcmode="lin" valueType="num">
                                      <p:cBhvr>
                                        <p:cTn id="50" dur="500" fill="hold"/>
                                        <p:tgtEl>
                                          <p:spTgt spid="26"/>
                                        </p:tgtEl>
                                        <p:attrNameLst>
                                          <p:attrName>ppt_x</p:attrName>
                                        </p:attrNameLst>
                                      </p:cBhvr>
                                      <p:tavLst>
                                        <p:tav tm="0">
                                          <p:val>
                                            <p:fltVal val="0.5"/>
                                          </p:val>
                                        </p:tav>
                                        <p:tav tm="100000">
                                          <p:val>
                                            <p:strVal val="#ppt_x"/>
                                          </p:val>
                                        </p:tav>
                                      </p:tavLst>
                                    </p:anim>
                                    <p:anim calcmode="lin" valueType="num">
                                      <p:cBhvr>
                                        <p:cTn id="51" dur="500" fill="hold"/>
                                        <p:tgtEl>
                                          <p:spTgt spid="26"/>
                                        </p:tgtEl>
                                        <p:attrNameLst>
                                          <p:attrName>ppt_y</p:attrName>
                                        </p:attrNameLst>
                                      </p:cBhvr>
                                      <p:tavLst>
                                        <p:tav tm="0">
                                          <p:val>
                                            <p:fltVal val="0.5"/>
                                          </p:val>
                                        </p:tav>
                                        <p:tav tm="100000">
                                          <p:val>
                                            <p:strVal val="#ppt_y"/>
                                          </p:val>
                                        </p:tav>
                                      </p:tavLst>
                                    </p:anim>
                                  </p:childTnLst>
                                </p:cTn>
                              </p:par>
                              <p:par>
                                <p:cTn id="52" presetID="23" presetClass="entr" presetSubtype="528"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p:cTn id="54" dur="500" fill="hold"/>
                                        <p:tgtEl>
                                          <p:spTgt spid="27"/>
                                        </p:tgtEl>
                                        <p:attrNameLst>
                                          <p:attrName>ppt_w</p:attrName>
                                        </p:attrNameLst>
                                      </p:cBhvr>
                                      <p:tavLst>
                                        <p:tav tm="0">
                                          <p:val>
                                            <p:fltVal val="0"/>
                                          </p:val>
                                        </p:tav>
                                        <p:tav tm="100000">
                                          <p:val>
                                            <p:strVal val="#ppt_w"/>
                                          </p:val>
                                        </p:tav>
                                      </p:tavLst>
                                    </p:anim>
                                    <p:anim calcmode="lin" valueType="num">
                                      <p:cBhvr>
                                        <p:cTn id="55" dur="500" fill="hold"/>
                                        <p:tgtEl>
                                          <p:spTgt spid="27"/>
                                        </p:tgtEl>
                                        <p:attrNameLst>
                                          <p:attrName>ppt_h</p:attrName>
                                        </p:attrNameLst>
                                      </p:cBhvr>
                                      <p:tavLst>
                                        <p:tav tm="0">
                                          <p:val>
                                            <p:fltVal val="0"/>
                                          </p:val>
                                        </p:tav>
                                        <p:tav tm="100000">
                                          <p:val>
                                            <p:strVal val="#ppt_h"/>
                                          </p:val>
                                        </p:tav>
                                      </p:tavLst>
                                    </p:anim>
                                    <p:anim calcmode="lin" valueType="num">
                                      <p:cBhvr>
                                        <p:cTn id="56" dur="500" fill="hold"/>
                                        <p:tgtEl>
                                          <p:spTgt spid="27"/>
                                        </p:tgtEl>
                                        <p:attrNameLst>
                                          <p:attrName>ppt_x</p:attrName>
                                        </p:attrNameLst>
                                      </p:cBhvr>
                                      <p:tavLst>
                                        <p:tav tm="0">
                                          <p:val>
                                            <p:fltVal val="0.5"/>
                                          </p:val>
                                        </p:tav>
                                        <p:tav tm="100000">
                                          <p:val>
                                            <p:strVal val="#ppt_x"/>
                                          </p:val>
                                        </p:tav>
                                      </p:tavLst>
                                    </p:anim>
                                    <p:anim calcmode="lin" valueType="num">
                                      <p:cBhvr>
                                        <p:cTn id="57" dur="500" fill="hold"/>
                                        <p:tgtEl>
                                          <p:spTgt spid="27"/>
                                        </p:tgtEl>
                                        <p:attrNameLst>
                                          <p:attrName>ppt_y</p:attrName>
                                        </p:attrNameLst>
                                      </p:cBhvr>
                                      <p:tavLst>
                                        <p:tav tm="0">
                                          <p:val>
                                            <p:fltVal val="0.5"/>
                                          </p:val>
                                        </p:tav>
                                        <p:tav tm="100000">
                                          <p:val>
                                            <p:strVal val="#ppt_y"/>
                                          </p:val>
                                        </p:tav>
                                      </p:tavLst>
                                    </p:anim>
                                  </p:childTnLst>
                                </p:cTn>
                              </p:par>
                            </p:childTnLst>
                          </p:cTn>
                        </p:par>
                        <p:par>
                          <p:cTn id="58" fill="hold">
                            <p:stCondLst>
                              <p:cond delay="2100"/>
                            </p:stCondLst>
                            <p:childTnLst>
                              <p:par>
                                <p:cTn id="59" presetID="12" presetClass="entr" presetSubtype="2"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p:tgtEl>
                                          <p:spTgt spid="29"/>
                                        </p:tgtEl>
                                        <p:attrNameLst>
                                          <p:attrName>ppt_x</p:attrName>
                                        </p:attrNameLst>
                                      </p:cBhvr>
                                      <p:tavLst>
                                        <p:tav tm="0">
                                          <p:val>
                                            <p:strVal val="#ppt_x+#ppt_w*1.125000"/>
                                          </p:val>
                                        </p:tav>
                                        <p:tav tm="100000">
                                          <p:val>
                                            <p:strVal val="#ppt_x"/>
                                          </p:val>
                                        </p:tav>
                                      </p:tavLst>
                                    </p:anim>
                                    <p:animEffect transition="in" filter="wipe(left)">
                                      <p:cBhvr>
                                        <p:cTn id="62" dur="500"/>
                                        <p:tgtEl>
                                          <p:spTgt spid="29"/>
                                        </p:tgtEl>
                                      </p:cBhvr>
                                    </p:animEffect>
                                  </p:childTnLst>
                                </p:cTn>
                              </p:par>
                              <p:par>
                                <p:cTn id="63" presetID="12" presetClass="entr" presetSubtype="2"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 calcmode="lin" valueType="num">
                                      <p:cBhvr additive="base">
                                        <p:cTn id="65" dur="500"/>
                                        <p:tgtEl>
                                          <p:spTgt spid="28"/>
                                        </p:tgtEl>
                                        <p:attrNameLst>
                                          <p:attrName>ppt_x</p:attrName>
                                        </p:attrNameLst>
                                      </p:cBhvr>
                                      <p:tavLst>
                                        <p:tav tm="0">
                                          <p:val>
                                            <p:strVal val="#ppt_x+#ppt_w*1.125000"/>
                                          </p:val>
                                        </p:tav>
                                        <p:tav tm="100000">
                                          <p:val>
                                            <p:strVal val="#ppt_x"/>
                                          </p:val>
                                        </p:tav>
                                      </p:tavLst>
                                    </p:anim>
                                    <p:animEffect transition="in" filter="wipe(left)">
                                      <p:cBhvr>
                                        <p:cTn id="66" dur="500"/>
                                        <p:tgtEl>
                                          <p:spTgt spid="28"/>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additive="base">
                                        <p:cTn id="69" dur="500"/>
                                        <p:tgtEl>
                                          <p:spTgt spid="31"/>
                                        </p:tgtEl>
                                        <p:attrNameLst>
                                          <p:attrName>ppt_x</p:attrName>
                                        </p:attrNameLst>
                                      </p:cBhvr>
                                      <p:tavLst>
                                        <p:tav tm="0">
                                          <p:val>
                                            <p:strVal val="#ppt_x-#ppt_w*1.125000"/>
                                          </p:val>
                                        </p:tav>
                                        <p:tav tm="100000">
                                          <p:val>
                                            <p:strVal val="#ppt_x"/>
                                          </p:val>
                                        </p:tav>
                                      </p:tavLst>
                                    </p:anim>
                                    <p:animEffect transition="in" filter="wipe(right)">
                                      <p:cBhvr>
                                        <p:cTn id="70" dur="500"/>
                                        <p:tgtEl>
                                          <p:spTgt spid="31"/>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30"/>
                                        </p:tgtEl>
                                        <p:attrNameLst>
                                          <p:attrName>style.visibility</p:attrName>
                                        </p:attrNameLst>
                                      </p:cBhvr>
                                      <p:to>
                                        <p:strVal val="visible"/>
                                      </p:to>
                                    </p:set>
                                    <p:anim calcmode="lin" valueType="num">
                                      <p:cBhvr additive="base">
                                        <p:cTn id="73" dur="500"/>
                                        <p:tgtEl>
                                          <p:spTgt spid="30"/>
                                        </p:tgtEl>
                                        <p:attrNameLst>
                                          <p:attrName>ppt_x</p:attrName>
                                        </p:attrNameLst>
                                      </p:cBhvr>
                                      <p:tavLst>
                                        <p:tav tm="0">
                                          <p:val>
                                            <p:strVal val="#ppt_x-#ppt_w*1.125000"/>
                                          </p:val>
                                        </p:tav>
                                        <p:tav tm="100000">
                                          <p:val>
                                            <p:strVal val="#ppt_x"/>
                                          </p:val>
                                        </p:tav>
                                      </p:tavLst>
                                    </p:anim>
                                    <p:animEffect transition="in" filter="wipe(right)">
                                      <p:cBhvr>
                                        <p:cTn id="74" dur="500"/>
                                        <p:tgtEl>
                                          <p:spTgt spid="30"/>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33"/>
                                        </p:tgtEl>
                                        <p:attrNameLst>
                                          <p:attrName>style.visibility</p:attrName>
                                        </p:attrNameLst>
                                      </p:cBhvr>
                                      <p:to>
                                        <p:strVal val="visible"/>
                                      </p:to>
                                    </p:set>
                                    <p:anim calcmode="lin" valueType="num">
                                      <p:cBhvr additive="base">
                                        <p:cTn id="77" dur="500"/>
                                        <p:tgtEl>
                                          <p:spTgt spid="33"/>
                                        </p:tgtEl>
                                        <p:attrNameLst>
                                          <p:attrName>ppt_x</p:attrName>
                                        </p:attrNameLst>
                                      </p:cBhvr>
                                      <p:tavLst>
                                        <p:tav tm="0">
                                          <p:val>
                                            <p:strVal val="#ppt_x+#ppt_w*1.125000"/>
                                          </p:val>
                                        </p:tav>
                                        <p:tav tm="100000">
                                          <p:val>
                                            <p:strVal val="#ppt_x"/>
                                          </p:val>
                                        </p:tav>
                                      </p:tavLst>
                                    </p:anim>
                                    <p:animEffect transition="in" filter="wipe(left)">
                                      <p:cBhvr>
                                        <p:cTn id="78" dur="500"/>
                                        <p:tgtEl>
                                          <p:spTgt spid="33"/>
                                        </p:tgtEl>
                                      </p:cBhvr>
                                    </p:animEffect>
                                  </p:childTnLst>
                                </p:cTn>
                              </p:par>
                              <p:par>
                                <p:cTn id="79" presetID="12" presetClass="entr" presetSubtype="2" fill="hold" grpId="0" nodeType="withEffect">
                                  <p:stCondLst>
                                    <p:cond delay="0"/>
                                  </p:stCondLst>
                                  <p:childTnLst>
                                    <p:set>
                                      <p:cBhvr>
                                        <p:cTn id="80" dur="1" fill="hold">
                                          <p:stCondLst>
                                            <p:cond delay="0"/>
                                          </p:stCondLst>
                                        </p:cTn>
                                        <p:tgtEl>
                                          <p:spTgt spid="32"/>
                                        </p:tgtEl>
                                        <p:attrNameLst>
                                          <p:attrName>style.visibility</p:attrName>
                                        </p:attrNameLst>
                                      </p:cBhvr>
                                      <p:to>
                                        <p:strVal val="visible"/>
                                      </p:to>
                                    </p:set>
                                    <p:anim calcmode="lin" valueType="num">
                                      <p:cBhvr additive="base">
                                        <p:cTn id="81" dur="500"/>
                                        <p:tgtEl>
                                          <p:spTgt spid="32"/>
                                        </p:tgtEl>
                                        <p:attrNameLst>
                                          <p:attrName>ppt_x</p:attrName>
                                        </p:attrNameLst>
                                      </p:cBhvr>
                                      <p:tavLst>
                                        <p:tav tm="0">
                                          <p:val>
                                            <p:strVal val="#ppt_x+#ppt_w*1.125000"/>
                                          </p:val>
                                        </p:tav>
                                        <p:tav tm="100000">
                                          <p:val>
                                            <p:strVal val="#ppt_x"/>
                                          </p:val>
                                        </p:tav>
                                      </p:tavLst>
                                    </p:anim>
                                    <p:animEffect transition="in" filter="wipe(left)">
                                      <p:cBhvr>
                                        <p:cTn id="82" dur="500"/>
                                        <p:tgtEl>
                                          <p:spTgt spid="32"/>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35"/>
                                        </p:tgtEl>
                                        <p:attrNameLst>
                                          <p:attrName>style.visibility</p:attrName>
                                        </p:attrNameLst>
                                      </p:cBhvr>
                                      <p:to>
                                        <p:strVal val="visible"/>
                                      </p:to>
                                    </p:set>
                                    <p:anim calcmode="lin" valueType="num">
                                      <p:cBhvr additive="base">
                                        <p:cTn id="85" dur="500"/>
                                        <p:tgtEl>
                                          <p:spTgt spid="35"/>
                                        </p:tgtEl>
                                        <p:attrNameLst>
                                          <p:attrName>ppt_x</p:attrName>
                                        </p:attrNameLst>
                                      </p:cBhvr>
                                      <p:tavLst>
                                        <p:tav tm="0">
                                          <p:val>
                                            <p:strVal val="#ppt_x-#ppt_w*1.125000"/>
                                          </p:val>
                                        </p:tav>
                                        <p:tav tm="100000">
                                          <p:val>
                                            <p:strVal val="#ppt_x"/>
                                          </p:val>
                                        </p:tav>
                                      </p:tavLst>
                                    </p:anim>
                                    <p:animEffect transition="in" filter="wipe(right)">
                                      <p:cBhvr>
                                        <p:cTn id="86" dur="500"/>
                                        <p:tgtEl>
                                          <p:spTgt spid="35"/>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34"/>
                                        </p:tgtEl>
                                        <p:attrNameLst>
                                          <p:attrName>style.visibility</p:attrName>
                                        </p:attrNameLst>
                                      </p:cBhvr>
                                      <p:to>
                                        <p:strVal val="visible"/>
                                      </p:to>
                                    </p:set>
                                    <p:anim calcmode="lin" valueType="num">
                                      <p:cBhvr additive="base">
                                        <p:cTn id="89" dur="500"/>
                                        <p:tgtEl>
                                          <p:spTgt spid="34"/>
                                        </p:tgtEl>
                                        <p:attrNameLst>
                                          <p:attrName>ppt_x</p:attrName>
                                        </p:attrNameLst>
                                      </p:cBhvr>
                                      <p:tavLst>
                                        <p:tav tm="0">
                                          <p:val>
                                            <p:strVal val="#ppt_x-#ppt_w*1.125000"/>
                                          </p:val>
                                        </p:tav>
                                        <p:tav tm="100000">
                                          <p:val>
                                            <p:strVal val="#ppt_x"/>
                                          </p:val>
                                        </p:tav>
                                      </p:tavLst>
                                    </p:anim>
                                    <p:animEffect transition="in" filter="wipe(right)">
                                      <p:cBhvr>
                                        <p:cTn id="9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animBg="1"/>
      <p:bldP spid="22" grpId="0" animBg="1"/>
      <p:bldP spid="23" grpId="0" animBg="1"/>
      <p:bldP spid="24" grpId="0" animBg="1"/>
      <p:bldP spid="25" grpId="0" animBg="1"/>
      <p:bldP spid="26" grpId="0" animBg="1"/>
      <p:bldP spid="27" grpId="0" animBg="1"/>
      <p:bldP spid="28" grpId="0"/>
      <p:bldP spid="29" grpId="0"/>
      <p:bldP spid="30" grpId="0"/>
      <p:bldP spid="31" grpId="0"/>
      <p:bldP spid="32" grpId="0"/>
      <p:bldP spid="33" grpId="0"/>
      <p:bldP spid="34" grpId="0"/>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框 3"/>
          <p:cNvSpPr txBox="1"/>
          <p:nvPr/>
        </p:nvSpPr>
        <p:spPr>
          <a:xfrm>
            <a:off x="1187624" y="1198674"/>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cxnSp>
        <p:nvCxnSpPr>
          <p:cNvPr id="49" name="直接连接符 48"/>
          <p:cNvCxnSpPr/>
          <p:nvPr/>
        </p:nvCxnSpPr>
        <p:spPr>
          <a:xfrm>
            <a:off x="5012314" y="1921677"/>
            <a:ext cx="0" cy="3170057"/>
          </a:xfrm>
          <a:prstGeom prst="line">
            <a:avLst/>
          </a:prstGeom>
          <a:noFill/>
          <a:ln w="12700" cap="flat" cmpd="sng" algn="ctr">
            <a:solidFill>
              <a:sysClr val="window" lastClr="FFFFFF"/>
            </a:solidFill>
            <a:prstDash val="solid"/>
          </a:ln>
          <a:effectLst/>
        </p:spPr>
      </p:cxnSp>
      <p:grpSp>
        <p:nvGrpSpPr>
          <p:cNvPr id="50" name="组合 49"/>
          <p:cNvGrpSpPr/>
          <p:nvPr/>
        </p:nvGrpSpPr>
        <p:grpSpPr>
          <a:xfrm>
            <a:off x="2517608" y="2149682"/>
            <a:ext cx="2158403" cy="276807"/>
            <a:chOff x="3249264" y="1751685"/>
            <a:chExt cx="2994025" cy="369074"/>
          </a:xfrm>
        </p:grpSpPr>
        <p:grpSp>
          <p:nvGrpSpPr>
            <p:cNvPr id="51" name="组合 50"/>
            <p:cNvGrpSpPr/>
            <p:nvPr/>
          </p:nvGrpSpPr>
          <p:grpSpPr>
            <a:xfrm>
              <a:off x="3249264" y="1776444"/>
              <a:ext cx="2994025" cy="314202"/>
              <a:chOff x="2940050" y="2132898"/>
              <a:chExt cx="2994025" cy="314202"/>
            </a:xfrm>
          </p:grpSpPr>
          <p:sp>
            <p:nvSpPr>
              <p:cNvPr id="53" name="圆角矩形 52"/>
              <p:cNvSpPr/>
              <p:nvPr/>
            </p:nvSpPr>
            <p:spPr>
              <a:xfrm>
                <a:off x="2940050" y="2132898"/>
                <a:ext cx="2994025" cy="314202"/>
              </a:xfrm>
              <a:prstGeom prst="roundRect">
                <a:avLst>
                  <a:gd name="adj" fmla="val 50000"/>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4" name="圆角矩形 53"/>
              <p:cNvSpPr/>
              <p:nvPr/>
            </p:nvSpPr>
            <p:spPr>
              <a:xfrm>
                <a:off x="2940050" y="2132898"/>
                <a:ext cx="2108200" cy="314202"/>
              </a:xfrm>
              <a:prstGeom prst="roundRect">
                <a:avLst>
                  <a:gd name="adj" fmla="val 50000"/>
                </a:avLst>
              </a:prstGeom>
              <a:pattFill prst="dkUpDiag">
                <a:fgClr>
                  <a:srgbClr val="FF66CC"/>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52" name="文本框 4"/>
            <p:cNvSpPr txBox="1"/>
            <p:nvPr/>
          </p:nvSpPr>
          <p:spPr>
            <a:xfrm>
              <a:off x="5335260" y="1751685"/>
              <a:ext cx="673755" cy="369074"/>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70%</a:t>
              </a:r>
              <a:endParaRPr kumimoji="0" lang="zh-CN" altLang="en-US" sz="1100" b="0" i="0" u="none" strike="noStrike" kern="0" cap="none" spc="0" normalizeH="0" baseline="-300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5" name="组合 54"/>
          <p:cNvGrpSpPr/>
          <p:nvPr/>
        </p:nvGrpSpPr>
        <p:grpSpPr>
          <a:xfrm>
            <a:off x="2517608" y="2457982"/>
            <a:ext cx="2158403" cy="276807"/>
            <a:chOff x="3249264" y="2162753"/>
            <a:chExt cx="2994025" cy="369075"/>
          </a:xfrm>
        </p:grpSpPr>
        <p:grpSp>
          <p:nvGrpSpPr>
            <p:cNvPr id="56" name="组合 55"/>
            <p:cNvGrpSpPr/>
            <p:nvPr/>
          </p:nvGrpSpPr>
          <p:grpSpPr>
            <a:xfrm>
              <a:off x="3249264" y="2178703"/>
              <a:ext cx="2994025" cy="314618"/>
              <a:chOff x="2940050" y="2519659"/>
              <a:chExt cx="2994025" cy="314618"/>
            </a:xfrm>
          </p:grpSpPr>
          <p:sp>
            <p:nvSpPr>
              <p:cNvPr id="58" name="圆角矩形 57"/>
              <p:cNvSpPr/>
              <p:nvPr/>
            </p:nvSpPr>
            <p:spPr>
              <a:xfrm>
                <a:off x="2940050" y="2520075"/>
                <a:ext cx="2994025" cy="314202"/>
              </a:xfrm>
              <a:prstGeom prst="roundRect">
                <a:avLst>
                  <a:gd name="adj" fmla="val 50000"/>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9" name="圆角矩形 58"/>
              <p:cNvSpPr/>
              <p:nvPr/>
            </p:nvSpPr>
            <p:spPr>
              <a:xfrm>
                <a:off x="2940051" y="2519659"/>
                <a:ext cx="889000" cy="314202"/>
              </a:xfrm>
              <a:prstGeom prst="roundRect">
                <a:avLst>
                  <a:gd name="adj" fmla="val 50000"/>
                </a:avLst>
              </a:prstGeom>
              <a:pattFill prst="dkUpDiag">
                <a:fgClr>
                  <a:srgbClr val="FF66CC"/>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57" name="文本框 9"/>
            <p:cNvSpPr txBox="1"/>
            <p:nvPr/>
          </p:nvSpPr>
          <p:spPr>
            <a:xfrm>
              <a:off x="4118871" y="2162753"/>
              <a:ext cx="673755" cy="369075"/>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30%</a:t>
              </a:r>
              <a:endParaRPr kumimoji="0" lang="zh-CN" altLang="en-US" sz="1100" b="0" i="0" u="none" strike="noStrike" kern="0" cap="none" spc="0" normalizeH="0" baseline="-300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2513860" y="3785623"/>
            <a:ext cx="2171044" cy="276807"/>
            <a:chOff x="3244272" y="3932941"/>
            <a:chExt cx="3011560" cy="369074"/>
          </a:xfrm>
        </p:grpSpPr>
        <p:sp>
          <p:nvSpPr>
            <p:cNvPr id="61" name="圆角矩形 60"/>
            <p:cNvSpPr/>
            <p:nvPr/>
          </p:nvSpPr>
          <p:spPr>
            <a:xfrm>
              <a:off x="3261807" y="3971332"/>
              <a:ext cx="2994025" cy="314202"/>
            </a:xfrm>
            <a:prstGeom prst="roundRect">
              <a:avLst>
                <a:gd name="adj" fmla="val 50000"/>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圆角矩形 61"/>
            <p:cNvSpPr/>
            <p:nvPr/>
          </p:nvSpPr>
          <p:spPr>
            <a:xfrm>
              <a:off x="3244272" y="3971332"/>
              <a:ext cx="1201953" cy="314202"/>
            </a:xfrm>
            <a:prstGeom prst="roundRect">
              <a:avLst>
                <a:gd name="adj" fmla="val 50000"/>
              </a:avLst>
            </a:prstGeom>
            <a:pattFill prst="dkUpDiag">
              <a:fgClr>
                <a:srgbClr val="0092C3"/>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3" name="文本框 15"/>
            <p:cNvSpPr txBox="1"/>
            <p:nvPr/>
          </p:nvSpPr>
          <p:spPr>
            <a:xfrm>
              <a:off x="4418923" y="3932941"/>
              <a:ext cx="907694" cy="369074"/>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40%</a:t>
              </a:r>
              <a:endParaRPr kumimoji="0" lang="zh-CN" altLang="en-US" sz="1100" b="0" i="0" u="none" strike="noStrike" kern="0" cap="none" spc="0" normalizeH="0" baseline="-300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4" name="组合 63"/>
          <p:cNvGrpSpPr/>
          <p:nvPr/>
        </p:nvGrpSpPr>
        <p:grpSpPr>
          <a:xfrm>
            <a:off x="2513865" y="4079646"/>
            <a:ext cx="2168869" cy="276807"/>
            <a:chOff x="3244272" y="4324968"/>
            <a:chExt cx="3008542" cy="369074"/>
          </a:xfrm>
        </p:grpSpPr>
        <p:sp>
          <p:nvSpPr>
            <p:cNvPr id="65" name="圆角矩形 64"/>
            <p:cNvSpPr/>
            <p:nvPr/>
          </p:nvSpPr>
          <p:spPr>
            <a:xfrm>
              <a:off x="3258789" y="4362615"/>
              <a:ext cx="2994025" cy="314202"/>
            </a:xfrm>
            <a:prstGeom prst="roundRect">
              <a:avLst>
                <a:gd name="adj" fmla="val 50000"/>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6" name="圆角矩形 65"/>
            <p:cNvSpPr/>
            <p:nvPr/>
          </p:nvSpPr>
          <p:spPr>
            <a:xfrm>
              <a:off x="3244272" y="4362651"/>
              <a:ext cx="2108200" cy="314202"/>
            </a:xfrm>
            <a:prstGeom prst="roundRect">
              <a:avLst>
                <a:gd name="adj" fmla="val 50000"/>
              </a:avLst>
            </a:prstGeom>
            <a:pattFill prst="dkUpDiag">
              <a:fgClr>
                <a:srgbClr val="0092C3"/>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7" name="文本框 19"/>
            <p:cNvSpPr txBox="1"/>
            <p:nvPr/>
          </p:nvSpPr>
          <p:spPr>
            <a:xfrm>
              <a:off x="5326614" y="4324968"/>
              <a:ext cx="673754" cy="369074"/>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60%</a:t>
              </a:r>
              <a:endParaRPr kumimoji="0" lang="zh-CN" altLang="en-US" sz="1100" b="0" i="0" u="none" strike="noStrike" kern="0" cap="none" spc="0" normalizeH="0" baseline="-300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8" name="组合 67"/>
          <p:cNvGrpSpPr/>
          <p:nvPr/>
        </p:nvGrpSpPr>
        <p:grpSpPr>
          <a:xfrm>
            <a:off x="1043608" y="1921676"/>
            <a:ext cx="1618841" cy="1647000"/>
            <a:chOff x="471707" y="1675770"/>
            <a:chExt cx="2158455" cy="2196000"/>
          </a:xfrm>
          <a:pattFill prst="dkUpDiag">
            <a:fgClr>
              <a:srgbClr val="FF66CC"/>
            </a:fgClr>
            <a:bgClr>
              <a:srgbClr val="363636"/>
            </a:bgClr>
          </a:pattFill>
        </p:grpSpPr>
        <p:grpSp>
          <p:nvGrpSpPr>
            <p:cNvPr id="69" name="组合 68"/>
            <p:cNvGrpSpPr>
              <a:grpSpLocks noChangeAspect="1"/>
            </p:cNvGrpSpPr>
            <p:nvPr/>
          </p:nvGrpSpPr>
          <p:grpSpPr>
            <a:xfrm>
              <a:off x="471707" y="1675770"/>
              <a:ext cx="2158455" cy="2196000"/>
              <a:chOff x="5397500" y="5734050"/>
              <a:chExt cx="365125" cy="371476"/>
            </a:xfrm>
            <a:grpFill/>
          </p:grpSpPr>
          <p:sp>
            <p:nvSpPr>
              <p:cNvPr id="73"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4"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5"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70" name="组合 69"/>
            <p:cNvGrpSpPr>
              <a:grpSpLocks noChangeAspect="1"/>
            </p:cNvGrpSpPr>
            <p:nvPr/>
          </p:nvGrpSpPr>
          <p:grpSpPr>
            <a:xfrm>
              <a:off x="1735995" y="2108076"/>
              <a:ext cx="462003" cy="468000"/>
              <a:chOff x="2665061" y="4979202"/>
              <a:chExt cx="284308" cy="288000"/>
            </a:xfrm>
            <a:grpFill/>
          </p:grpSpPr>
          <p:sp>
            <p:nvSpPr>
              <p:cNvPr id="71"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2"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76" name="组合 75"/>
          <p:cNvGrpSpPr/>
          <p:nvPr/>
        </p:nvGrpSpPr>
        <p:grpSpPr>
          <a:xfrm>
            <a:off x="1051165" y="3582200"/>
            <a:ext cx="1618841" cy="1647000"/>
            <a:chOff x="478903" y="4355475"/>
            <a:chExt cx="2158455" cy="2196000"/>
          </a:xfrm>
          <a:pattFill prst="dkUpDiag">
            <a:fgClr>
              <a:srgbClr val="0092C3"/>
            </a:fgClr>
            <a:bgClr>
              <a:srgbClr val="363636"/>
            </a:bgClr>
          </a:pattFill>
        </p:grpSpPr>
        <p:grpSp>
          <p:nvGrpSpPr>
            <p:cNvPr id="77" name="组合 76"/>
            <p:cNvGrpSpPr>
              <a:grpSpLocks noChangeAspect="1"/>
            </p:cNvGrpSpPr>
            <p:nvPr/>
          </p:nvGrpSpPr>
          <p:grpSpPr>
            <a:xfrm>
              <a:off x="1795203" y="4733013"/>
              <a:ext cx="366333" cy="576000"/>
              <a:chOff x="2257888" y="5547128"/>
              <a:chExt cx="137373" cy="216000"/>
            </a:xfrm>
            <a:grpFill/>
          </p:grpSpPr>
          <p:sp>
            <p:nvSpPr>
              <p:cNvPr id="82"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3"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78" name="组合 77"/>
            <p:cNvGrpSpPr>
              <a:grpSpLocks noChangeAspect="1"/>
            </p:cNvGrpSpPr>
            <p:nvPr/>
          </p:nvGrpSpPr>
          <p:grpSpPr>
            <a:xfrm>
              <a:off x="478903" y="4355475"/>
              <a:ext cx="2158455" cy="2196000"/>
              <a:chOff x="5397500" y="5734050"/>
              <a:chExt cx="365125" cy="371476"/>
            </a:xfrm>
            <a:grpFill/>
          </p:grpSpPr>
          <p:sp>
            <p:nvSpPr>
              <p:cNvPr id="79"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0"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1"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sp>
        <p:nvSpPr>
          <p:cNvPr id="84" name="矩形 83"/>
          <p:cNvSpPr/>
          <p:nvPr/>
        </p:nvSpPr>
        <p:spPr>
          <a:xfrm>
            <a:off x="5398192" y="1946316"/>
            <a:ext cx="1023339" cy="334700"/>
          </a:xfrm>
          <a:prstGeom prst="rect">
            <a:avLst/>
          </a:prstGeom>
        </p:spPr>
        <p:txBody>
          <a:bodyPr wrap="none" lIns="68571" tIns="34286" rIns="68571" bIns="3428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85" name="矩形 47"/>
          <p:cNvSpPr>
            <a:spLocks noChangeArrowheads="1"/>
          </p:cNvSpPr>
          <p:nvPr/>
        </p:nvSpPr>
        <p:spPr bwMode="auto">
          <a:xfrm>
            <a:off x="5398194" y="2237540"/>
            <a:ext cx="2716163" cy="692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p>
        </p:txBody>
      </p:sp>
      <p:sp>
        <p:nvSpPr>
          <p:cNvPr id="86" name="矩形 85"/>
          <p:cNvSpPr/>
          <p:nvPr/>
        </p:nvSpPr>
        <p:spPr>
          <a:xfrm>
            <a:off x="5398192" y="3089260"/>
            <a:ext cx="1023339" cy="334700"/>
          </a:xfrm>
          <a:prstGeom prst="rect">
            <a:avLst/>
          </a:prstGeom>
        </p:spPr>
        <p:txBody>
          <a:bodyPr wrap="none" lIns="68571" tIns="34286" rIns="68571" bIns="3428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87" name="矩形 47"/>
          <p:cNvSpPr>
            <a:spLocks noChangeArrowheads="1"/>
          </p:cNvSpPr>
          <p:nvPr/>
        </p:nvSpPr>
        <p:spPr bwMode="auto">
          <a:xfrm>
            <a:off x="5398194" y="3380483"/>
            <a:ext cx="2716163" cy="692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p>
        </p:txBody>
      </p:sp>
      <p:sp>
        <p:nvSpPr>
          <p:cNvPr id="88" name="矩形 87"/>
          <p:cNvSpPr/>
          <p:nvPr/>
        </p:nvSpPr>
        <p:spPr>
          <a:xfrm>
            <a:off x="5398192" y="4232203"/>
            <a:ext cx="1023339" cy="334700"/>
          </a:xfrm>
          <a:prstGeom prst="rect">
            <a:avLst/>
          </a:prstGeom>
        </p:spPr>
        <p:txBody>
          <a:bodyPr wrap="none" lIns="68571" tIns="34286" rIns="68571" bIns="3428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89" name="矩形 47"/>
          <p:cNvSpPr>
            <a:spLocks noChangeArrowheads="1"/>
          </p:cNvSpPr>
          <p:nvPr/>
        </p:nvSpPr>
        <p:spPr bwMode="auto">
          <a:xfrm>
            <a:off x="5398194" y="4523426"/>
            <a:ext cx="2716163" cy="692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在此录入上述图表的综合描述说明，在此录入上述图表的综合描述说明，在此录入上述图表的描述说明。</a:t>
            </a:r>
          </a:p>
        </p:txBody>
      </p:sp>
      <p:sp>
        <p:nvSpPr>
          <p:cNvPr id="90" name="矩形 89"/>
          <p:cNvSpPr/>
          <p:nvPr/>
        </p:nvSpPr>
        <p:spPr>
          <a:xfrm>
            <a:off x="2587232" y="1848429"/>
            <a:ext cx="907928" cy="300076"/>
          </a:xfrm>
          <a:prstGeom prst="rect">
            <a:avLst/>
          </a:prstGeom>
        </p:spPr>
        <p:txBody>
          <a:bodyPr wrap="none" lIns="68571" tIns="34286" rIns="68571" bIns="3428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1" name="矩形 47"/>
          <p:cNvSpPr>
            <a:spLocks noChangeArrowheads="1"/>
          </p:cNvSpPr>
          <p:nvPr/>
        </p:nvSpPr>
        <p:spPr bwMode="auto">
          <a:xfrm>
            <a:off x="2575411" y="2734984"/>
            <a:ext cx="2109497"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92" name="矩形 91"/>
          <p:cNvSpPr/>
          <p:nvPr/>
        </p:nvSpPr>
        <p:spPr>
          <a:xfrm>
            <a:off x="2587232" y="3502464"/>
            <a:ext cx="907928" cy="300076"/>
          </a:xfrm>
          <a:prstGeom prst="rect">
            <a:avLst/>
          </a:prstGeom>
        </p:spPr>
        <p:txBody>
          <a:bodyPr wrap="none" lIns="68571" tIns="34286" rIns="68571" bIns="3428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3" name="矩形 47"/>
          <p:cNvSpPr>
            <a:spLocks noChangeArrowheads="1"/>
          </p:cNvSpPr>
          <p:nvPr/>
        </p:nvSpPr>
        <p:spPr bwMode="auto">
          <a:xfrm>
            <a:off x="2575411" y="4377196"/>
            <a:ext cx="2109497"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
                                        <p:tgtEl>
                                          <p:spTgt spid="48"/>
                                        </p:tgtEl>
                                      </p:cBhvr>
                                    </p:animEffect>
                                  </p:childTnLst>
                                </p:cTn>
                              </p:par>
                            </p:childTnLst>
                          </p:cTn>
                        </p:par>
                        <p:par>
                          <p:cTn id="8" fill="hold">
                            <p:stCondLst>
                              <p:cond delay="500"/>
                            </p:stCondLst>
                            <p:childTnLst>
                              <p:par>
                                <p:cTn id="9" presetID="53" presetClass="entr" presetSubtype="16" fill="hold" nodeType="afterEffect">
                                  <p:stCondLst>
                                    <p:cond delay="250"/>
                                  </p:stCondLst>
                                  <p:childTnLst>
                                    <p:set>
                                      <p:cBhvr>
                                        <p:cTn id="10" dur="1" fill="hold">
                                          <p:stCondLst>
                                            <p:cond delay="0"/>
                                          </p:stCondLst>
                                        </p:cTn>
                                        <p:tgtEl>
                                          <p:spTgt spid="68"/>
                                        </p:tgtEl>
                                        <p:attrNameLst>
                                          <p:attrName>style.visibility</p:attrName>
                                        </p:attrNameLst>
                                      </p:cBhvr>
                                      <p:to>
                                        <p:strVal val="visible"/>
                                      </p:to>
                                    </p:set>
                                    <p:anim calcmode="lin" valueType="num">
                                      <p:cBhvr>
                                        <p:cTn id="11" dur="350" fill="hold"/>
                                        <p:tgtEl>
                                          <p:spTgt spid="68"/>
                                        </p:tgtEl>
                                        <p:attrNameLst>
                                          <p:attrName>ppt_w</p:attrName>
                                        </p:attrNameLst>
                                      </p:cBhvr>
                                      <p:tavLst>
                                        <p:tav tm="0">
                                          <p:val>
                                            <p:fltVal val="0"/>
                                          </p:val>
                                        </p:tav>
                                        <p:tav tm="100000">
                                          <p:val>
                                            <p:strVal val="#ppt_w"/>
                                          </p:val>
                                        </p:tav>
                                      </p:tavLst>
                                    </p:anim>
                                    <p:anim calcmode="lin" valueType="num">
                                      <p:cBhvr>
                                        <p:cTn id="12" dur="350" fill="hold"/>
                                        <p:tgtEl>
                                          <p:spTgt spid="68"/>
                                        </p:tgtEl>
                                        <p:attrNameLst>
                                          <p:attrName>ppt_h</p:attrName>
                                        </p:attrNameLst>
                                      </p:cBhvr>
                                      <p:tavLst>
                                        <p:tav tm="0">
                                          <p:val>
                                            <p:fltVal val="0"/>
                                          </p:val>
                                        </p:tav>
                                        <p:tav tm="100000">
                                          <p:val>
                                            <p:strVal val="#ppt_h"/>
                                          </p:val>
                                        </p:tav>
                                      </p:tavLst>
                                    </p:anim>
                                    <p:animEffect transition="in" filter="fade">
                                      <p:cBhvr>
                                        <p:cTn id="13" dur="350"/>
                                        <p:tgtEl>
                                          <p:spTgt spid="68"/>
                                        </p:tgtEl>
                                      </p:cBhvr>
                                    </p:animEffect>
                                  </p:childTnLst>
                                </p:cTn>
                              </p:par>
                              <p:par>
                                <p:cTn id="14" presetID="22" presetClass="entr" presetSubtype="8" fill="hold" nodeType="withEffect">
                                  <p:stCondLst>
                                    <p:cond delay="1000"/>
                                  </p:stCondLst>
                                  <p:childTnLst>
                                    <p:set>
                                      <p:cBhvr>
                                        <p:cTn id="15" dur="1" fill="hold">
                                          <p:stCondLst>
                                            <p:cond delay="0"/>
                                          </p:stCondLst>
                                        </p:cTn>
                                        <p:tgtEl>
                                          <p:spTgt spid="50"/>
                                        </p:tgtEl>
                                        <p:attrNameLst>
                                          <p:attrName>style.visibility</p:attrName>
                                        </p:attrNameLst>
                                      </p:cBhvr>
                                      <p:to>
                                        <p:strVal val="visible"/>
                                      </p:to>
                                    </p:set>
                                    <p:animEffect transition="in" filter="wipe(left)">
                                      <p:cBhvr>
                                        <p:cTn id="16" dur="500"/>
                                        <p:tgtEl>
                                          <p:spTgt spid="50"/>
                                        </p:tgtEl>
                                      </p:cBhvr>
                                    </p:animEffect>
                                  </p:childTnLst>
                                </p:cTn>
                              </p:par>
                              <p:par>
                                <p:cTn id="17" presetID="22" presetClass="entr" presetSubtype="8" fill="hold" nodeType="withEffect">
                                  <p:stCondLst>
                                    <p:cond delay="1900"/>
                                  </p:stCondLst>
                                  <p:childTnLst>
                                    <p:set>
                                      <p:cBhvr>
                                        <p:cTn id="18" dur="1" fill="hold">
                                          <p:stCondLst>
                                            <p:cond delay="0"/>
                                          </p:stCondLst>
                                        </p:cTn>
                                        <p:tgtEl>
                                          <p:spTgt spid="55"/>
                                        </p:tgtEl>
                                        <p:attrNameLst>
                                          <p:attrName>style.visibility</p:attrName>
                                        </p:attrNameLst>
                                      </p:cBhvr>
                                      <p:to>
                                        <p:strVal val="visible"/>
                                      </p:to>
                                    </p:set>
                                    <p:animEffect transition="in" filter="wipe(left)">
                                      <p:cBhvr>
                                        <p:cTn id="19" dur="500"/>
                                        <p:tgtEl>
                                          <p:spTgt spid="55"/>
                                        </p:tgtEl>
                                      </p:cBhvr>
                                    </p:animEffect>
                                  </p:childTnLst>
                                </p:cTn>
                              </p:par>
                              <p:par>
                                <p:cTn id="20" presetID="22" presetClass="entr" presetSubtype="4" fill="hold" grpId="0" nodeType="withEffect">
                                  <p:stCondLst>
                                    <p:cond delay="2750"/>
                                  </p:stCondLst>
                                  <p:childTnLst>
                                    <p:set>
                                      <p:cBhvr>
                                        <p:cTn id="21" dur="1" fill="hold">
                                          <p:stCondLst>
                                            <p:cond delay="0"/>
                                          </p:stCondLst>
                                        </p:cTn>
                                        <p:tgtEl>
                                          <p:spTgt spid="90"/>
                                        </p:tgtEl>
                                        <p:attrNameLst>
                                          <p:attrName>style.visibility</p:attrName>
                                        </p:attrNameLst>
                                      </p:cBhvr>
                                      <p:to>
                                        <p:strVal val="visible"/>
                                      </p:to>
                                    </p:set>
                                    <p:animEffect transition="in" filter="wipe(down)">
                                      <p:cBhvr>
                                        <p:cTn id="22" dur="500"/>
                                        <p:tgtEl>
                                          <p:spTgt spid="90"/>
                                        </p:tgtEl>
                                      </p:cBhvr>
                                    </p:animEffect>
                                  </p:childTnLst>
                                </p:cTn>
                              </p:par>
                              <p:par>
                                <p:cTn id="23" presetID="22" presetClass="entr" presetSubtype="1" fill="hold" grpId="0" nodeType="withEffect">
                                  <p:stCondLst>
                                    <p:cond delay="2750"/>
                                  </p:stCondLst>
                                  <p:childTnLst>
                                    <p:set>
                                      <p:cBhvr>
                                        <p:cTn id="24" dur="1" fill="hold">
                                          <p:stCondLst>
                                            <p:cond delay="0"/>
                                          </p:stCondLst>
                                        </p:cTn>
                                        <p:tgtEl>
                                          <p:spTgt spid="91"/>
                                        </p:tgtEl>
                                        <p:attrNameLst>
                                          <p:attrName>style.visibility</p:attrName>
                                        </p:attrNameLst>
                                      </p:cBhvr>
                                      <p:to>
                                        <p:strVal val="visible"/>
                                      </p:to>
                                    </p:set>
                                    <p:animEffect transition="in" filter="wipe(up)">
                                      <p:cBhvr>
                                        <p:cTn id="25" dur="500"/>
                                        <p:tgtEl>
                                          <p:spTgt spid="91"/>
                                        </p:tgtEl>
                                      </p:cBhvr>
                                    </p:animEffect>
                                  </p:childTnLst>
                                </p:cTn>
                              </p:par>
                              <p:par>
                                <p:cTn id="26" presetID="53" presetClass="entr" presetSubtype="16" fill="hold" nodeType="withEffect">
                                  <p:stCondLst>
                                    <p:cond delay="3500"/>
                                  </p:stCondLst>
                                  <p:childTnLst>
                                    <p:set>
                                      <p:cBhvr>
                                        <p:cTn id="27" dur="1" fill="hold">
                                          <p:stCondLst>
                                            <p:cond delay="0"/>
                                          </p:stCondLst>
                                        </p:cTn>
                                        <p:tgtEl>
                                          <p:spTgt spid="76"/>
                                        </p:tgtEl>
                                        <p:attrNameLst>
                                          <p:attrName>style.visibility</p:attrName>
                                        </p:attrNameLst>
                                      </p:cBhvr>
                                      <p:to>
                                        <p:strVal val="visible"/>
                                      </p:to>
                                    </p:set>
                                    <p:anim calcmode="lin" valueType="num">
                                      <p:cBhvr>
                                        <p:cTn id="28" dur="350" fill="hold"/>
                                        <p:tgtEl>
                                          <p:spTgt spid="76"/>
                                        </p:tgtEl>
                                        <p:attrNameLst>
                                          <p:attrName>ppt_w</p:attrName>
                                        </p:attrNameLst>
                                      </p:cBhvr>
                                      <p:tavLst>
                                        <p:tav tm="0">
                                          <p:val>
                                            <p:fltVal val="0"/>
                                          </p:val>
                                        </p:tav>
                                        <p:tav tm="100000">
                                          <p:val>
                                            <p:strVal val="#ppt_w"/>
                                          </p:val>
                                        </p:tav>
                                      </p:tavLst>
                                    </p:anim>
                                    <p:anim calcmode="lin" valueType="num">
                                      <p:cBhvr>
                                        <p:cTn id="29" dur="350" fill="hold"/>
                                        <p:tgtEl>
                                          <p:spTgt spid="76"/>
                                        </p:tgtEl>
                                        <p:attrNameLst>
                                          <p:attrName>ppt_h</p:attrName>
                                        </p:attrNameLst>
                                      </p:cBhvr>
                                      <p:tavLst>
                                        <p:tav tm="0">
                                          <p:val>
                                            <p:fltVal val="0"/>
                                          </p:val>
                                        </p:tav>
                                        <p:tav tm="100000">
                                          <p:val>
                                            <p:strVal val="#ppt_h"/>
                                          </p:val>
                                        </p:tav>
                                      </p:tavLst>
                                    </p:anim>
                                    <p:animEffect transition="in" filter="fade">
                                      <p:cBhvr>
                                        <p:cTn id="30" dur="350"/>
                                        <p:tgtEl>
                                          <p:spTgt spid="76"/>
                                        </p:tgtEl>
                                      </p:cBhvr>
                                    </p:animEffect>
                                  </p:childTnLst>
                                </p:cTn>
                              </p:par>
                              <p:par>
                                <p:cTn id="31" presetID="22" presetClass="entr" presetSubtype="8" fill="hold" nodeType="withEffect">
                                  <p:stCondLst>
                                    <p:cond delay="420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8" fill="hold" nodeType="withEffect">
                                  <p:stCondLst>
                                    <p:cond delay="5100"/>
                                  </p:stCondLst>
                                  <p:childTnLst>
                                    <p:set>
                                      <p:cBhvr>
                                        <p:cTn id="35" dur="1" fill="hold">
                                          <p:stCondLst>
                                            <p:cond delay="0"/>
                                          </p:stCondLst>
                                        </p:cTn>
                                        <p:tgtEl>
                                          <p:spTgt spid="64"/>
                                        </p:tgtEl>
                                        <p:attrNameLst>
                                          <p:attrName>style.visibility</p:attrName>
                                        </p:attrNameLst>
                                      </p:cBhvr>
                                      <p:to>
                                        <p:strVal val="visible"/>
                                      </p:to>
                                    </p:set>
                                    <p:animEffect transition="in" filter="wipe(left)">
                                      <p:cBhvr>
                                        <p:cTn id="36" dur="500"/>
                                        <p:tgtEl>
                                          <p:spTgt spid="64"/>
                                        </p:tgtEl>
                                      </p:cBhvr>
                                    </p:animEffect>
                                  </p:childTnLst>
                                </p:cTn>
                              </p:par>
                              <p:par>
                                <p:cTn id="37" presetID="22" presetClass="entr" presetSubtype="4" fill="hold" grpId="0" nodeType="withEffect">
                                  <p:stCondLst>
                                    <p:cond delay="6000"/>
                                  </p:stCondLst>
                                  <p:childTnLst>
                                    <p:set>
                                      <p:cBhvr>
                                        <p:cTn id="38" dur="1" fill="hold">
                                          <p:stCondLst>
                                            <p:cond delay="0"/>
                                          </p:stCondLst>
                                        </p:cTn>
                                        <p:tgtEl>
                                          <p:spTgt spid="92"/>
                                        </p:tgtEl>
                                        <p:attrNameLst>
                                          <p:attrName>style.visibility</p:attrName>
                                        </p:attrNameLst>
                                      </p:cBhvr>
                                      <p:to>
                                        <p:strVal val="visible"/>
                                      </p:to>
                                    </p:set>
                                    <p:animEffect transition="in" filter="wipe(down)">
                                      <p:cBhvr>
                                        <p:cTn id="39" dur="500"/>
                                        <p:tgtEl>
                                          <p:spTgt spid="92"/>
                                        </p:tgtEl>
                                      </p:cBhvr>
                                    </p:animEffect>
                                  </p:childTnLst>
                                </p:cTn>
                              </p:par>
                              <p:par>
                                <p:cTn id="40" presetID="22" presetClass="entr" presetSubtype="1" fill="hold" grpId="0" nodeType="withEffect">
                                  <p:stCondLst>
                                    <p:cond delay="6000"/>
                                  </p:stCondLst>
                                  <p:childTnLst>
                                    <p:set>
                                      <p:cBhvr>
                                        <p:cTn id="41" dur="1" fill="hold">
                                          <p:stCondLst>
                                            <p:cond delay="0"/>
                                          </p:stCondLst>
                                        </p:cTn>
                                        <p:tgtEl>
                                          <p:spTgt spid="93"/>
                                        </p:tgtEl>
                                        <p:attrNameLst>
                                          <p:attrName>style.visibility</p:attrName>
                                        </p:attrNameLst>
                                      </p:cBhvr>
                                      <p:to>
                                        <p:strVal val="visible"/>
                                      </p:to>
                                    </p:set>
                                    <p:animEffect transition="in" filter="wipe(up)">
                                      <p:cBhvr>
                                        <p:cTn id="42" dur="500"/>
                                        <p:tgtEl>
                                          <p:spTgt spid="93"/>
                                        </p:tgtEl>
                                      </p:cBhvr>
                                    </p:animEffect>
                                  </p:childTnLst>
                                </p:cTn>
                              </p:par>
                              <p:par>
                                <p:cTn id="43" presetID="16" presetClass="entr" presetSubtype="26" fill="hold" nodeType="withEffect">
                                  <p:stCondLst>
                                    <p:cond delay="6700"/>
                                  </p:stCondLst>
                                  <p:childTnLst>
                                    <p:set>
                                      <p:cBhvr>
                                        <p:cTn id="44" dur="1" fill="hold">
                                          <p:stCondLst>
                                            <p:cond delay="0"/>
                                          </p:stCondLst>
                                        </p:cTn>
                                        <p:tgtEl>
                                          <p:spTgt spid="49"/>
                                        </p:tgtEl>
                                        <p:attrNameLst>
                                          <p:attrName>style.visibility</p:attrName>
                                        </p:attrNameLst>
                                      </p:cBhvr>
                                      <p:to>
                                        <p:strVal val="visible"/>
                                      </p:to>
                                    </p:set>
                                    <p:animEffect transition="in" filter="barn(inHorizontal)">
                                      <p:cBhvr>
                                        <p:cTn id="45" dur="250"/>
                                        <p:tgtEl>
                                          <p:spTgt spid="49"/>
                                        </p:tgtEl>
                                      </p:cBhvr>
                                    </p:animEffect>
                                  </p:childTnLst>
                                </p:cTn>
                              </p:par>
                            </p:childTnLst>
                          </p:cTn>
                        </p:par>
                        <p:par>
                          <p:cTn id="46" fill="hold">
                            <p:stCondLst>
                              <p:cond delay="7450"/>
                            </p:stCondLst>
                            <p:childTnLst>
                              <p:par>
                                <p:cTn id="47" presetID="10" presetClass="entr" presetSubtype="0" fill="hold" grpId="0" nodeType="after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fade">
                                      <p:cBhvr>
                                        <p:cTn id="49" dur="500"/>
                                        <p:tgtEl>
                                          <p:spTgt spid="8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500"/>
                                        <p:tgtEl>
                                          <p:spTgt spid="85"/>
                                        </p:tgtEl>
                                      </p:cBhvr>
                                    </p:animEffect>
                                  </p:childTnLst>
                                </p:cTn>
                              </p:par>
                            </p:childTnLst>
                          </p:cTn>
                        </p:par>
                        <p:par>
                          <p:cTn id="53" fill="hold">
                            <p:stCondLst>
                              <p:cond delay="7950"/>
                            </p:stCondLst>
                            <p:childTnLst>
                              <p:par>
                                <p:cTn id="54" presetID="10" presetClass="entr" presetSubtype="0" fill="hold" grpId="0" nodeType="afterEffect">
                                  <p:stCondLst>
                                    <p:cond delay="500"/>
                                  </p:stCondLst>
                                  <p:childTnLst>
                                    <p:set>
                                      <p:cBhvr>
                                        <p:cTn id="55" dur="1" fill="hold">
                                          <p:stCondLst>
                                            <p:cond delay="0"/>
                                          </p:stCondLst>
                                        </p:cTn>
                                        <p:tgtEl>
                                          <p:spTgt spid="86"/>
                                        </p:tgtEl>
                                        <p:attrNameLst>
                                          <p:attrName>style.visibility</p:attrName>
                                        </p:attrNameLst>
                                      </p:cBhvr>
                                      <p:to>
                                        <p:strVal val="visible"/>
                                      </p:to>
                                    </p:set>
                                    <p:animEffect transition="in" filter="fade">
                                      <p:cBhvr>
                                        <p:cTn id="56" dur="500"/>
                                        <p:tgtEl>
                                          <p:spTgt spid="86"/>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87"/>
                                        </p:tgtEl>
                                        <p:attrNameLst>
                                          <p:attrName>style.visibility</p:attrName>
                                        </p:attrNameLst>
                                      </p:cBhvr>
                                      <p:to>
                                        <p:strVal val="visible"/>
                                      </p:to>
                                    </p:set>
                                    <p:animEffect transition="in" filter="fade">
                                      <p:cBhvr>
                                        <p:cTn id="59" dur="500"/>
                                        <p:tgtEl>
                                          <p:spTgt spid="87"/>
                                        </p:tgtEl>
                                      </p:cBhvr>
                                    </p:animEffect>
                                  </p:childTnLst>
                                </p:cTn>
                              </p:par>
                            </p:childTnLst>
                          </p:cTn>
                        </p:par>
                        <p:par>
                          <p:cTn id="60" fill="hold">
                            <p:stCondLst>
                              <p:cond delay="8950"/>
                            </p:stCondLst>
                            <p:childTnLst>
                              <p:par>
                                <p:cTn id="61" presetID="10" presetClass="entr" presetSubtype="0" fill="hold" grpId="0" nodeType="afterEffect">
                                  <p:stCondLst>
                                    <p:cond delay="500"/>
                                  </p:stCondLst>
                                  <p:childTnLst>
                                    <p:set>
                                      <p:cBhvr>
                                        <p:cTn id="62" dur="1" fill="hold">
                                          <p:stCondLst>
                                            <p:cond delay="0"/>
                                          </p:stCondLst>
                                        </p:cTn>
                                        <p:tgtEl>
                                          <p:spTgt spid="88"/>
                                        </p:tgtEl>
                                        <p:attrNameLst>
                                          <p:attrName>style.visibility</p:attrName>
                                        </p:attrNameLst>
                                      </p:cBhvr>
                                      <p:to>
                                        <p:strVal val="visible"/>
                                      </p:to>
                                    </p:set>
                                    <p:animEffect transition="in" filter="fade">
                                      <p:cBhvr>
                                        <p:cTn id="63" dur="500"/>
                                        <p:tgtEl>
                                          <p:spTgt spid="88"/>
                                        </p:tgtEl>
                                      </p:cBhvr>
                                    </p:animEffect>
                                  </p:childTnLst>
                                </p:cTn>
                              </p:par>
                              <p:par>
                                <p:cTn id="64" presetID="10" presetClass="entr" presetSubtype="0" fill="hold" grpId="0" nodeType="withEffect">
                                  <p:stCondLst>
                                    <p:cond delay="500"/>
                                  </p:stCondLst>
                                  <p:childTnLst>
                                    <p:set>
                                      <p:cBhvr>
                                        <p:cTn id="65" dur="1" fill="hold">
                                          <p:stCondLst>
                                            <p:cond delay="0"/>
                                          </p:stCondLst>
                                        </p:cTn>
                                        <p:tgtEl>
                                          <p:spTgt spid="89"/>
                                        </p:tgtEl>
                                        <p:attrNameLst>
                                          <p:attrName>style.visibility</p:attrName>
                                        </p:attrNameLst>
                                      </p:cBhvr>
                                      <p:to>
                                        <p:strVal val="visible"/>
                                      </p:to>
                                    </p:set>
                                    <p:animEffect transition="in" filter="fade">
                                      <p:cBhvr>
                                        <p:cTn id="66"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84" grpId="0"/>
      <p:bldP spid="85" grpId="0"/>
      <p:bldP spid="86" grpId="0"/>
      <p:bldP spid="87" grpId="0"/>
      <p:bldP spid="88" grpId="0"/>
      <p:bldP spid="89" grpId="0"/>
      <p:bldP spid="90" grpId="0"/>
      <p:bldP spid="91" grpId="0"/>
      <p:bldP spid="92" grpId="0"/>
      <p:bldP spid="9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3"/>
          <p:cNvSpPr txBox="1"/>
          <p:nvPr/>
        </p:nvSpPr>
        <p:spPr>
          <a:xfrm>
            <a:off x="1187624" y="1332701"/>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nvSpPr>
        <p:spPr>
          <a:xfrm>
            <a:off x="1403648" y="2342496"/>
            <a:ext cx="850848" cy="850848"/>
          </a:xfrm>
          <a:prstGeom prst="rect">
            <a:avLst/>
          </a:prstGeom>
          <a:solidFill>
            <a:srgbClr val="66CCFF"/>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矩形 23"/>
          <p:cNvSpPr/>
          <p:nvPr/>
        </p:nvSpPr>
        <p:spPr>
          <a:xfrm>
            <a:off x="2320929" y="2342496"/>
            <a:ext cx="850848" cy="850848"/>
          </a:xfrm>
          <a:prstGeom prst="rect">
            <a:avLst/>
          </a:prstGeom>
          <a:pattFill prst="dkUpDiag">
            <a:fgClr>
              <a:srgbClr val="FF66CC"/>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矩形 24"/>
          <p:cNvSpPr/>
          <p:nvPr/>
        </p:nvSpPr>
        <p:spPr>
          <a:xfrm>
            <a:off x="3238210" y="2342496"/>
            <a:ext cx="850848" cy="850848"/>
          </a:xfrm>
          <a:prstGeom prst="rect">
            <a:avLst/>
          </a:prstGeom>
          <a:solidFill>
            <a:srgbClr val="0070C0"/>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矩形 25"/>
          <p:cNvSpPr/>
          <p:nvPr/>
        </p:nvSpPr>
        <p:spPr>
          <a:xfrm>
            <a:off x="1403648" y="3252412"/>
            <a:ext cx="850848" cy="850848"/>
          </a:xfrm>
          <a:prstGeom prst="rect">
            <a:avLst/>
          </a:prstGeom>
          <a:pattFill prst="dkUpDiag">
            <a:fgClr>
              <a:srgbClr val="0092C3"/>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矩形 26"/>
          <p:cNvSpPr/>
          <p:nvPr/>
        </p:nvSpPr>
        <p:spPr>
          <a:xfrm>
            <a:off x="2320929" y="3252412"/>
            <a:ext cx="850848" cy="850848"/>
          </a:xfrm>
          <a:prstGeom prst="rect">
            <a:avLst/>
          </a:prstGeom>
          <a:solidFill>
            <a:srgbClr val="333333"/>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矩形 27"/>
          <p:cNvSpPr/>
          <p:nvPr/>
        </p:nvSpPr>
        <p:spPr>
          <a:xfrm>
            <a:off x="3238210" y="3252412"/>
            <a:ext cx="850848" cy="850848"/>
          </a:xfrm>
          <a:prstGeom prst="rect">
            <a:avLst/>
          </a:prstGeom>
          <a:pattFill prst="dkUpDiag">
            <a:fgClr>
              <a:srgbClr val="C0504D"/>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矩形 28"/>
          <p:cNvSpPr/>
          <p:nvPr/>
        </p:nvSpPr>
        <p:spPr>
          <a:xfrm>
            <a:off x="1403648" y="4162328"/>
            <a:ext cx="850848" cy="850848"/>
          </a:xfrm>
          <a:prstGeom prst="rect">
            <a:avLst/>
          </a:prstGeom>
          <a:solidFill>
            <a:srgbClr val="333333"/>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矩形 29"/>
          <p:cNvSpPr/>
          <p:nvPr/>
        </p:nvSpPr>
        <p:spPr>
          <a:xfrm>
            <a:off x="2320929" y="4162328"/>
            <a:ext cx="850848" cy="850848"/>
          </a:xfrm>
          <a:prstGeom prst="rect">
            <a:avLst/>
          </a:prstGeom>
          <a:pattFill prst="dkUpDiag">
            <a:fgClr>
              <a:srgbClr val="FFCC00"/>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矩形 30"/>
          <p:cNvSpPr/>
          <p:nvPr/>
        </p:nvSpPr>
        <p:spPr>
          <a:xfrm>
            <a:off x="3238210" y="4162328"/>
            <a:ext cx="850848" cy="850848"/>
          </a:xfrm>
          <a:prstGeom prst="rect">
            <a:avLst/>
          </a:prstGeom>
          <a:solidFill>
            <a:srgbClr val="66CCFF"/>
          </a:solid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矩形 31"/>
          <p:cNvSpPr/>
          <p:nvPr/>
        </p:nvSpPr>
        <p:spPr>
          <a:xfrm>
            <a:off x="1403648" y="2342496"/>
            <a:ext cx="850848" cy="850848"/>
          </a:xfrm>
          <a:prstGeom prst="rect">
            <a:avLst/>
          </a:prstGeom>
          <a:blipFill>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矩形 32"/>
          <p:cNvSpPr/>
          <p:nvPr/>
        </p:nvSpPr>
        <p:spPr>
          <a:xfrm>
            <a:off x="2320929" y="3252412"/>
            <a:ext cx="850848" cy="850848"/>
          </a:xfrm>
          <a:prstGeom prst="rect">
            <a:avLst/>
          </a:prstGeom>
          <a:blipFill>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矩形 33"/>
          <p:cNvSpPr/>
          <p:nvPr/>
        </p:nvSpPr>
        <p:spPr>
          <a:xfrm>
            <a:off x="3238210" y="2342496"/>
            <a:ext cx="850848" cy="850848"/>
          </a:xfrm>
          <a:prstGeom prst="rect">
            <a:avLst/>
          </a:prstGeom>
          <a:blipFill>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矩形 34"/>
          <p:cNvSpPr/>
          <p:nvPr/>
        </p:nvSpPr>
        <p:spPr>
          <a:xfrm>
            <a:off x="3238210" y="4162328"/>
            <a:ext cx="850848" cy="850848"/>
          </a:xfrm>
          <a:prstGeom prst="rect">
            <a:avLst/>
          </a:prstGeom>
          <a:blipFill>
            <a:blip r:embed="rId5"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矩形 35"/>
          <p:cNvSpPr/>
          <p:nvPr/>
        </p:nvSpPr>
        <p:spPr>
          <a:xfrm>
            <a:off x="1403648" y="4162328"/>
            <a:ext cx="850848" cy="850848"/>
          </a:xfrm>
          <a:prstGeom prst="rect">
            <a:avLst/>
          </a:prstGeom>
          <a:blipFill>
            <a:blip r:embed="rId6"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线形标注 2(带强调线) 2"/>
          <p:cNvSpPr>
            <a:spLocks/>
          </p:cNvSpPr>
          <p:nvPr/>
        </p:nvSpPr>
        <p:spPr bwMode="auto">
          <a:xfrm>
            <a:off x="4840790" y="2387616"/>
            <a:ext cx="3145172" cy="428210"/>
          </a:xfrm>
          <a:prstGeom prst="accentCallout2">
            <a:avLst>
              <a:gd name="adj1" fmla="val 21366"/>
              <a:gd name="adj2" fmla="val -1991"/>
              <a:gd name="adj3" fmla="val 18745"/>
              <a:gd name="adj4" fmla="val -80296"/>
              <a:gd name="adj5" fmla="val 66369"/>
              <a:gd name="adj6" fmla="val -86411"/>
            </a:avLst>
          </a:prstGeom>
          <a:noFill/>
          <a:ln w="15875" cmpd="sng">
            <a:solidFill>
              <a:sysClr val="window" lastClr="FFFFFF">
                <a:lumMod val="50000"/>
              </a:sys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39" tIns="28319" rIns="56639" bIns="28319" anchor="ct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38" name="线形标注 2(带强调线) 3"/>
          <p:cNvSpPr>
            <a:spLocks/>
          </p:cNvSpPr>
          <p:nvPr/>
        </p:nvSpPr>
        <p:spPr bwMode="auto">
          <a:xfrm>
            <a:off x="4840791" y="2926508"/>
            <a:ext cx="3145171" cy="429610"/>
          </a:xfrm>
          <a:prstGeom prst="accentCallout2">
            <a:avLst>
              <a:gd name="adj1" fmla="val 21366"/>
              <a:gd name="adj2" fmla="val -1991"/>
              <a:gd name="adj3" fmla="val 20681"/>
              <a:gd name="adj4" fmla="val -22926"/>
              <a:gd name="adj5" fmla="val -57167"/>
              <a:gd name="adj6" fmla="val -31815"/>
            </a:avLst>
          </a:prstGeom>
          <a:noFill/>
          <a:ln w="15875" cmpd="sng">
            <a:solidFill>
              <a:sysClr val="window" lastClr="FFFFFF">
                <a:lumMod val="50000"/>
              </a:sys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39" tIns="28319" rIns="56639" bIns="28319"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39" name="线形标注 2(带强调线) 4"/>
          <p:cNvSpPr>
            <a:spLocks/>
          </p:cNvSpPr>
          <p:nvPr/>
        </p:nvSpPr>
        <p:spPr bwMode="auto">
          <a:xfrm>
            <a:off x="4840791" y="3458922"/>
            <a:ext cx="3145171" cy="429610"/>
          </a:xfrm>
          <a:prstGeom prst="accentCallout2">
            <a:avLst>
              <a:gd name="adj1" fmla="val 21366"/>
              <a:gd name="adj2" fmla="val -1991"/>
              <a:gd name="adj3" fmla="val 22171"/>
              <a:gd name="adj4" fmla="val -43032"/>
              <a:gd name="adj5" fmla="val 22153"/>
              <a:gd name="adj6" fmla="val -59153"/>
            </a:avLst>
          </a:prstGeom>
          <a:noFill/>
          <a:ln w="15875" cmpd="sng">
            <a:solidFill>
              <a:sysClr val="window" lastClr="FFFFFF">
                <a:lumMod val="50000"/>
              </a:sys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39" tIns="28319" rIns="56639" bIns="28319" anchor="ct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40" name="线形标注 2(带强调线) 5"/>
          <p:cNvSpPr>
            <a:spLocks/>
          </p:cNvSpPr>
          <p:nvPr/>
        </p:nvSpPr>
        <p:spPr bwMode="auto">
          <a:xfrm>
            <a:off x="4840790" y="3999111"/>
            <a:ext cx="3145172" cy="428210"/>
          </a:xfrm>
          <a:prstGeom prst="accentCallout2">
            <a:avLst>
              <a:gd name="adj1" fmla="val 48468"/>
              <a:gd name="adj2" fmla="val -1968"/>
              <a:gd name="adj3" fmla="val 47782"/>
              <a:gd name="adj4" fmla="val -82347"/>
              <a:gd name="adj5" fmla="val 82199"/>
              <a:gd name="adj6" fmla="val -85088"/>
            </a:avLst>
          </a:prstGeom>
          <a:noFill/>
          <a:ln w="15875" cmpd="sng">
            <a:solidFill>
              <a:sysClr val="window" lastClr="FFFFFF">
                <a:lumMod val="50000"/>
              </a:sys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39" tIns="28319" rIns="56639" bIns="28319" anchor="ct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41" name="线形标注 2(带强调线) 6"/>
          <p:cNvSpPr>
            <a:spLocks/>
          </p:cNvSpPr>
          <p:nvPr/>
        </p:nvSpPr>
        <p:spPr bwMode="auto">
          <a:xfrm>
            <a:off x="4840793" y="4538006"/>
            <a:ext cx="3145171" cy="429610"/>
          </a:xfrm>
          <a:prstGeom prst="accentCallout2">
            <a:avLst>
              <a:gd name="adj1" fmla="val 21366"/>
              <a:gd name="adj2" fmla="val -1991"/>
              <a:gd name="adj3" fmla="val 22616"/>
              <a:gd name="adj4" fmla="val -23181"/>
              <a:gd name="adj5" fmla="val -39750"/>
              <a:gd name="adj6" fmla="val -31556"/>
            </a:avLst>
          </a:prstGeom>
          <a:noFill/>
          <a:ln w="15875" cmpd="sng">
            <a:solidFill>
              <a:sysClr val="window" lastClr="FFFFFF">
                <a:lumMod val="50000"/>
              </a:sys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39" tIns="28319" rIns="56639" bIns="28319" anchor="ct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3" presetClass="entr" presetSubtype="528" fill="hold" grpId="0" nodeType="after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p:cTn id="11" dur="300" fill="hold"/>
                                        <p:tgtEl>
                                          <p:spTgt spid="23"/>
                                        </p:tgtEl>
                                        <p:attrNameLst>
                                          <p:attrName>ppt_w</p:attrName>
                                        </p:attrNameLst>
                                      </p:cBhvr>
                                      <p:tavLst>
                                        <p:tav tm="0">
                                          <p:val>
                                            <p:fltVal val="0"/>
                                          </p:val>
                                        </p:tav>
                                        <p:tav tm="100000">
                                          <p:val>
                                            <p:strVal val="#ppt_w"/>
                                          </p:val>
                                        </p:tav>
                                      </p:tavLst>
                                    </p:anim>
                                    <p:anim calcmode="lin" valueType="num">
                                      <p:cBhvr>
                                        <p:cTn id="12" dur="300" fill="hold"/>
                                        <p:tgtEl>
                                          <p:spTgt spid="23"/>
                                        </p:tgtEl>
                                        <p:attrNameLst>
                                          <p:attrName>ppt_h</p:attrName>
                                        </p:attrNameLst>
                                      </p:cBhvr>
                                      <p:tavLst>
                                        <p:tav tm="0">
                                          <p:val>
                                            <p:fltVal val="0"/>
                                          </p:val>
                                        </p:tav>
                                        <p:tav tm="100000">
                                          <p:val>
                                            <p:strVal val="#ppt_h"/>
                                          </p:val>
                                        </p:tav>
                                      </p:tavLst>
                                    </p:anim>
                                    <p:anim calcmode="lin" valueType="num">
                                      <p:cBhvr>
                                        <p:cTn id="13" dur="300" fill="hold"/>
                                        <p:tgtEl>
                                          <p:spTgt spid="23"/>
                                        </p:tgtEl>
                                        <p:attrNameLst>
                                          <p:attrName>ppt_x</p:attrName>
                                        </p:attrNameLst>
                                      </p:cBhvr>
                                      <p:tavLst>
                                        <p:tav tm="0">
                                          <p:val>
                                            <p:fltVal val="0.5"/>
                                          </p:val>
                                        </p:tav>
                                        <p:tav tm="100000">
                                          <p:val>
                                            <p:strVal val="#ppt_x"/>
                                          </p:val>
                                        </p:tav>
                                      </p:tavLst>
                                    </p:anim>
                                    <p:anim calcmode="lin" valueType="num">
                                      <p:cBhvr>
                                        <p:cTn id="14" dur="300" fill="hold"/>
                                        <p:tgtEl>
                                          <p:spTgt spid="23"/>
                                        </p:tgtEl>
                                        <p:attrNameLst>
                                          <p:attrName>ppt_y</p:attrName>
                                        </p:attrNameLst>
                                      </p:cBhvr>
                                      <p:tavLst>
                                        <p:tav tm="0">
                                          <p:val>
                                            <p:fltVal val="0.5"/>
                                          </p:val>
                                        </p:tav>
                                        <p:tav tm="100000">
                                          <p:val>
                                            <p:strVal val="#ppt_y"/>
                                          </p:val>
                                        </p:tav>
                                      </p:tavLst>
                                    </p:anim>
                                  </p:childTnLst>
                                </p:cTn>
                              </p:par>
                              <p:par>
                                <p:cTn id="15" presetID="26" presetClass="emph" presetSubtype="0" fill="hold" grpId="1" nodeType="withEffect">
                                  <p:stCondLst>
                                    <p:cond delay="400"/>
                                  </p:stCondLst>
                                  <p:childTnLst>
                                    <p:animEffect transition="out" filter="fade">
                                      <p:cBhvr>
                                        <p:cTn id="16" dur="300" tmFilter="0, 0; .2, .5; .8, .5; 1, 0"/>
                                        <p:tgtEl>
                                          <p:spTgt spid="23"/>
                                        </p:tgtEl>
                                      </p:cBhvr>
                                    </p:animEffect>
                                    <p:animScale>
                                      <p:cBhvr>
                                        <p:cTn id="17" dur="150" autoRev="1" fill="hold"/>
                                        <p:tgtEl>
                                          <p:spTgt spid="23"/>
                                        </p:tgtEl>
                                      </p:cBhvr>
                                      <p:by x="105000" y="105000"/>
                                    </p:animScale>
                                  </p:childTnLst>
                                </p:cTn>
                              </p:par>
                              <p:par>
                                <p:cTn id="18" presetID="23" presetClass="entr" presetSubtype="528" fill="hold" grpId="0" nodeType="withEffect">
                                  <p:stCondLst>
                                    <p:cond delay="200"/>
                                  </p:stCondLst>
                                  <p:childTnLst>
                                    <p:set>
                                      <p:cBhvr>
                                        <p:cTn id="19" dur="1" fill="hold">
                                          <p:stCondLst>
                                            <p:cond delay="0"/>
                                          </p:stCondLst>
                                        </p:cTn>
                                        <p:tgtEl>
                                          <p:spTgt spid="24"/>
                                        </p:tgtEl>
                                        <p:attrNameLst>
                                          <p:attrName>style.visibility</p:attrName>
                                        </p:attrNameLst>
                                      </p:cBhvr>
                                      <p:to>
                                        <p:strVal val="visible"/>
                                      </p:to>
                                    </p:set>
                                    <p:anim calcmode="lin" valueType="num">
                                      <p:cBhvr>
                                        <p:cTn id="20" dur="300" fill="hold"/>
                                        <p:tgtEl>
                                          <p:spTgt spid="24"/>
                                        </p:tgtEl>
                                        <p:attrNameLst>
                                          <p:attrName>ppt_w</p:attrName>
                                        </p:attrNameLst>
                                      </p:cBhvr>
                                      <p:tavLst>
                                        <p:tav tm="0">
                                          <p:val>
                                            <p:fltVal val="0"/>
                                          </p:val>
                                        </p:tav>
                                        <p:tav tm="100000">
                                          <p:val>
                                            <p:strVal val="#ppt_w"/>
                                          </p:val>
                                        </p:tav>
                                      </p:tavLst>
                                    </p:anim>
                                    <p:anim calcmode="lin" valueType="num">
                                      <p:cBhvr>
                                        <p:cTn id="21" dur="300" fill="hold"/>
                                        <p:tgtEl>
                                          <p:spTgt spid="24"/>
                                        </p:tgtEl>
                                        <p:attrNameLst>
                                          <p:attrName>ppt_h</p:attrName>
                                        </p:attrNameLst>
                                      </p:cBhvr>
                                      <p:tavLst>
                                        <p:tav tm="0">
                                          <p:val>
                                            <p:fltVal val="0"/>
                                          </p:val>
                                        </p:tav>
                                        <p:tav tm="100000">
                                          <p:val>
                                            <p:strVal val="#ppt_h"/>
                                          </p:val>
                                        </p:tav>
                                      </p:tavLst>
                                    </p:anim>
                                    <p:anim calcmode="lin" valueType="num">
                                      <p:cBhvr>
                                        <p:cTn id="22" dur="300" fill="hold"/>
                                        <p:tgtEl>
                                          <p:spTgt spid="24"/>
                                        </p:tgtEl>
                                        <p:attrNameLst>
                                          <p:attrName>ppt_x</p:attrName>
                                        </p:attrNameLst>
                                      </p:cBhvr>
                                      <p:tavLst>
                                        <p:tav tm="0">
                                          <p:val>
                                            <p:fltVal val="0.5"/>
                                          </p:val>
                                        </p:tav>
                                        <p:tav tm="100000">
                                          <p:val>
                                            <p:strVal val="#ppt_x"/>
                                          </p:val>
                                        </p:tav>
                                      </p:tavLst>
                                    </p:anim>
                                    <p:anim calcmode="lin" valueType="num">
                                      <p:cBhvr>
                                        <p:cTn id="23" dur="300" fill="hold"/>
                                        <p:tgtEl>
                                          <p:spTgt spid="24"/>
                                        </p:tgtEl>
                                        <p:attrNameLst>
                                          <p:attrName>ppt_y</p:attrName>
                                        </p:attrNameLst>
                                      </p:cBhvr>
                                      <p:tavLst>
                                        <p:tav tm="0">
                                          <p:val>
                                            <p:fltVal val="0.5"/>
                                          </p:val>
                                        </p:tav>
                                        <p:tav tm="100000">
                                          <p:val>
                                            <p:strVal val="#ppt_y"/>
                                          </p:val>
                                        </p:tav>
                                      </p:tavLst>
                                    </p:anim>
                                  </p:childTnLst>
                                </p:cTn>
                              </p:par>
                              <p:par>
                                <p:cTn id="24" presetID="26" presetClass="emph" presetSubtype="0" fill="hold" grpId="1" nodeType="withEffect">
                                  <p:stCondLst>
                                    <p:cond delay="500"/>
                                  </p:stCondLst>
                                  <p:childTnLst>
                                    <p:animEffect transition="out" filter="fade">
                                      <p:cBhvr>
                                        <p:cTn id="25" dur="300" tmFilter="0, 0; .2, .5; .8, .5; 1, 0"/>
                                        <p:tgtEl>
                                          <p:spTgt spid="24"/>
                                        </p:tgtEl>
                                      </p:cBhvr>
                                    </p:animEffect>
                                    <p:animScale>
                                      <p:cBhvr>
                                        <p:cTn id="26" dur="150" autoRev="1" fill="hold"/>
                                        <p:tgtEl>
                                          <p:spTgt spid="24"/>
                                        </p:tgtEl>
                                      </p:cBhvr>
                                      <p:by x="105000" y="105000"/>
                                    </p:animScale>
                                  </p:childTnLst>
                                </p:cTn>
                              </p:par>
                              <p:par>
                                <p:cTn id="27" presetID="23" presetClass="entr" presetSubtype="528" fill="hold" grpId="0" nodeType="withEffect">
                                  <p:stCondLst>
                                    <p:cond delay="300"/>
                                  </p:stCondLst>
                                  <p:childTnLst>
                                    <p:set>
                                      <p:cBhvr>
                                        <p:cTn id="28" dur="1" fill="hold">
                                          <p:stCondLst>
                                            <p:cond delay="0"/>
                                          </p:stCondLst>
                                        </p:cTn>
                                        <p:tgtEl>
                                          <p:spTgt spid="25"/>
                                        </p:tgtEl>
                                        <p:attrNameLst>
                                          <p:attrName>style.visibility</p:attrName>
                                        </p:attrNameLst>
                                      </p:cBhvr>
                                      <p:to>
                                        <p:strVal val="visible"/>
                                      </p:to>
                                    </p:set>
                                    <p:anim calcmode="lin" valueType="num">
                                      <p:cBhvr>
                                        <p:cTn id="29" dur="300" fill="hold"/>
                                        <p:tgtEl>
                                          <p:spTgt spid="25"/>
                                        </p:tgtEl>
                                        <p:attrNameLst>
                                          <p:attrName>ppt_w</p:attrName>
                                        </p:attrNameLst>
                                      </p:cBhvr>
                                      <p:tavLst>
                                        <p:tav tm="0">
                                          <p:val>
                                            <p:fltVal val="0"/>
                                          </p:val>
                                        </p:tav>
                                        <p:tav tm="100000">
                                          <p:val>
                                            <p:strVal val="#ppt_w"/>
                                          </p:val>
                                        </p:tav>
                                      </p:tavLst>
                                    </p:anim>
                                    <p:anim calcmode="lin" valueType="num">
                                      <p:cBhvr>
                                        <p:cTn id="30" dur="300" fill="hold"/>
                                        <p:tgtEl>
                                          <p:spTgt spid="25"/>
                                        </p:tgtEl>
                                        <p:attrNameLst>
                                          <p:attrName>ppt_h</p:attrName>
                                        </p:attrNameLst>
                                      </p:cBhvr>
                                      <p:tavLst>
                                        <p:tav tm="0">
                                          <p:val>
                                            <p:fltVal val="0"/>
                                          </p:val>
                                        </p:tav>
                                        <p:tav tm="100000">
                                          <p:val>
                                            <p:strVal val="#ppt_h"/>
                                          </p:val>
                                        </p:tav>
                                      </p:tavLst>
                                    </p:anim>
                                    <p:anim calcmode="lin" valueType="num">
                                      <p:cBhvr>
                                        <p:cTn id="31" dur="300" fill="hold"/>
                                        <p:tgtEl>
                                          <p:spTgt spid="25"/>
                                        </p:tgtEl>
                                        <p:attrNameLst>
                                          <p:attrName>ppt_x</p:attrName>
                                        </p:attrNameLst>
                                      </p:cBhvr>
                                      <p:tavLst>
                                        <p:tav tm="0">
                                          <p:val>
                                            <p:fltVal val="0.5"/>
                                          </p:val>
                                        </p:tav>
                                        <p:tav tm="100000">
                                          <p:val>
                                            <p:strVal val="#ppt_x"/>
                                          </p:val>
                                        </p:tav>
                                      </p:tavLst>
                                    </p:anim>
                                    <p:anim calcmode="lin" valueType="num">
                                      <p:cBhvr>
                                        <p:cTn id="32" dur="300" fill="hold"/>
                                        <p:tgtEl>
                                          <p:spTgt spid="25"/>
                                        </p:tgtEl>
                                        <p:attrNameLst>
                                          <p:attrName>ppt_y</p:attrName>
                                        </p:attrNameLst>
                                      </p:cBhvr>
                                      <p:tavLst>
                                        <p:tav tm="0">
                                          <p:val>
                                            <p:fltVal val="0.5"/>
                                          </p:val>
                                        </p:tav>
                                        <p:tav tm="100000">
                                          <p:val>
                                            <p:strVal val="#ppt_y"/>
                                          </p:val>
                                        </p:tav>
                                      </p:tavLst>
                                    </p:anim>
                                  </p:childTnLst>
                                </p:cTn>
                              </p:par>
                              <p:par>
                                <p:cTn id="33" presetID="26" presetClass="emph" presetSubtype="0" fill="hold" grpId="1" nodeType="withEffect">
                                  <p:stCondLst>
                                    <p:cond delay="600"/>
                                  </p:stCondLst>
                                  <p:childTnLst>
                                    <p:animEffect transition="out" filter="fade">
                                      <p:cBhvr>
                                        <p:cTn id="34" dur="300" tmFilter="0, 0; .2, .5; .8, .5; 1, 0"/>
                                        <p:tgtEl>
                                          <p:spTgt spid="25"/>
                                        </p:tgtEl>
                                      </p:cBhvr>
                                    </p:animEffect>
                                    <p:animScale>
                                      <p:cBhvr>
                                        <p:cTn id="35" dur="150" autoRev="1" fill="hold"/>
                                        <p:tgtEl>
                                          <p:spTgt spid="25"/>
                                        </p:tgtEl>
                                      </p:cBhvr>
                                      <p:by x="105000" y="105000"/>
                                    </p:animScale>
                                  </p:childTnLst>
                                </p:cTn>
                              </p:par>
                              <p:par>
                                <p:cTn id="36" presetID="23" presetClass="entr" presetSubtype="528" fill="hold" grpId="0" nodeType="withEffect">
                                  <p:stCondLst>
                                    <p:cond delay="400"/>
                                  </p:stCondLst>
                                  <p:childTnLst>
                                    <p:set>
                                      <p:cBhvr>
                                        <p:cTn id="37" dur="1" fill="hold">
                                          <p:stCondLst>
                                            <p:cond delay="0"/>
                                          </p:stCondLst>
                                        </p:cTn>
                                        <p:tgtEl>
                                          <p:spTgt spid="26"/>
                                        </p:tgtEl>
                                        <p:attrNameLst>
                                          <p:attrName>style.visibility</p:attrName>
                                        </p:attrNameLst>
                                      </p:cBhvr>
                                      <p:to>
                                        <p:strVal val="visible"/>
                                      </p:to>
                                    </p:set>
                                    <p:anim calcmode="lin" valueType="num">
                                      <p:cBhvr>
                                        <p:cTn id="38" dur="300" fill="hold"/>
                                        <p:tgtEl>
                                          <p:spTgt spid="26"/>
                                        </p:tgtEl>
                                        <p:attrNameLst>
                                          <p:attrName>ppt_w</p:attrName>
                                        </p:attrNameLst>
                                      </p:cBhvr>
                                      <p:tavLst>
                                        <p:tav tm="0">
                                          <p:val>
                                            <p:fltVal val="0"/>
                                          </p:val>
                                        </p:tav>
                                        <p:tav tm="100000">
                                          <p:val>
                                            <p:strVal val="#ppt_w"/>
                                          </p:val>
                                        </p:tav>
                                      </p:tavLst>
                                    </p:anim>
                                    <p:anim calcmode="lin" valueType="num">
                                      <p:cBhvr>
                                        <p:cTn id="39" dur="300" fill="hold"/>
                                        <p:tgtEl>
                                          <p:spTgt spid="26"/>
                                        </p:tgtEl>
                                        <p:attrNameLst>
                                          <p:attrName>ppt_h</p:attrName>
                                        </p:attrNameLst>
                                      </p:cBhvr>
                                      <p:tavLst>
                                        <p:tav tm="0">
                                          <p:val>
                                            <p:fltVal val="0"/>
                                          </p:val>
                                        </p:tav>
                                        <p:tav tm="100000">
                                          <p:val>
                                            <p:strVal val="#ppt_h"/>
                                          </p:val>
                                        </p:tav>
                                      </p:tavLst>
                                    </p:anim>
                                    <p:anim calcmode="lin" valueType="num">
                                      <p:cBhvr>
                                        <p:cTn id="40" dur="300" fill="hold"/>
                                        <p:tgtEl>
                                          <p:spTgt spid="26"/>
                                        </p:tgtEl>
                                        <p:attrNameLst>
                                          <p:attrName>ppt_x</p:attrName>
                                        </p:attrNameLst>
                                      </p:cBhvr>
                                      <p:tavLst>
                                        <p:tav tm="0">
                                          <p:val>
                                            <p:fltVal val="0.5"/>
                                          </p:val>
                                        </p:tav>
                                        <p:tav tm="100000">
                                          <p:val>
                                            <p:strVal val="#ppt_x"/>
                                          </p:val>
                                        </p:tav>
                                      </p:tavLst>
                                    </p:anim>
                                    <p:anim calcmode="lin" valueType="num">
                                      <p:cBhvr>
                                        <p:cTn id="41" dur="300" fill="hold"/>
                                        <p:tgtEl>
                                          <p:spTgt spid="26"/>
                                        </p:tgtEl>
                                        <p:attrNameLst>
                                          <p:attrName>ppt_y</p:attrName>
                                        </p:attrNameLst>
                                      </p:cBhvr>
                                      <p:tavLst>
                                        <p:tav tm="0">
                                          <p:val>
                                            <p:fltVal val="0.5"/>
                                          </p:val>
                                        </p:tav>
                                        <p:tav tm="100000">
                                          <p:val>
                                            <p:strVal val="#ppt_y"/>
                                          </p:val>
                                        </p:tav>
                                      </p:tavLst>
                                    </p:anim>
                                  </p:childTnLst>
                                </p:cTn>
                              </p:par>
                              <p:par>
                                <p:cTn id="42" presetID="26" presetClass="emph" presetSubtype="0" fill="hold" grpId="1" nodeType="withEffect">
                                  <p:stCondLst>
                                    <p:cond delay="700"/>
                                  </p:stCondLst>
                                  <p:childTnLst>
                                    <p:animEffect transition="out" filter="fade">
                                      <p:cBhvr>
                                        <p:cTn id="43" dur="300" tmFilter="0, 0; .2, .5; .8, .5; 1, 0"/>
                                        <p:tgtEl>
                                          <p:spTgt spid="26"/>
                                        </p:tgtEl>
                                      </p:cBhvr>
                                    </p:animEffect>
                                    <p:animScale>
                                      <p:cBhvr>
                                        <p:cTn id="44" dur="150" autoRev="1" fill="hold"/>
                                        <p:tgtEl>
                                          <p:spTgt spid="26"/>
                                        </p:tgtEl>
                                      </p:cBhvr>
                                      <p:by x="105000" y="105000"/>
                                    </p:animScale>
                                  </p:childTnLst>
                                </p:cTn>
                              </p:par>
                              <p:par>
                                <p:cTn id="45" presetID="23" presetClass="entr" presetSubtype="528" fill="hold" grpId="0" nodeType="withEffect">
                                  <p:stCondLst>
                                    <p:cond delay="500"/>
                                  </p:stCondLst>
                                  <p:childTnLst>
                                    <p:set>
                                      <p:cBhvr>
                                        <p:cTn id="46" dur="1" fill="hold">
                                          <p:stCondLst>
                                            <p:cond delay="0"/>
                                          </p:stCondLst>
                                        </p:cTn>
                                        <p:tgtEl>
                                          <p:spTgt spid="27"/>
                                        </p:tgtEl>
                                        <p:attrNameLst>
                                          <p:attrName>style.visibility</p:attrName>
                                        </p:attrNameLst>
                                      </p:cBhvr>
                                      <p:to>
                                        <p:strVal val="visible"/>
                                      </p:to>
                                    </p:set>
                                    <p:anim calcmode="lin" valueType="num">
                                      <p:cBhvr>
                                        <p:cTn id="47" dur="300" fill="hold"/>
                                        <p:tgtEl>
                                          <p:spTgt spid="27"/>
                                        </p:tgtEl>
                                        <p:attrNameLst>
                                          <p:attrName>ppt_w</p:attrName>
                                        </p:attrNameLst>
                                      </p:cBhvr>
                                      <p:tavLst>
                                        <p:tav tm="0">
                                          <p:val>
                                            <p:fltVal val="0"/>
                                          </p:val>
                                        </p:tav>
                                        <p:tav tm="100000">
                                          <p:val>
                                            <p:strVal val="#ppt_w"/>
                                          </p:val>
                                        </p:tav>
                                      </p:tavLst>
                                    </p:anim>
                                    <p:anim calcmode="lin" valueType="num">
                                      <p:cBhvr>
                                        <p:cTn id="48" dur="300" fill="hold"/>
                                        <p:tgtEl>
                                          <p:spTgt spid="27"/>
                                        </p:tgtEl>
                                        <p:attrNameLst>
                                          <p:attrName>ppt_h</p:attrName>
                                        </p:attrNameLst>
                                      </p:cBhvr>
                                      <p:tavLst>
                                        <p:tav tm="0">
                                          <p:val>
                                            <p:fltVal val="0"/>
                                          </p:val>
                                        </p:tav>
                                        <p:tav tm="100000">
                                          <p:val>
                                            <p:strVal val="#ppt_h"/>
                                          </p:val>
                                        </p:tav>
                                      </p:tavLst>
                                    </p:anim>
                                    <p:anim calcmode="lin" valueType="num">
                                      <p:cBhvr>
                                        <p:cTn id="49" dur="300" fill="hold"/>
                                        <p:tgtEl>
                                          <p:spTgt spid="27"/>
                                        </p:tgtEl>
                                        <p:attrNameLst>
                                          <p:attrName>ppt_x</p:attrName>
                                        </p:attrNameLst>
                                      </p:cBhvr>
                                      <p:tavLst>
                                        <p:tav tm="0">
                                          <p:val>
                                            <p:fltVal val="0.5"/>
                                          </p:val>
                                        </p:tav>
                                        <p:tav tm="100000">
                                          <p:val>
                                            <p:strVal val="#ppt_x"/>
                                          </p:val>
                                        </p:tav>
                                      </p:tavLst>
                                    </p:anim>
                                    <p:anim calcmode="lin" valueType="num">
                                      <p:cBhvr>
                                        <p:cTn id="50" dur="300" fill="hold"/>
                                        <p:tgtEl>
                                          <p:spTgt spid="27"/>
                                        </p:tgtEl>
                                        <p:attrNameLst>
                                          <p:attrName>ppt_y</p:attrName>
                                        </p:attrNameLst>
                                      </p:cBhvr>
                                      <p:tavLst>
                                        <p:tav tm="0">
                                          <p:val>
                                            <p:fltVal val="0.5"/>
                                          </p:val>
                                        </p:tav>
                                        <p:tav tm="100000">
                                          <p:val>
                                            <p:strVal val="#ppt_y"/>
                                          </p:val>
                                        </p:tav>
                                      </p:tavLst>
                                    </p:anim>
                                  </p:childTnLst>
                                </p:cTn>
                              </p:par>
                              <p:par>
                                <p:cTn id="51" presetID="26" presetClass="emph" presetSubtype="0" fill="hold" grpId="1" nodeType="withEffect">
                                  <p:stCondLst>
                                    <p:cond delay="800"/>
                                  </p:stCondLst>
                                  <p:childTnLst>
                                    <p:animEffect transition="out" filter="fade">
                                      <p:cBhvr>
                                        <p:cTn id="52" dur="300" tmFilter="0, 0; .2, .5; .8, .5; 1, 0"/>
                                        <p:tgtEl>
                                          <p:spTgt spid="27"/>
                                        </p:tgtEl>
                                      </p:cBhvr>
                                    </p:animEffect>
                                    <p:animScale>
                                      <p:cBhvr>
                                        <p:cTn id="53" dur="150" autoRev="1" fill="hold"/>
                                        <p:tgtEl>
                                          <p:spTgt spid="27"/>
                                        </p:tgtEl>
                                      </p:cBhvr>
                                      <p:by x="105000" y="105000"/>
                                    </p:animScale>
                                  </p:childTnLst>
                                </p:cTn>
                              </p:par>
                              <p:par>
                                <p:cTn id="54" presetID="23" presetClass="entr" presetSubtype="528" fill="hold" grpId="0" nodeType="withEffect">
                                  <p:stCondLst>
                                    <p:cond delay="600"/>
                                  </p:stCondLst>
                                  <p:childTnLst>
                                    <p:set>
                                      <p:cBhvr>
                                        <p:cTn id="55" dur="1" fill="hold">
                                          <p:stCondLst>
                                            <p:cond delay="0"/>
                                          </p:stCondLst>
                                        </p:cTn>
                                        <p:tgtEl>
                                          <p:spTgt spid="28"/>
                                        </p:tgtEl>
                                        <p:attrNameLst>
                                          <p:attrName>style.visibility</p:attrName>
                                        </p:attrNameLst>
                                      </p:cBhvr>
                                      <p:to>
                                        <p:strVal val="visible"/>
                                      </p:to>
                                    </p:set>
                                    <p:anim calcmode="lin" valueType="num">
                                      <p:cBhvr>
                                        <p:cTn id="56" dur="300" fill="hold"/>
                                        <p:tgtEl>
                                          <p:spTgt spid="28"/>
                                        </p:tgtEl>
                                        <p:attrNameLst>
                                          <p:attrName>ppt_w</p:attrName>
                                        </p:attrNameLst>
                                      </p:cBhvr>
                                      <p:tavLst>
                                        <p:tav tm="0">
                                          <p:val>
                                            <p:fltVal val="0"/>
                                          </p:val>
                                        </p:tav>
                                        <p:tav tm="100000">
                                          <p:val>
                                            <p:strVal val="#ppt_w"/>
                                          </p:val>
                                        </p:tav>
                                      </p:tavLst>
                                    </p:anim>
                                    <p:anim calcmode="lin" valueType="num">
                                      <p:cBhvr>
                                        <p:cTn id="57" dur="300" fill="hold"/>
                                        <p:tgtEl>
                                          <p:spTgt spid="28"/>
                                        </p:tgtEl>
                                        <p:attrNameLst>
                                          <p:attrName>ppt_h</p:attrName>
                                        </p:attrNameLst>
                                      </p:cBhvr>
                                      <p:tavLst>
                                        <p:tav tm="0">
                                          <p:val>
                                            <p:fltVal val="0"/>
                                          </p:val>
                                        </p:tav>
                                        <p:tav tm="100000">
                                          <p:val>
                                            <p:strVal val="#ppt_h"/>
                                          </p:val>
                                        </p:tav>
                                      </p:tavLst>
                                    </p:anim>
                                    <p:anim calcmode="lin" valueType="num">
                                      <p:cBhvr>
                                        <p:cTn id="58" dur="300" fill="hold"/>
                                        <p:tgtEl>
                                          <p:spTgt spid="28"/>
                                        </p:tgtEl>
                                        <p:attrNameLst>
                                          <p:attrName>ppt_x</p:attrName>
                                        </p:attrNameLst>
                                      </p:cBhvr>
                                      <p:tavLst>
                                        <p:tav tm="0">
                                          <p:val>
                                            <p:fltVal val="0.5"/>
                                          </p:val>
                                        </p:tav>
                                        <p:tav tm="100000">
                                          <p:val>
                                            <p:strVal val="#ppt_x"/>
                                          </p:val>
                                        </p:tav>
                                      </p:tavLst>
                                    </p:anim>
                                    <p:anim calcmode="lin" valueType="num">
                                      <p:cBhvr>
                                        <p:cTn id="59" dur="300" fill="hold"/>
                                        <p:tgtEl>
                                          <p:spTgt spid="28"/>
                                        </p:tgtEl>
                                        <p:attrNameLst>
                                          <p:attrName>ppt_y</p:attrName>
                                        </p:attrNameLst>
                                      </p:cBhvr>
                                      <p:tavLst>
                                        <p:tav tm="0">
                                          <p:val>
                                            <p:fltVal val="0.5"/>
                                          </p:val>
                                        </p:tav>
                                        <p:tav tm="100000">
                                          <p:val>
                                            <p:strVal val="#ppt_y"/>
                                          </p:val>
                                        </p:tav>
                                      </p:tavLst>
                                    </p:anim>
                                  </p:childTnLst>
                                </p:cTn>
                              </p:par>
                              <p:par>
                                <p:cTn id="60" presetID="26" presetClass="emph" presetSubtype="0" fill="hold" grpId="1" nodeType="withEffect">
                                  <p:stCondLst>
                                    <p:cond delay="900"/>
                                  </p:stCondLst>
                                  <p:childTnLst>
                                    <p:animEffect transition="out" filter="fade">
                                      <p:cBhvr>
                                        <p:cTn id="61" dur="300" tmFilter="0, 0; .2, .5; .8, .5; 1, 0"/>
                                        <p:tgtEl>
                                          <p:spTgt spid="28"/>
                                        </p:tgtEl>
                                      </p:cBhvr>
                                    </p:animEffect>
                                    <p:animScale>
                                      <p:cBhvr>
                                        <p:cTn id="62" dur="150" autoRev="1" fill="hold"/>
                                        <p:tgtEl>
                                          <p:spTgt spid="28"/>
                                        </p:tgtEl>
                                      </p:cBhvr>
                                      <p:by x="105000" y="105000"/>
                                    </p:animScale>
                                  </p:childTnLst>
                                </p:cTn>
                              </p:par>
                              <p:par>
                                <p:cTn id="63" presetID="23" presetClass="entr" presetSubtype="528" fill="hold" grpId="0" nodeType="withEffect">
                                  <p:stCondLst>
                                    <p:cond delay="700"/>
                                  </p:stCondLst>
                                  <p:childTnLst>
                                    <p:set>
                                      <p:cBhvr>
                                        <p:cTn id="64" dur="1" fill="hold">
                                          <p:stCondLst>
                                            <p:cond delay="0"/>
                                          </p:stCondLst>
                                        </p:cTn>
                                        <p:tgtEl>
                                          <p:spTgt spid="29"/>
                                        </p:tgtEl>
                                        <p:attrNameLst>
                                          <p:attrName>style.visibility</p:attrName>
                                        </p:attrNameLst>
                                      </p:cBhvr>
                                      <p:to>
                                        <p:strVal val="visible"/>
                                      </p:to>
                                    </p:set>
                                    <p:anim calcmode="lin" valueType="num">
                                      <p:cBhvr>
                                        <p:cTn id="65" dur="300" fill="hold"/>
                                        <p:tgtEl>
                                          <p:spTgt spid="29"/>
                                        </p:tgtEl>
                                        <p:attrNameLst>
                                          <p:attrName>ppt_w</p:attrName>
                                        </p:attrNameLst>
                                      </p:cBhvr>
                                      <p:tavLst>
                                        <p:tav tm="0">
                                          <p:val>
                                            <p:fltVal val="0"/>
                                          </p:val>
                                        </p:tav>
                                        <p:tav tm="100000">
                                          <p:val>
                                            <p:strVal val="#ppt_w"/>
                                          </p:val>
                                        </p:tav>
                                      </p:tavLst>
                                    </p:anim>
                                    <p:anim calcmode="lin" valueType="num">
                                      <p:cBhvr>
                                        <p:cTn id="66" dur="300" fill="hold"/>
                                        <p:tgtEl>
                                          <p:spTgt spid="29"/>
                                        </p:tgtEl>
                                        <p:attrNameLst>
                                          <p:attrName>ppt_h</p:attrName>
                                        </p:attrNameLst>
                                      </p:cBhvr>
                                      <p:tavLst>
                                        <p:tav tm="0">
                                          <p:val>
                                            <p:fltVal val="0"/>
                                          </p:val>
                                        </p:tav>
                                        <p:tav tm="100000">
                                          <p:val>
                                            <p:strVal val="#ppt_h"/>
                                          </p:val>
                                        </p:tav>
                                      </p:tavLst>
                                    </p:anim>
                                    <p:anim calcmode="lin" valueType="num">
                                      <p:cBhvr>
                                        <p:cTn id="67" dur="300" fill="hold"/>
                                        <p:tgtEl>
                                          <p:spTgt spid="29"/>
                                        </p:tgtEl>
                                        <p:attrNameLst>
                                          <p:attrName>ppt_x</p:attrName>
                                        </p:attrNameLst>
                                      </p:cBhvr>
                                      <p:tavLst>
                                        <p:tav tm="0">
                                          <p:val>
                                            <p:fltVal val="0.5"/>
                                          </p:val>
                                        </p:tav>
                                        <p:tav tm="100000">
                                          <p:val>
                                            <p:strVal val="#ppt_x"/>
                                          </p:val>
                                        </p:tav>
                                      </p:tavLst>
                                    </p:anim>
                                    <p:anim calcmode="lin" valueType="num">
                                      <p:cBhvr>
                                        <p:cTn id="68" dur="300" fill="hold"/>
                                        <p:tgtEl>
                                          <p:spTgt spid="29"/>
                                        </p:tgtEl>
                                        <p:attrNameLst>
                                          <p:attrName>ppt_y</p:attrName>
                                        </p:attrNameLst>
                                      </p:cBhvr>
                                      <p:tavLst>
                                        <p:tav tm="0">
                                          <p:val>
                                            <p:fltVal val="0.5"/>
                                          </p:val>
                                        </p:tav>
                                        <p:tav tm="100000">
                                          <p:val>
                                            <p:strVal val="#ppt_y"/>
                                          </p:val>
                                        </p:tav>
                                      </p:tavLst>
                                    </p:anim>
                                  </p:childTnLst>
                                </p:cTn>
                              </p:par>
                              <p:par>
                                <p:cTn id="69" presetID="26" presetClass="emph" presetSubtype="0" fill="hold" grpId="1" nodeType="withEffect">
                                  <p:stCondLst>
                                    <p:cond delay="1000"/>
                                  </p:stCondLst>
                                  <p:childTnLst>
                                    <p:animEffect transition="out" filter="fade">
                                      <p:cBhvr>
                                        <p:cTn id="70" dur="300" tmFilter="0, 0; .2, .5; .8, .5; 1, 0"/>
                                        <p:tgtEl>
                                          <p:spTgt spid="29"/>
                                        </p:tgtEl>
                                      </p:cBhvr>
                                    </p:animEffect>
                                    <p:animScale>
                                      <p:cBhvr>
                                        <p:cTn id="71" dur="150" autoRev="1" fill="hold"/>
                                        <p:tgtEl>
                                          <p:spTgt spid="29"/>
                                        </p:tgtEl>
                                      </p:cBhvr>
                                      <p:by x="105000" y="105000"/>
                                    </p:animScale>
                                  </p:childTnLst>
                                </p:cTn>
                              </p:par>
                              <p:par>
                                <p:cTn id="72" presetID="23" presetClass="entr" presetSubtype="528" fill="hold" grpId="0" nodeType="withEffect">
                                  <p:stCondLst>
                                    <p:cond delay="800"/>
                                  </p:stCondLst>
                                  <p:childTnLst>
                                    <p:set>
                                      <p:cBhvr>
                                        <p:cTn id="73" dur="1" fill="hold">
                                          <p:stCondLst>
                                            <p:cond delay="0"/>
                                          </p:stCondLst>
                                        </p:cTn>
                                        <p:tgtEl>
                                          <p:spTgt spid="30"/>
                                        </p:tgtEl>
                                        <p:attrNameLst>
                                          <p:attrName>style.visibility</p:attrName>
                                        </p:attrNameLst>
                                      </p:cBhvr>
                                      <p:to>
                                        <p:strVal val="visible"/>
                                      </p:to>
                                    </p:set>
                                    <p:anim calcmode="lin" valueType="num">
                                      <p:cBhvr>
                                        <p:cTn id="74" dur="300" fill="hold"/>
                                        <p:tgtEl>
                                          <p:spTgt spid="30"/>
                                        </p:tgtEl>
                                        <p:attrNameLst>
                                          <p:attrName>ppt_w</p:attrName>
                                        </p:attrNameLst>
                                      </p:cBhvr>
                                      <p:tavLst>
                                        <p:tav tm="0">
                                          <p:val>
                                            <p:fltVal val="0"/>
                                          </p:val>
                                        </p:tav>
                                        <p:tav tm="100000">
                                          <p:val>
                                            <p:strVal val="#ppt_w"/>
                                          </p:val>
                                        </p:tav>
                                      </p:tavLst>
                                    </p:anim>
                                    <p:anim calcmode="lin" valueType="num">
                                      <p:cBhvr>
                                        <p:cTn id="75" dur="300" fill="hold"/>
                                        <p:tgtEl>
                                          <p:spTgt spid="30"/>
                                        </p:tgtEl>
                                        <p:attrNameLst>
                                          <p:attrName>ppt_h</p:attrName>
                                        </p:attrNameLst>
                                      </p:cBhvr>
                                      <p:tavLst>
                                        <p:tav tm="0">
                                          <p:val>
                                            <p:fltVal val="0"/>
                                          </p:val>
                                        </p:tav>
                                        <p:tav tm="100000">
                                          <p:val>
                                            <p:strVal val="#ppt_h"/>
                                          </p:val>
                                        </p:tav>
                                      </p:tavLst>
                                    </p:anim>
                                    <p:anim calcmode="lin" valueType="num">
                                      <p:cBhvr>
                                        <p:cTn id="76" dur="300" fill="hold"/>
                                        <p:tgtEl>
                                          <p:spTgt spid="30"/>
                                        </p:tgtEl>
                                        <p:attrNameLst>
                                          <p:attrName>ppt_x</p:attrName>
                                        </p:attrNameLst>
                                      </p:cBhvr>
                                      <p:tavLst>
                                        <p:tav tm="0">
                                          <p:val>
                                            <p:fltVal val="0.5"/>
                                          </p:val>
                                        </p:tav>
                                        <p:tav tm="100000">
                                          <p:val>
                                            <p:strVal val="#ppt_x"/>
                                          </p:val>
                                        </p:tav>
                                      </p:tavLst>
                                    </p:anim>
                                    <p:anim calcmode="lin" valueType="num">
                                      <p:cBhvr>
                                        <p:cTn id="77" dur="300" fill="hold"/>
                                        <p:tgtEl>
                                          <p:spTgt spid="30"/>
                                        </p:tgtEl>
                                        <p:attrNameLst>
                                          <p:attrName>ppt_y</p:attrName>
                                        </p:attrNameLst>
                                      </p:cBhvr>
                                      <p:tavLst>
                                        <p:tav tm="0">
                                          <p:val>
                                            <p:fltVal val="0.5"/>
                                          </p:val>
                                        </p:tav>
                                        <p:tav tm="100000">
                                          <p:val>
                                            <p:strVal val="#ppt_y"/>
                                          </p:val>
                                        </p:tav>
                                      </p:tavLst>
                                    </p:anim>
                                  </p:childTnLst>
                                </p:cTn>
                              </p:par>
                              <p:par>
                                <p:cTn id="78" presetID="26" presetClass="emph" presetSubtype="0" fill="hold" grpId="1" nodeType="withEffect">
                                  <p:stCondLst>
                                    <p:cond delay="1100"/>
                                  </p:stCondLst>
                                  <p:childTnLst>
                                    <p:animEffect transition="out" filter="fade">
                                      <p:cBhvr>
                                        <p:cTn id="79" dur="300" tmFilter="0, 0; .2, .5; .8, .5; 1, 0"/>
                                        <p:tgtEl>
                                          <p:spTgt spid="30"/>
                                        </p:tgtEl>
                                      </p:cBhvr>
                                    </p:animEffect>
                                    <p:animScale>
                                      <p:cBhvr>
                                        <p:cTn id="80" dur="150" autoRev="1" fill="hold"/>
                                        <p:tgtEl>
                                          <p:spTgt spid="30"/>
                                        </p:tgtEl>
                                      </p:cBhvr>
                                      <p:by x="105000" y="105000"/>
                                    </p:animScale>
                                  </p:childTnLst>
                                </p:cTn>
                              </p:par>
                              <p:par>
                                <p:cTn id="81" presetID="23" presetClass="entr" presetSubtype="528" fill="hold" grpId="0" nodeType="withEffect">
                                  <p:stCondLst>
                                    <p:cond delay="900"/>
                                  </p:stCondLst>
                                  <p:childTnLst>
                                    <p:set>
                                      <p:cBhvr>
                                        <p:cTn id="82" dur="1" fill="hold">
                                          <p:stCondLst>
                                            <p:cond delay="0"/>
                                          </p:stCondLst>
                                        </p:cTn>
                                        <p:tgtEl>
                                          <p:spTgt spid="31"/>
                                        </p:tgtEl>
                                        <p:attrNameLst>
                                          <p:attrName>style.visibility</p:attrName>
                                        </p:attrNameLst>
                                      </p:cBhvr>
                                      <p:to>
                                        <p:strVal val="visible"/>
                                      </p:to>
                                    </p:set>
                                    <p:anim calcmode="lin" valueType="num">
                                      <p:cBhvr>
                                        <p:cTn id="83" dur="300" fill="hold"/>
                                        <p:tgtEl>
                                          <p:spTgt spid="31"/>
                                        </p:tgtEl>
                                        <p:attrNameLst>
                                          <p:attrName>ppt_w</p:attrName>
                                        </p:attrNameLst>
                                      </p:cBhvr>
                                      <p:tavLst>
                                        <p:tav tm="0">
                                          <p:val>
                                            <p:fltVal val="0"/>
                                          </p:val>
                                        </p:tav>
                                        <p:tav tm="100000">
                                          <p:val>
                                            <p:strVal val="#ppt_w"/>
                                          </p:val>
                                        </p:tav>
                                      </p:tavLst>
                                    </p:anim>
                                    <p:anim calcmode="lin" valueType="num">
                                      <p:cBhvr>
                                        <p:cTn id="84" dur="300" fill="hold"/>
                                        <p:tgtEl>
                                          <p:spTgt spid="31"/>
                                        </p:tgtEl>
                                        <p:attrNameLst>
                                          <p:attrName>ppt_h</p:attrName>
                                        </p:attrNameLst>
                                      </p:cBhvr>
                                      <p:tavLst>
                                        <p:tav tm="0">
                                          <p:val>
                                            <p:fltVal val="0"/>
                                          </p:val>
                                        </p:tav>
                                        <p:tav tm="100000">
                                          <p:val>
                                            <p:strVal val="#ppt_h"/>
                                          </p:val>
                                        </p:tav>
                                      </p:tavLst>
                                    </p:anim>
                                    <p:anim calcmode="lin" valueType="num">
                                      <p:cBhvr>
                                        <p:cTn id="85" dur="300" fill="hold"/>
                                        <p:tgtEl>
                                          <p:spTgt spid="31"/>
                                        </p:tgtEl>
                                        <p:attrNameLst>
                                          <p:attrName>ppt_x</p:attrName>
                                        </p:attrNameLst>
                                      </p:cBhvr>
                                      <p:tavLst>
                                        <p:tav tm="0">
                                          <p:val>
                                            <p:fltVal val="0.5"/>
                                          </p:val>
                                        </p:tav>
                                        <p:tav tm="100000">
                                          <p:val>
                                            <p:strVal val="#ppt_x"/>
                                          </p:val>
                                        </p:tav>
                                      </p:tavLst>
                                    </p:anim>
                                    <p:anim calcmode="lin" valueType="num">
                                      <p:cBhvr>
                                        <p:cTn id="86" dur="300" fill="hold"/>
                                        <p:tgtEl>
                                          <p:spTgt spid="31"/>
                                        </p:tgtEl>
                                        <p:attrNameLst>
                                          <p:attrName>ppt_y</p:attrName>
                                        </p:attrNameLst>
                                      </p:cBhvr>
                                      <p:tavLst>
                                        <p:tav tm="0">
                                          <p:val>
                                            <p:fltVal val="0.5"/>
                                          </p:val>
                                        </p:tav>
                                        <p:tav tm="100000">
                                          <p:val>
                                            <p:strVal val="#ppt_y"/>
                                          </p:val>
                                        </p:tav>
                                      </p:tavLst>
                                    </p:anim>
                                  </p:childTnLst>
                                </p:cTn>
                              </p:par>
                              <p:par>
                                <p:cTn id="87" presetID="26" presetClass="emph" presetSubtype="0" fill="hold" grpId="1" nodeType="withEffect">
                                  <p:stCondLst>
                                    <p:cond delay="1200"/>
                                  </p:stCondLst>
                                  <p:childTnLst>
                                    <p:animEffect transition="out" filter="fade">
                                      <p:cBhvr>
                                        <p:cTn id="88" dur="300" tmFilter="0, 0; .2, .5; .8, .5; 1, 0"/>
                                        <p:tgtEl>
                                          <p:spTgt spid="31"/>
                                        </p:tgtEl>
                                      </p:cBhvr>
                                    </p:animEffect>
                                    <p:animScale>
                                      <p:cBhvr>
                                        <p:cTn id="89" dur="150" autoRev="1" fill="hold"/>
                                        <p:tgtEl>
                                          <p:spTgt spid="31"/>
                                        </p:tgtEl>
                                      </p:cBhvr>
                                      <p:by x="105000" y="105000"/>
                                    </p:animScale>
                                  </p:childTnLst>
                                </p:cTn>
                              </p:par>
                            </p:childTnLst>
                          </p:cTn>
                        </p:par>
                        <p:par>
                          <p:cTn id="90" fill="hold">
                            <p:stCondLst>
                              <p:cond delay="2000"/>
                            </p:stCondLst>
                            <p:childTnLst>
                              <p:par>
                                <p:cTn id="91" presetID="14" presetClass="entr" presetSubtype="10" fill="hold" grpId="0" nodeType="afterEffect">
                                  <p:stCondLst>
                                    <p:cond delay="0"/>
                                  </p:stCondLst>
                                  <p:childTnLst>
                                    <p:set>
                                      <p:cBhvr>
                                        <p:cTn id="92" dur="1" fill="hold">
                                          <p:stCondLst>
                                            <p:cond delay="0"/>
                                          </p:stCondLst>
                                        </p:cTn>
                                        <p:tgtEl>
                                          <p:spTgt spid="32"/>
                                        </p:tgtEl>
                                        <p:attrNameLst>
                                          <p:attrName>style.visibility</p:attrName>
                                        </p:attrNameLst>
                                      </p:cBhvr>
                                      <p:to>
                                        <p:strVal val="visible"/>
                                      </p:to>
                                    </p:set>
                                    <p:animEffect transition="in" filter="randombar(horizontal)">
                                      <p:cBhvr>
                                        <p:cTn id="93" dur="500"/>
                                        <p:tgtEl>
                                          <p:spTgt spid="32"/>
                                        </p:tgtEl>
                                      </p:cBhvr>
                                    </p:animEffect>
                                  </p:childTnLst>
                                </p:cTn>
                              </p:par>
                              <p:par>
                                <p:cTn id="94" presetID="14" presetClass="entr" presetSubtype="10" fill="hold" grpId="0" nodeType="withEffect">
                                  <p:stCondLst>
                                    <p:cond delay="200"/>
                                  </p:stCondLst>
                                  <p:childTnLst>
                                    <p:set>
                                      <p:cBhvr>
                                        <p:cTn id="95" dur="1" fill="hold">
                                          <p:stCondLst>
                                            <p:cond delay="0"/>
                                          </p:stCondLst>
                                        </p:cTn>
                                        <p:tgtEl>
                                          <p:spTgt spid="35"/>
                                        </p:tgtEl>
                                        <p:attrNameLst>
                                          <p:attrName>style.visibility</p:attrName>
                                        </p:attrNameLst>
                                      </p:cBhvr>
                                      <p:to>
                                        <p:strVal val="visible"/>
                                      </p:to>
                                    </p:set>
                                    <p:animEffect transition="in" filter="randombar(horizontal)">
                                      <p:cBhvr>
                                        <p:cTn id="96" dur="500"/>
                                        <p:tgtEl>
                                          <p:spTgt spid="35"/>
                                        </p:tgtEl>
                                      </p:cBhvr>
                                    </p:animEffect>
                                  </p:childTnLst>
                                </p:cTn>
                              </p:par>
                              <p:par>
                                <p:cTn id="97" presetID="14" presetClass="entr" presetSubtype="10" fill="hold" grpId="0" nodeType="withEffect">
                                  <p:stCondLst>
                                    <p:cond delay="400"/>
                                  </p:stCondLst>
                                  <p:childTnLst>
                                    <p:set>
                                      <p:cBhvr>
                                        <p:cTn id="98" dur="1" fill="hold">
                                          <p:stCondLst>
                                            <p:cond delay="0"/>
                                          </p:stCondLst>
                                        </p:cTn>
                                        <p:tgtEl>
                                          <p:spTgt spid="33"/>
                                        </p:tgtEl>
                                        <p:attrNameLst>
                                          <p:attrName>style.visibility</p:attrName>
                                        </p:attrNameLst>
                                      </p:cBhvr>
                                      <p:to>
                                        <p:strVal val="visible"/>
                                      </p:to>
                                    </p:set>
                                    <p:animEffect transition="in" filter="randombar(horizontal)">
                                      <p:cBhvr>
                                        <p:cTn id="99" dur="500"/>
                                        <p:tgtEl>
                                          <p:spTgt spid="33"/>
                                        </p:tgtEl>
                                      </p:cBhvr>
                                    </p:animEffect>
                                  </p:childTnLst>
                                </p:cTn>
                              </p:par>
                              <p:par>
                                <p:cTn id="100" presetID="14" presetClass="entr" presetSubtype="10" fill="hold" grpId="0" nodeType="withEffect">
                                  <p:stCondLst>
                                    <p:cond delay="300"/>
                                  </p:stCondLst>
                                  <p:childTnLst>
                                    <p:set>
                                      <p:cBhvr>
                                        <p:cTn id="101" dur="1" fill="hold">
                                          <p:stCondLst>
                                            <p:cond delay="0"/>
                                          </p:stCondLst>
                                        </p:cTn>
                                        <p:tgtEl>
                                          <p:spTgt spid="34"/>
                                        </p:tgtEl>
                                        <p:attrNameLst>
                                          <p:attrName>style.visibility</p:attrName>
                                        </p:attrNameLst>
                                      </p:cBhvr>
                                      <p:to>
                                        <p:strVal val="visible"/>
                                      </p:to>
                                    </p:set>
                                    <p:animEffect transition="in" filter="randombar(horizontal)">
                                      <p:cBhvr>
                                        <p:cTn id="102" dur="500"/>
                                        <p:tgtEl>
                                          <p:spTgt spid="34"/>
                                        </p:tgtEl>
                                      </p:cBhvr>
                                    </p:animEffect>
                                  </p:childTnLst>
                                </p:cTn>
                              </p:par>
                              <p:par>
                                <p:cTn id="103" presetID="14" presetClass="entr" presetSubtype="10" fill="hold" grpId="0" nodeType="withEffect">
                                  <p:stCondLst>
                                    <p:cond delay="500"/>
                                  </p:stCondLst>
                                  <p:childTnLst>
                                    <p:set>
                                      <p:cBhvr>
                                        <p:cTn id="104" dur="1" fill="hold">
                                          <p:stCondLst>
                                            <p:cond delay="0"/>
                                          </p:stCondLst>
                                        </p:cTn>
                                        <p:tgtEl>
                                          <p:spTgt spid="36"/>
                                        </p:tgtEl>
                                        <p:attrNameLst>
                                          <p:attrName>style.visibility</p:attrName>
                                        </p:attrNameLst>
                                      </p:cBhvr>
                                      <p:to>
                                        <p:strVal val="visible"/>
                                      </p:to>
                                    </p:set>
                                    <p:animEffect transition="in" filter="randombar(horizontal)">
                                      <p:cBhvr>
                                        <p:cTn id="105" dur="500"/>
                                        <p:tgtEl>
                                          <p:spTgt spid="36"/>
                                        </p:tgtEl>
                                      </p:cBhvr>
                                    </p:animEffect>
                                  </p:childTnLst>
                                </p:cTn>
                              </p:par>
                            </p:childTnLst>
                          </p:cTn>
                        </p:par>
                        <p:par>
                          <p:cTn id="106" fill="hold">
                            <p:stCondLst>
                              <p:cond delay="3000"/>
                            </p:stCondLst>
                            <p:childTnLst>
                              <p:par>
                                <p:cTn id="107" presetID="22" presetClass="entr" presetSubtype="8" fill="hold" grpId="0" nodeType="afterEffect">
                                  <p:stCondLst>
                                    <p:cond delay="0"/>
                                  </p:stCondLst>
                                  <p:childTnLst>
                                    <p:set>
                                      <p:cBhvr>
                                        <p:cTn id="108" dur="1" fill="hold">
                                          <p:stCondLst>
                                            <p:cond delay="0"/>
                                          </p:stCondLst>
                                        </p:cTn>
                                        <p:tgtEl>
                                          <p:spTgt spid="37"/>
                                        </p:tgtEl>
                                        <p:attrNameLst>
                                          <p:attrName>style.visibility</p:attrName>
                                        </p:attrNameLst>
                                      </p:cBhvr>
                                      <p:to>
                                        <p:strVal val="visible"/>
                                      </p:to>
                                    </p:set>
                                    <p:animEffect transition="in" filter="wipe(left)">
                                      <p:cBhvr>
                                        <p:cTn id="109" dur="1000"/>
                                        <p:tgtEl>
                                          <p:spTgt spid="37"/>
                                        </p:tgtEl>
                                      </p:cBhvr>
                                    </p:animEffect>
                                  </p:childTnLst>
                                </p:cTn>
                              </p:par>
                            </p:childTnLst>
                          </p:cTn>
                        </p:par>
                        <p:par>
                          <p:cTn id="110" fill="hold">
                            <p:stCondLst>
                              <p:cond delay="4000"/>
                            </p:stCondLst>
                            <p:childTnLst>
                              <p:par>
                                <p:cTn id="111" presetID="22" presetClass="entr" presetSubtype="8" fill="hold" grpId="0" nodeType="afterEffect">
                                  <p:stCondLst>
                                    <p:cond delay="0"/>
                                  </p:stCondLst>
                                  <p:childTnLst>
                                    <p:set>
                                      <p:cBhvr>
                                        <p:cTn id="112" dur="1" fill="hold">
                                          <p:stCondLst>
                                            <p:cond delay="0"/>
                                          </p:stCondLst>
                                        </p:cTn>
                                        <p:tgtEl>
                                          <p:spTgt spid="38"/>
                                        </p:tgtEl>
                                        <p:attrNameLst>
                                          <p:attrName>style.visibility</p:attrName>
                                        </p:attrNameLst>
                                      </p:cBhvr>
                                      <p:to>
                                        <p:strVal val="visible"/>
                                      </p:to>
                                    </p:set>
                                    <p:animEffect transition="in" filter="wipe(left)">
                                      <p:cBhvr>
                                        <p:cTn id="113" dur="1000"/>
                                        <p:tgtEl>
                                          <p:spTgt spid="38"/>
                                        </p:tgtEl>
                                      </p:cBhvr>
                                    </p:animEffect>
                                  </p:childTnLst>
                                </p:cTn>
                              </p:par>
                            </p:childTnLst>
                          </p:cTn>
                        </p:par>
                        <p:par>
                          <p:cTn id="114" fill="hold">
                            <p:stCondLst>
                              <p:cond delay="5000"/>
                            </p:stCondLst>
                            <p:childTnLst>
                              <p:par>
                                <p:cTn id="115" presetID="22" presetClass="entr" presetSubtype="8" fill="hold" grpId="0" nodeType="afterEffect">
                                  <p:stCondLst>
                                    <p:cond delay="0"/>
                                  </p:stCondLst>
                                  <p:childTnLst>
                                    <p:set>
                                      <p:cBhvr>
                                        <p:cTn id="116" dur="1" fill="hold">
                                          <p:stCondLst>
                                            <p:cond delay="0"/>
                                          </p:stCondLst>
                                        </p:cTn>
                                        <p:tgtEl>
                                          <p:spTgt spid="39"/>
                                        </p:tgtEl>
                                        <p:attrNameLst>
                                          <p:attrName>style.visibility</p:attrName>
                                        </p:attrNameLst>
                                      </p:cBhvr>
                                      <p:to>
                                        <p:strVal val="visible"/>
                                      </p:to>
                                    </p:set>
                                    <p:animEffect transition="in" filter="wipe(left)">
                                      <p:cBhvr>
                                        <p:cTn id="117" dur="1000"/>
                                        <p:tgtEl>
                                          <p:spTgt spid="39"/>
                                        </p:tgtEl>
                                      </p:cBhvr>
                                    </p:animEffect>
                                  </p:childTnLst>
                                </p:cTn>
                              </p:par>
                            </p:childTnLst>
                          </p:cTn>
                        </p:par>
                        <p:par>
                          <p:cTn id="118" fill="hold">
                            <p:stCondLst>
                              <p:cond delay="6000"/>
                            </p:stCondLst>
                            <p:childTnLst>
                              <p:par>
                                <p:cTn id="119" presetID="22" presetClass="entr" presetSubtype="8" fill="hold" grpId="0" nodeType="afterEffect">
                                  <p:stCondLst>
                                    <p:cond delay="0"/>
                                  </p:stCondLst>
                                  <p:childTnLst>
                                    <p:set>
                                      <p:cBhvr>
                                        <p:cTn id="120" dur="1" fill="hold">
                                          <p:stCondLst>
                                            <p:cond delay="0"/>
                                          </p:stCondLst>
                                        </p:cTn>
                                        <p:tgtEl>
                                          <p:spTgt spid="40"/>
                                        </p:tgtEl>
                                        <p:attrNameLst>
                                          <p:attrName>style.visibility</p:attrName>
                                        </p:attrNameLst>
                                      </p:cBhvr>
                                      <p:to>
                                        <p:strVal val="visible"/>
                                      </p:to>
                                    </p:set>
                                    <p:animEffect transition="in" filter="wipe(left)">
                                      <p:cBhvr>
                                        <p:cTn id="121" dur="1000"/>
                                        <p:tgtEl>
                                          <p:spTgt spid="40"/>
                                        </p:tgtEl>
                                      </p:cBhvr>
                                    </p:animEffect>
                                  </p:childTnLst>
                                </p:cTn>
                              </p:par>
                            </p:childTnLst>
                          </p:cTn>
                        </p:par>
                        <p:par>
                          <p:cTn id="122" fill="hold">
                            <p:stCondLst>
                              <p:cond delay="7000"/>
                            </p:stCondLst>
                            <p:childTnLst>
                              <p:par>
                                <p:cTn id="123" presetID="22" presetClass="entr" presetSubtype="8" fill="hold" grpId="0" nodeType="afterEffect">
                                  <p:stCondLst>
                                    <p:cond delay="0"/>
                                  </p:stCondLst>
                                  <p:childTnLst>
                                    <p:set>
                                      <p:cBhvr>
                                        <p:cTn id="124" dur="1" fill="hold">
                                          <p:stCondLst>
                                            <p:cond delay="0"/>
                                          </p:stCondLst>
                                        </p:cTn>
                                        <p:tgtEl>
                                          <p:spTgt spid="41"/>
                                        </p:tgtEl>
                                        <p:attrNameLst>
                                          <p:attrName>style.visibility</p:attrName>
                                        </p:attrNameLst>
                                      </p:cBhvr>
                                      <p:to>
                                        <p:strVal val="visible"/>
                                      </p:to>
                                    </p:set>
                                    <p:animEffect transition="in" filter="wipe(left)">
                                      <p:cBhvr>
                                        <p:cTn id="125"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3"/>
          <p:cNvSpPr txBox="1"/>
          <p:nvPr/>
        </p:nvSpPr>
        <p:spPr>
          <a:xfrm>
            <a:off x="1187624" y="1351586"/>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9" name="十字箭头 28"/>
          <p:cNvSpPr/>
          <p:nvPr/>
        </p:nvSpPr>
        <p:spPr>
          <a:xfrm>
            <a:off x="3108943" y="2217365"/>
            <a:ext cx="2867819" cy="2867819"/>
          </a:xfrm>
          <a:prstGeom prst="quadArrow">
            <a:avLst>
              <a:gd name="adj1" fmla="val 2000"/>
              <a:gd name="adj2" fmla="val 4000"/>
              <a:gd name="adj3" fmla="val 5000"/>
            </a:avLst>
          </a:prstGeom>
          <a:pattFill prst="dkUpDiag">
            <a:fgClr>
              <a:sysClr val="window" lastClr="FFFFFF"/>
            </a:fgClr>
            <a:bgClr>
              <a:srgbClr val="363636"/>
            </a:bgClr>
          </a:pattFill>
          <a:ln w="25400" cap="flat" cmpd="sng" algn="ctr">
            <a:noFill/>
            <a:prstDash val="solid"/>
          </a:ln>
          <a:effectLst/>
        </p:spPr>
      </p:sp>
      <p:grpSp>
        <p:nvGrpSpPr>
          <p:cNvPr id="30" name="组合 29"/>
          <p:cNvGrpSpPr/>
          <p:nvPr/>
        </p:nvGrpSpPr>
        <p:grpSpPr>
          <a:xfrm>
            <a:off x="3295352" y="2403774"/>
            <a:ext cx="1147127" cy="1147127"/>
            <a:chOff x="4432666" y="1953520"/>
            <a:chExt cx="1529503" cy="1529503"/>
          </a:xfrm>
        </p:grpSpPr>
        <p:sp>
          <p:nvSpPr>
            <p:cNvPr id="31" name="任意多边形 30"/>
            <p:cNvSpPr/>
            <p:nvPr/>
          </p:nvSpPr>
          <p:spPr>
            <a:xfrm>
              <a:off x="4432666"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pattFill prst="dkUpDiag">
              <a:fgClr>
                <a:srgbClr val="0070C0"/>
              </a:fgClr>
              <a:bgClr>
                <a:srgbClr val="363636"/>
              </a:bgClr>
            </a:pattFill>
            <a:ln w="25400" cap="flat" cmpd="sng" algn="ctr">
              <a:noFill/>
              <a:prstDash val="solid"/>
            </a:ln>
            <a:effectLst/>
          </p:spPr>
          <p:txBody>
            <a:bodyPr spcFirstLastPara="0" vert="horz" wrap="square" lIns="215634" tIns="215634" rIns="215634" bIns="215634" numCol="1" spcCol="1270" anchor="ctr" anchorCtr="0">
              <a:noAutofit/>
            </a:bodyPr>
            <a:lstStyle/>
            <a:p>
              <a:pPr marL="0" marR="0" lvl="0" indent="0" algn="ctr" defTabSz="1233488" eaLnBrk="1" fontAlgn="auto" latinLnBrk="0" hangingPunct="1">
                <a:lnSpc>
                  <a:spcPct val="90000"/>
                </a:lnSpc>
                <a:spcBef>
                  <a:spcPct val="0"/>
                </a:spcBef>
                <a:spcAft>
                  <a:spcPct val="35000"/>
                </a:spcAft>
                <a:buClrTx/>
                <a:buSzTx/>
                <a:buFontTx/>
                <a:buNone/>
                <a:tabLst/>
                <a:defRPr/>
              </a:pPr>
              <a:endParaRPr kumimoji="0" lang="zh-CN" altLang="en-US" sz="2800" b="0" i="0" u="none" strike="noStrike" kern="0" cap="none" spc="0" normalizeH="0" baseline="0" noProof="0" dirty="0">
                <a:ln>
                  <a:noFill/>
                </a:ln>
                <a:solidFill>
                  <a:sysClr val="window" lastClr="FFFFFF"/>
                </a:solidFill>
                <a:effectLst/>
                <a:uLnTx/>
                <a:uFillTx/>
                <a:latin typeface="Calibri"/>
                <a:ea typeface="宋体"/>
                <a:cs typeface="+mn-cs"/>
              </a:endParaRPr>
            </a:p>
          </p:txBody>
        </p:sp>
        <p:pic>
          <p:nvPicPr>
            <p:cNvPr id="32" name="图片 3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95114" y="2315966"/>
              <a:ext cx="804605" cy="804605"/>
            </a:xfrm>
            <a:prstGeom prst="rect">
              <a:avLst/>
            </a:prstGeom>
          </p:spPr>
        </p:pic>
      </p:grpSp>
      <p:grpSp>
        <p:nvGrpSpPr>
          <p:cNvPr id="33" name="组合 32"/>
          <p:cNvGrpSpPr/>
          <p:nvPr/>
        </p:nvGrpSpPr>
        <p:grpSpPr>
          <a:xfrm>
            <a:off x="3295352" y="3751648"/>
            <a:ext cx="1147127" cy="1147127"/>
            <a:chOff x="4432666" y="3750686"/>
            <a:chExt cx="1529503" cy="1529503"/>
          </a:xfrm>
        </p:grpSpPr>
        <p:sp>
          <p:nvSpPr>
            <p:cNvPr id="34" name="任意多边形 33"/>
            <p:cNvSpPr/>
            <p:nvPr/>
          </p:nvSpPr>
          <p:spPr>
            <a:xfrm>
              <a:off x="4432666"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pattFill prst="dkUpDiag">
              <a:fgClr>
                <a:srgbClr val="FF66CC"/>
              </a:fgClr>
              <a:bgClr>
                <a:srgbClr val="363636"/>
              </a:bgClr>
            </a:pattFill>
            <a:ln w="25400" cap="flat" cmpd="sng" algn="ctr">
              <a:noFill/>
              <a:prstDash val="solid"/>
            </a:ln>
            <a:effectLst/>
          </p:spPr>
          <p:txBody>
            <a:bodyPr spcFirstLastPara="0" vert="horz" wrap="square" lIns="215634" tIns="215634" rIns="215634" bIns="215634" numCol="1" spcCol="1270" anchor="ctr" anchorCtr="0">
              <a:noAutofit/>
            </a:bodyPr>
            <a:lstStyle/>
            <a:p>
              <a:pPr marL="0" marR="0" lvl="0" indent="0" algn="ctr" defTabSz="1233488" eaLnBrk="1" fontAlgn="auto" latinLnBrk="0" hangingPunct="1">
                <a:lnSpc>
                  <a:spcPct val="90000"/>
                </a:lnSpc>
                <a:spcBef>
                  <a:spcPct val="0"/>
                </a:spcBef>
                <a:spcAft>
                  <a:spcPct val="350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35" name="图片 3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24774" y="4043880"/>
              <a:ext cx="945284" cy="945284"/>
            </a:xfrm>
            <a:prstGeom prst="rect">
              <a:avLst/>
            </a:prstGeom>
          </p:spPr>
        </p:pic>
      </p:grpSp>
      <p:grpSp>
        <p:nvGrpSpPr>
          <p:cNvPr id="36" name="组合 35"/>
          <p:cNvGrpSpPr/>
          <p:nvPr/>
        </p:nvGrpSpPr>
        <p:grpSpPr>
          <a:xfrm>
            <a:off x="4643227" y="2403774"/>
            <a:ext cx="1147127" cy="1147127"/>
            <a:chOff x="6229832" y="1953520"/>
            <a:chExt cx="1529503" cy="1529503"/>
          </a:xfrm>
        </p:grpSpPr>
        <p:sp>
          <p:nvSpPr>
            <p:cNvPr id="37" name="任意多边形 36"/>
            <p:cNvSpPr/>
            <p:nvPr/>
          </p:nvSpPr>
          <p:spPr>
            <a:xfrm>
              <a:off x="6229832"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pattFill prst="dkUpDiag">
              <a:fgClr>
                <a:srgbClr val="C0504D"/>
              </a:fgClr>
              <a:bgClr>
                <a:srgbClr val="363636"/>
              </a:bgClr>
            </a:pattFill>
            <a:ln w="25400" cap="flat" cmpd="sng" algn="ctr">
              <a:noFill/>
              <a:prstDash val="solid"/>
            </a:ln>
            <a:effectLst/>
          </p:spPr>
          <p:txBody>
            <a:bodyPr spcFirstLastPara="0" vert="horz" wrap="square" lIns="215634" tIns="215634" rIns="215634" bIns="215634" numCol="1" spcCol="1270" anchor="ctr" anchorCtr="0">
              <a:noAutofit/>
            </a:bodyPr>
            <a:lstStyle/>
            <a:p>
              <a:pPr marL="0" marR="0" lvl="0" indent="0" algn="ctr" defTabSz="1233488" eaLnBrk="1" fontAlgn="auto" latinLnBrk="0" hangingPunct="1">
                <a:lnSpc>
                  <a:spcPct val="90000"/>
                </a:lnSpc>
                <a:spcBef>
                  <a:spcPct val="0"/>
                </a:spcBef>
                <a:spcAft>
                  <a:spcPct val="350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38" name="图片 3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70767" y="2435557"/>
              <a:ext cx="1046362" cy="565425"/>
            </a:xfrm>
            <a:prstGeom prst="rect">
              <a:avLst/>
            </a:prstGeom>
          </p:spPr>
        </p:pic>
      </p:grpSp>
      <p:grpSp>
        <p:nvGrpSpPr>
          <p:cNvPr id="39" name="组合 38"/>
          <p:cNvGrpSpPr/>
          <p:nvPr/>
        </p:nvGrpSpPr>
        <p:grpSpPr>
          <a:xfrm>
            <a:off x="4643227" y="3751648"/>
            <a:ext cx="1147127" cy="1147127"/>
            <a:chOff x="6229832" y="3750686"/>
            <a:chExt cx="1529503" cy="1529503"/>
          </a:xfrm>
        </p:grpSpPr>
        <p:sp>
          <p:nvSpPr>
            <p:cNvPr id="40" name="任意多边形 39"/>
            <p:cNvSpPr/>
            <p:nvPr/>
          </p:nvSpPr>
          <p:spPr>
            <a:xfrm>
              <a:off x="6229832"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pattFill prst="dkUpDiag">
              <a:fgClr>
                <a:srgbClr val="FFCC00"/>
              </a:fgClr>
              <a:bgClr>
                <a:srgbClr val="363636"/>
              </a:bgClr>
            </a:pattFill>
            <a:ln w="25400" cap="flat" cmpd="sng" algn="ctr">
              <a:noFill/>
              <a:prstDash val="solid"/>
            </a:ln>
            <a:effectLst/>
          </p:spPr>
          <p:txBody>
            <a:bodyPr spcFirstLastPara="0" vert="horz" wrap="square" lIns="215634" tIns="215634" rIns="215634" bIns="215634" numCol="1" spcCol="1270" anchor="ctr" anchorCtr="0">
              <a:noAutofit/>
            </a:bodyPr>
            <a:lstStyle/>
            <a:p>
              <a:pPr marL="0" marR="0" lvl="0" indent="0" algn="ctr" defTabSz="1233488" eaLnBrk="1" fontAlgn="auto" latinLnBrk="0" hangingPunct="1">
                <a:lnSpc>
                  <a:spcPct val="90000"/>
                </a:lnSpc>
                <a:spcBef>
                  <a:spcPct val="0"/>
                </a:spcBef>
                <a:spcAft>
                  <a:spcPct val="350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41" name="图片 4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66360" y="4090165"/>
              <a:ext cx="855175" cy="855175"/>
            </a:xfrm>
            <a:prstGeom prst="rect">
              <a:avLst/>
            </a:prstGeom>
          </p:spPr>
        </p:pic>
      </p:grpSp>
      <p:grpSp>
        <p:nvGrpSpPr>
          <p:cNvPr id="42" name="组合 41"/>
          <p:cNvGrpSpPr/>
          <p:nvPr/>
        </p:nvGrpSpPr>
        <p:grpSpPr>
          <a:xfrm>
            <a:off x="1115616" y="2382488"/>
            <a:ext cx="2106059" cy="1080425"/>
            <a:chOff x="1127500" y="1925139"/>
            <a:chExt cx="2808078" cy="1440569"/>
          </a:xfrm>
        </p:grpSpPr>
        <p:sp>
          <p:nvSpPr>
            <p:cNvPr id="43" name="文本框 33"/>
            <p:cNvSpPr txBox="1"/>
            <p:nvPr/>
          </p:nvSpPr>
          <p:spPr>
            <a:xfrm>
              <a:off x="1127501" y="1925139"/>
              <a:ext cx="2808075" cy="418576"/>
            </a:xfrm>
            <a:prstGeom prst="rect">
              <a:avLst/>
            </a:prstGeom>
            <a:noFill/>
          </p:spPr>
          <p:txBody>
            <a:bodyPr wrap="square" rtlCol="0">
              <a:spAutoFit/>
            </a:bodyPr>
            <a:lstStyle/>
            <a:p>
              <a:pPr marL="0" marR="0" lvl="0" indent="0" algn="r" defTabSz="914400" eaLnBrk="1" fontAlgn="auto" latinLnBrk="0" hangingPunct="1">
                <a:lnSpc>
                  <a:spcPct val="90000"/>
                </a:lnSpc>
                <a:spcBef>
                  <a:spcPts val="75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44" name="文本框 34"/>
            <p:cNvSpPr txBox="1"/>
            <p:nvPr/>
          </p:nvSpPr>
          <p:spPr>
            <a:xfrm>
              <a:off x="1127500" y="2201626"/>
              <a:ext cx="2808078" cy="116408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1115616" y="3730361"/>
            <a:ext cx="2106059" cy="1099917"/>
            <a:chOff x="1127500" y="3722304"/>
            <a:chExt cx="2808078" cy="1466557"/>
          </a:xfrm>
        </p:grpSpPr>
        <p:sp>
          <p:nvSpPr>
            <p:cNvPr id="46" name="文本框 37"/>
            <p:cNvSpPr txBox="1"/>
            <p:nvPr/>
          </p:nvSpPr>
          <p:spPr>
            <a:xfrm>
              <a:off x="1127501" y="3722304"/>
              <a:ext cx="2808075" cy="418576"/>
            </a:xfrm>
            <a:prstGeom prst="rect">
              <a:avLst/>
            </a:prstGeom>
            <a:noFill/>
          </p:spPr>
          <p:txBody>
            <a:bodyPr wrap="square" rtlCol="0">
              <a:spAutoFit/>
            </a:bodyPr>
            <a:lstStyle/>
            <a:p>
              <a:pPr marL="0" marR="0" lvl="0" indent="0" algn="r" defTabSz="914400" eaLnBrk="1" fontAlgn="auto" latinLnBrk="0" hangingPunct="1">
                <a:lnSpc>
                  <a:spcPct val="90000"/>
                </a:lnSpc>
                <a:spcBef>
                  <a:spcPts val="75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47" name="文本框 38"/>
            <p:cNvSpPr txBox="1"/>
            <p:nvPr/>
          </p:nvSpPr>
          <p:spPr>
            <a:xfrm>
              <a:off x="1127500" y="3998791"/>
              <a:ext cx="2808078" cy="119007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5868144" y="2382488"/>
            <a:ext cx="2106058" cy="1099917"/>
            <a:chOff x="8248815" y="1925139"/>
            <a:chExt cx="2808077" cy="1466557"/>
          </a:xfrm>
        </p:grpSpPr>
        <p:sp>
          <p:nvSpPr>
            <p:cNvPr id="49" name="文本框 39"/>
            <p:cNvSpPr txBox="1"/>
            <p:nvPr/>
          </p:nvSpPr>
          <p:spPr>
            <a:xfrm>
              <a:off x="8248815" y="1925139"/>
              <a:ext cx="2808075" cy="418576"/>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50" name="文本框 40"/>
            <p:cNvSpPr txBox="1"/>
            <p:nvPr/>
          </p:nvSpPr>
          <p:spPr>
            <a:xfrm>
              <a:off x="8248815" y="2201626"/>
              <a:ext cx="2808077" cy="119007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5868144" y="3730361"/>
            <a:ext cx="2106059" cy="1099917"/>
            <a:chOff x="8248814" y="3722304"/>
            <a:chExt cx="2808078" cy="1466557"/>
          </a:xfrm>
        </p:grpSpPr>
        <p:sp>
          <p:nvSpPr>
            <p:cNvPr id="52" name="文本框 41"/>
            <p:cNvSpPr txBox="1"/>
            <p:nvPr/>
          </p:nvSpPr>
          <p:spPr>
            <a:xfrm>
              <a:off x="8248815" y="3722304"/>
              <a:ext cx="2808075" cy="418576"/>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53" name="文本框 42"/>
            <p:cNvSpPr txBox="1"/>
            <p:nvPr/>
          </p:nvSpPr>
          <p:spPr>
            <a:xfrm>
              <a:off x="8248814" y="3998791"/>
              <a:ext cx="2808078" cy="119007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6" presetClass="entr" presetSubtype="32"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circle(out)">
                                      <p:cBhvr>
                                        <p:cTn id="11" dur="1000"/>
                                        <p:tgtEl>
                                          <p:spTgt spid="29"/>
                                        </p:tgtEl>
                                      </p:cBhvr>
                                    </p:animEffect>
                                  </p:childTnLst>
                                </p:cTn>
                              </p:par>
                            </p:childTnLst>
                          </p:cTn>
                        </p:par>
                        <p:par>
                          <p:cTn id="12" fill="hold">
                            <p:stCondLst>
                              <p:cond delay="1500"/>
                            </p:stCondLst>
                            <p:childTnLst>
                              <p:par>
                                <p:cTn id="13" presetID="18" presetClass="entr" presetSubtype="9"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strips(upLeft)">
                                      <p:cBhvr>
                                        <p:cTn id="15" dur="500"/>
                                        <p:tgtEl>
                                          <p:spTgt spid="30"/>
                                        </p:tgtEl>
                                      </p:cBhvr>
                                    </p:animEffect>
                                  </p:childTnLst>
                                </p:cTn>
                              </p:par>
                              <p:par>
                                <p:cTn id="16" presetID="18" presetClass="entr" presetSubtype="3" fill="hold"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strips(upRight)">
                                      <p:cBhvr>
                                        <p:cTn id="18" dur="500"/>
                                        <p:tgtEl>
                                          <p:spTgt spid="36"/>
                                        </p:tgtEl>
                                      </p:cBhvr>
                                    </p:animEffect>
                                  </p:childTnLst>
                                </p:cTn>
                              </p:par>
                              <p:par>
                                <p:cTn id="19" presetID="18" presetClass="entr" presetSubtype="6" fill="hold" nodeType="with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strips(downRight)">
                                      <p:cBhvr>
                                        <p:cTn id="21" dur="500"/>
                                        <p:tgtEl>
                                          <p:spTgt spid="39"/>
                                        </p:tgtEl>
                                      </p:cBhvr>
                                    </p:animEffect>
                                  </p:childTnLst>
                                </p:cTn>
                              </p:par>
                              <p:par>
                                <p:cTn id="22" presetID="18" presetClass="entr" presetSubtype="12"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strips(downLeft)">
                                      <p:cBhvr>
                                        <p:cTn id="24" dur="500"/>
                                        <p:tgtEl>
                                          <p:spTgt spid="33"/>
                                        </p:tgtEl>
                                      </p:cBhvr>
                                    </p:animEffect>
                                  </p:childTnLst>
                                </p:cTn>
                              </p:par>
                            </p:childTnLst>
                          </p:cTn>
                        </p:par>
                        <p:par>
                          <p:cTn id="25" fill="hold">
                            <p:stCondLst>
                              <p:cond delay="2000"/>
                            </p:stCondLst>
                            <p:childTnLst>
                              <p:par>
                                <p:cTn id="26" presetID="49" presetClass="entr" presetSubtype="0" decel="100000"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 calcmode="lin" valueType="num">
                                      <p:cBhvr>
                                        <p:cTn id="30" dur="500" fill="hold"/>
                                        <p:tgtEl>
                                          <p:spTgt spid="42"/>
                                        </p:tgtEl>
                                        <p:attrNameLst>
                                          <p:attrName>style.rotation</p:attrName>
                                        </p:attrNameLst>
                                      </p:cBhvr>
                                      <p:tavLst>
                                        <p:tav tm="0">
                                          <p:val>
                                            <p:fltVal val="360"/>
                                          </p:val>
                                        </p:tav>
                                        <p:tav tm="100000">
                                          <p:val>
                                            <p:fltVal val="0"/>
                                          </p:val>
                                        </p:tav>
                                      </p:tavLst>
                                    </p:anim>
                                    <p:animEffect transition="in" filter="fade">
                                      <p:cBhvr>
                                        <p:cTn id="31" dur="500"/>
                                        <p:tgtEl>
                                          <p:spTgt spid="42"/>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45"/>
                                        </p:tgtEl>
                                        <p:attrNameLst>
                                          <p:attrName>style.visibility</p:attrName>
                                        </p:attrNameLst>
                                      </p:cBhvr>
                                      <p:to>
                                        <p:strVal val="visible"/>
                                      </p:to>
                                    </p:set>
                                    <p:anim calcmode="lin" valueType="num">
                                      <p:cBhvr>
                                        <p:cTn id="34" dur="500" fill="hold"/>
                                        <p:tgtEl>
                                          <p:spTgt spid="45"/>
                                        </p:tgtEl>
                                        <p:attrNameLst>
                                          <p:attrName>ppt_w</p:attrName>
                                        </p:attrNameLst>
                                      </p:cBhvr>
                                      <p:tavLst>
                                        <p:tav tm="0">
                                          <p:val>
                                            <p:fltVal val="0"/>
                                          </p:val>
                                        </p:tav>
                                        <p:tav tm="100000">
                                          <p:val>
                                            <p:strVal val="#ppt_w"/>
                                          </p:val>
                                        </p:tav>
                                      </p:tavLst>
                                    </p:anim>
                                    <p:anim calcmode="lin" valueType="num">
                                      <p:cBhvr>
                                        <p:cTn id="35" dur="500" fill="hold"/>
                                        <p:tgtEl>
                                          <p:spTgt spid="45"/>
                                        </p:tgtEl>
                                        <p:attrNameLst>
                                          <p:attrName>ppt_h</p:attrName>
                                        </p:attrNameLst>
                                      </p:cBhvr>
                                      <p:tavLst>
                                        <p:tav tm="0">
                                          <p:val>
                                            <p:fltVal val="0"/>
                                          </p:val>
                                        </p:tav>
                                        <p:tav tm="100000">
                                          <p:val>
                                            <p:strVal val="#ppt_h"/>
                                          </p:val>
                                        </p:tav>
                                      </p:tavLst>
                                    </p:anim>
                                    <p:anim calcmode="lin" valueType="num">
                                      <p:cBhvr>
                                        <p:cTn id="36" dur="500" fill="hold"/>
                                        <p:tgtEl>
                                          <p:spTgt spid="45"/>
                                        </p:tgtEl>
                                        <p:attrNameLst>
                                          <p:attrName>style.rotation</p:attrName>
                                        </p:attrNameLst>
                                      </p:cBhvr>
                                      <p:tavLst>
                                        <p:tav tm="0">
                                          <p:val>
                                            <p:fltVal val="360"/>
                                          </p:val>
                                        </p:tav>
                                        <p:tav tm="100000">
                                          <p:val>
                                            <p:fltVal val="0"/>
                                          </p:val>
                                        </p:tav>
                                      </p:tavLst>
                                    </p:anim>
                                    <p:animEffect transition="in" filter="fade">
                                      <p:cBhvr>
                                        <p:cTn id="37" dur="500"/>
                                        <p:tgtEl>
                                          <p:spTgt spid="45"/>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48"/>
                                        </p:tgtEl>
                                        <p:attrNameLst>
                                          <p:attrName>style.visibility</p:attrName>
                                        </p:attrNameLst>
                                      </p:cBhvr>
                                      <p:to>
                                        <p:strVal val="visible"/>
                                      </p:to>
                                    </p:set>
                                    <p:anim calcmode="lin" valueType="num">
                                      <p:cBhvr>
                                        <p:cTn id="40" dur="500" fill="hold"/>
                                        <p:tgtEl>
                                          <p:spTgt spid="48"/>
                                        </p:tgtEl>
                                        <p:attrNameLst>
                                          <p:attrName>ppt_w</p:attrName>
                                        </p:attrNameLst>
                                      </p:cBhvr>
                                      <p:tavLst>
                                        <p:tav tm="0">
                                          <p:val>
                                            <p:fltVal val="0"/>
                                          </p:val>
                                        </p:tav>
                                        <p:tav tm="100000">
                                          <p:val>
                                            <p:strVal val="#ppt_w"/>
                                          </p:val>
                                        </p:tav>
                                      </p:tavLst>
                                    </p:anim>
                                    <p:anim calcmode="lin" valueType="num">
                                      <p:cBhvr>
                                        <p:cTn id="41" dur="500" fill="hold"/>
                                        <p:tgtEl>
                                          <p:spTgt spid="48"/>
                                        </p:tgtEl>
                                        <p:attrNameLst>
                                          <p:attrName>ppt_h</p:attrName>
                                        </p:attrNameLst>
                                      </p:cBhvr>
                                      <p:tavLst>
                                        <p:tav tm="0">
                                          <p:val>
                                            <p:fltVal val="0"/>
                                          </p:val>
                                        </p:tav>
                                        <p:tav tm="100000">
                                          <p:val>
                                            <p:strVal val="#ppt_h"/>
                                          </p:val>
                                        </p:tav>
                                      </p:tavLst>
                                    </p:anim>
                                    <p:anim calcmode="lin" valueType="num">
                                      <p:cBhvr>
                                        <p:cTn id="42" dur="500" fill="hold"/>
                                        <p:tgtEl>
                                          <p:spTgt spid="48"/>
                                        </p:tgtEl>
                                        <p:attrNameLst>
                                          <p:attrName>style.rotation</p:attrName>
                                        </p:attrNameLst>
                                      </p:cBhvr>
                                      <p:tavLst>
                                        <p:tav tm="0">
                                          <p:val>
                                            <p:fltVal val="360"/>
                                          </p:val>
                                        </p:tav>
                                        <p:tav tm="100000">
                                          <p:val>
                                            <p:fltVal val="0"/>
                                          </p:val>
                                        </p:tav>
                                      </p:tavLst>
                                    </p:anim>
                                    <p:animEffect transition="in" filter="fade">
                                      <p:cBhvr>
                                        <p:cTn id="43" dur="500"/>
                                        <p:tgtEl>
                                          <p:spTgt spid="48"/>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51"/>
                                        </p:tgtEl>
                                        <p:attrNameLst>
                                          <p:attrName>style.visibility</p:attrName>
                                        </p:attrNameLst>
                                      </p:cBhvr>
                                      <p:to>
                                        <p:strVal val="visible"/>
                                      </p:to>
                                    </p:set>
                                    <p:anim calcmode="lin" valueType="num">
                                      <p:cBhvr>
                                        <p:cTn id="46" dur="500" fill="hold"/>
                                        <p:tgtEl>
                                          <p:spTgt spid="51"/>
                                        </p:tgtEl>
                                        <p:attrNameLst>
                                          <p:attrName>ppt_w</p:attrName>
                                        </p:attrNameLst>
                                      </p:cBhvr>
                                      <p:tavLst>
                                        <p:tav tm="0">
                                          <p:val>
                                            <p:fltVal val="0"/>
                                          </p:val>
                                        </p:tav>
                                        <p:tav tm="100000">
                                          <p:val>
                                            <p:strVal val="#ppt_w"/>
                                          </p:val>
                                        </p:tav>
                                      </p:tavLst>
                                    </p:anim>
                                    <p:anim calcmode="lin" valueType="num">
                                      <p:cBhvr>
                                        <p:cTn id="47" dur="500" fill="hold"/>
                                        <p:tgtEl>
                                          <p:spTgt spid="51"/>
                                        </p:tgtEl>
                                        <p:attrNameLst>
                                          <p:attrName>ppt_h</p:attrName>
                                        </p:attrNameLst>
                                      </p:cBhvr>
                                      <p:tavLst>
                                        <p:tav tm="0">
                                          <p:val>
                                            <p:fltVal val="0"/>
                                          </p:val>
                                        </p:tav>
                                        <p:tav tm="100000">
                                          <p:val>
                                            <p:strVal val="#ppt_h"/>
                                          </p:val>
                                        </p:tav>
                                      </p:tavLst>
                                    </p:anim>
                                    <p:anim calcmode="lin" valueType="num">
                                      <p:cBhvr>
                                        <p:cTn id="48" dur="500" fill="hold"/>
                                        <p:tgtEl>
                                          <p:spTgt spid="51"/>
                                        </p:tgtEl>
                                        <p:attrNameLst>
                                          <p:attrName>style.rotation</p:attrName>
                                        </p:attrNameLst>
                                      </p:cBhvr>
                                      <p:tavLst>
                                        <p:tav tm="0">
                                          <p:val>
                                            <p:fltVal val="360"/>
                                          </p:val>
                                        </p:tav>
                                        <p:tav tm="100000">
                                          <p:val>
                                            <p:fltVal val="0"/>
                                          </p:val>
                                        </p:tav>
                                      </p:tavLst>
                                    </p:anim>
                                    <p:animEffect transition="in" filter="fade">
                                      <p:cBhvr>
                                        <p:cTn id="4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160586" y="3360198"/>
            <a:ext cx="3888432" cy="45719"/>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TextBox 8"/>
          <p:cNvSpPr txBox="1"/>
          <p:nvPr/>
        </p:nvSpPr>
        <p:spPr>
          <a:xfrm>
            <a:off x="2843808" y="3502839"/>
            <a:ext cx="2520280" cy="9233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单击此处添加文本内容</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单击此处添加文本</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内容</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单击此处添加文本内容</a:t>
            </a:r>
          </a:p>
        </p:txBody>
      </p:sp>
      <p:grpSp>
        <p:nvGrpSpPr>
          <p:cNvPr id="10" name="组合 9"/>
          <p:cNvGrpSpPr/>
          <p:nvPr/>
        </p:nvGrpSpPr>
        <p:grpSpPr>
          <a:xfrm>
            <a:off x="1763229" y="2360956"/>
            <a:ext cx="3312827" cy="951807"/>
            <a:chOff x="1763229" y="1429867"/>
            <a:chExt cx="3312827" cy="951807"/>
          </a:xfrm>
        </p:grpSpPr>
        <p:pic>
          <p:nvPicPr>
            <p:cNvPr id="11" name="图片 10"/>
            <p:cNvPicPr>
              <a:picLocks noChangeAspect="1"/>
            </p:cNvPicPr>
            <p:nvPr/>
          </p:nvPicPr>
          <p:blipFill>
            <a:blip r:embed="rId2"/>
            <a:stretch>
              <a:fillRect/>
            </a:stretch>
          </p:blipFill>
          <p:spPr>
            <a:xfrm>
              <a:off x="1763229" y="1429867"/>
              <a:ext cx="936563" cy="734063"/>
            </a:xfrm>
            <a:prstGeom prst="rect">
              <a:avLst/>
            </a:prstGeom>
          </p:spPr>
        </p:pic>
        <p:sp>
          <p:nvSpPr>
            <p:cNvPr id="12" name="TextBox 11"/>
            <p:cNvSpPr txBox="1"/>
            <p:nvPr/>
          </p:nvSpPr>
          <p:spPr>
            <a:xfrm>
              <a:off x="2051720" y="1796899"/>
              <a:ext cx="3024336"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三、说学法</a:t>
              </a:r>
              <a:endPar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58895" y="2594508"/>
            <a:ext cx="1698616" cy="3498788"/>
          </a:xfrm>
          <a:prstGeom prst="rect">
            <a:avLst/>
          </a:prstGeom>
        </p:spPr>
      </p:pic>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文本框 3"/>
          <p:cNvSpPr txBox="1"/>
          <p:nvPr/>
        </p:nvSpPr>
        <p:spPr>
          <a:xfrm>
            <a:off x="1187624" y="1255852"/>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cxnSp>
        <p:nvCxnSpPr>
          <p:cNvPr id="43" name="肘形连接符 42"/>
          <p:cNvCxnSpPr>
            <a:stCxn id="45" idx="6"/>
            <a:endCxn id="70" idx="2"/>
          </p:cNvCxnSpPr>
          <p:nvPr/>
        </p:nvCxnSpPr>
        <p:spPr>
          <a:xfrm>
            <a:off x="3421791" y="2392131"/>
            <a:ext cx="4019972" cy="822728"/>
          </a:xfrm>
          <a:prstGeom prst="bentConnector3">
            <a:avLst>
              <a:gd name="adj1" fmla="val 50000"/>
            </a:avLst>
          </a:prstGeom>
          <a:noFill/>
          <a:ln w="12700" cap="flat" cmpd="sng" algn="ctr">
            <a:solidFill>
              <a:sysClr val="window" lastClr="FFFFFF"/>
            </a:solidFill>
            <a:prstDash val="solid"/>
          </a:ln>
          <a:effectLst/>
        </p:spPr>
      </p:cxnSp>
      <p:grpSp>
        <p:nvGrpSpPr>
          <p:cNvPr id="44" name="组合 43"/>
          <p:cNvGrpSpPr/>
          <p:nvPr/>
        </p:nvGrpSpPr>
        <p:grpSpPr>
          <a:xfrm>
            <a:off x="2854791" y="2108630"/>
            <a:ext cx="567000" cy="567000"/>
            <a:chOff x="4534974" y="2492893"/>
            <a:chExt cx="756000" cy="756000"/>
          </a:xfrm>
        </p:grpSpPr>
        <p:sp>
          <p:nvSpPr>
            <p:cNvPr id="45" name="椭圆 44"/>
            <p:cNvSpPr/>
            <p:nvPr/>
          </p:nvSpPr>
          <p:spPr>
            <a:xfrm>
              <a:off x="4534974" y="2492893"/>
              <a:ext cx="756000" cy="756000"/>
            </a:xfrm>
            <a:prstGeom prst="ellipse">
              <a:avLst/>
            </a:prstGeom>
            <a:pattFill prst="dkUpDiag">
              <a:fgClr>
                <a:srgbClr val="FF66CC"/>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6" name="组合 45"/>
            <p:cNvGrpSpPr/>
            <p:nvPr/>
          </p:nvGrpSpPr>
          <p:grpSpPr>
            <a:xfrm>
              <a:off x="4687974" y="2629656"/>
              <a:ext cx="450000" cy="434596"/>
              <a:chOff x="5512720" y="2152017"/>
              <a:chExt cx="583915" cy="496874"/>
            </a:xfrm>
          </p:grpSpPr>
          <p:sp>
            <p:nvSpPr>
              <p:cNvPr id="47"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endParaRPr>
              </a:p>
            </p:txBody>
          </p:sp>
          <p:sp>
            <p:nvSpPr>
              <p:cNvPr id="48"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endParaRPr>
              </a:p>
            </p:txBody>
          </p:sp>
        </p:grpSp>
      </p:grpSp>
      <p:cxnSp>
        <p:nvCxnSpPr>
          <p:cNvPr id="49" name="肘形连接符 48"/>
          <p:cNvCxnSpPr>
            <a:stCxn id="51" idx="6"/>
            <a:endCxn id="72" idx="2"/>
          </p:cNvCxnSpPr>
          <p:nvPr/>
        </p:nvCxnSpPr>
        <p:spPr>
          <a:xfrm>
            <a:off x="3421791" y="4032106"/>
            <a:ext cx="2168946" cy="398798"/>
          </a:xfrm>
          <a:prstGeom prst="bentConnector3">
            <a:avLst>
              <a:gd name="adj1" fmla="val 50000"/>
            </a:avLst>
          </a:prstGeom>
          <a:noFill/>
          <a:ln w="12700" cap="flat" cmpd="sng" algn="ctr">
            <a:solidFill>
              <a:sysClr val="window" lastClr="FFFFFF"/>
            </a:solidFill>
            <a:prstDash val="solid"/>
          </a:ln>
          <a:effectLst/>
        </p:spPr>
      </p:cxnSp>
      <p:grpSp>
        <p:nvGrpSpPr>
          <p:cNvPr id="50" name="组合 49"/>
          <p:cNvGrpSpPr/>
          <p:nvPr/>
        </p:nvGrpSpPr>
        <p:grpSpPr>
          <a:xfrm>
            <a:off x="2854791" y="3748604"/>
            <a:ext cx="567000" cy="567000"/>
            <a:chOff x="4534974" y="4368345"/>
            <a:chExt cx="756000" cy="756000"/>
          </a:xfrm>
        </p:grpSpPr>
        <p:sp>
          <p:nvSpPr>
            <p:cNvPr id="51" name="椭圆 50"/>
            <p:cNvSpPr/>
            <p:nvPr/>
          </p:nvSpPr>
          <p:spPr>
            <a:xfrm>
              <a:off x="4534974" y="4368345"/>
              <a:ext cx="756000" cy="756000"/>
            </a:xfrm>
            <a:prstGeom prst="ellipse">
              <a:avLst/>
            </a:prstGeom>
            <a:pattFill prst="dkUpDiag">
              <a:fgClr>
                <a:srgbClr val="FFCC00"/>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cs typeface="Arial" panose="020B0604020202020204" pitchFamily="34" charset="0"/>
              </a:endParaRPr>
            </a:p>
          </p:txBody>
        </p:sp>
      </p:grpSp>
      <p:cxnSp>
        <p:nvCxnSpPr>
          <p:cNvPr id="53" name="肘形连接符 52"/>
          <p:cNvCxnSpPr>
            <a:stCxn id="55" idx="6"/>
            <a:endCxn id="71" idx="2"/>
          </p:cNvCxnSpPr>
          <p:nvPr/>
        </p:nvCxnSpPr>
        <p:spPr>
          <a:xfrm>
            <a:off x="3421791" y="3212119"/>
            <a:ext cx="3094460" cy="738805"/>
          </a:xfrm>
          <a:prstGeom prst="bentConnector3">
            <a:avLst>
              <a:gd name="adj1" fmla="val 50000"/>
            </a:avLst>
          </a:prstGeom>
          <a:noFill/>
          <a:ln w="12700" cap="flat" cmpd="sng" algn="ctr">
            <a:solidFill>
              <a:sysClr val="window" lastClr="FFFFFF"/>
            </a:solidFill>
            <a:prstDash val="solid"/>
          </a:ln>
          <a:effectLst/>
        </p:spPr>
      </p:cxnSp>
      <p:grpSp>
        <p:nvGrpSpPr>
          <p:cNvPr id="54" name="组合 53"/>
          <p:cNvGrpSpPr/>
          <p:nvPr/>
        </p:nvGrpSpPr>
        <p:grpSpPr>
          <a:xfrm>
            <a:off x="2854791" y="2928617"/>
            <a:ext cx="567000" cy="567000"/>
            <a:chOff x="4534974" y="3430619"/>
            <a:chExt cx="756000" cy="756000"/>
          </a:xfrm>
        </p:grpSpPr>
        <p:sp>
          <p:nvSpPr>
            <p:cNvPr id="55" name="椭圆 54"/>
            <p:cNvSpPr/>
            <p:nvPr/>
          </p:nvSpPr>
          <p:spPr>
            <a:xfrm>
              <a:off x="4534974" y="3430619"/>
              <a:ext cx="756000" cy="756000"/>
            </a:xfrm>
            <a:prstGeom prst="ellipse">
              <a:avLst/>
            </a:prstGeom>
            <a:pattFill prst="dkUpDiag">
              <a:fgClr>
                <a:srgbClr val="0092C3"/>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56" name="Group 92"/>
            <p:cNvGrpSpPr/>
            <p:nvPr/>
          </p:nvGrpSpPr>
          <p:grpSpPr>
            <a:xfrm>
              <a:off x="4688410" y="3660828"/>
              <a:ext cx="474528" cy="295582"/>
              <a:chOff x="5172076" y="1938338"/>
              <a:chExt cx="471488" cy="293688"/>
            </a:xfrm>
            <a:solidFill>
              <a:sysClr val="window" lastClr="FFFFFF"/>
            </a:solidFill>
          </p:grpSpPr>
          <p:sp>
            <p:nvSpPr>
              <p:cNvPr id="57"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sysClr val="window" lastClr="FFFFFF"/>
                  </a:solidFill>
                  <a:effectLst/>
                  <a:uLnTx/>
                  <a:uFillTx/>
                </a:endParaRPr>
              </a:p>
            </p:txBody>
          </p:sp>
          <p:sp>
            <p:nvSpPr>
              <p:cNvPr id="58"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sysClr val="window" lastClr="FFFFFF"/>
                  </a:solidFill>
                  <a:effectLst/>
                  <a:uLnTx/>
                  <a:uFillTx/>
                </a:endParaRPr>
              </a:p>
            </p:txBody>
          </p:sp>
          <p:sp>
            <p:nvSpPr>
              <p:cNvPr id="59"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sysClr val="window" lastClr="FFFFFF"/>
                  </a:solidFill>
                  <a:effectLst/>
                  <a:uLnTx/>
                  <a:uFillTx/>
                </a:endParaRPr>
              </a:p>
            </p:txBody>
          </p:sp>
        </p:grpSp>
      </p:grpSp>
      <p:cxnSp>
        <p:nvCxnSpPr>
          <p:cNvPr id="60" name="直接连接符 59"/>
          <p:cNvCxnSpPr>
            <a:endCxn id="62" idx="6"/>
          </p:cNvCxnSpPr>
          <p:nvPr/>
        </p:nvCxnSpPr>
        <p:spPr>
          <a:xfrm flipH="1" flipV="1">
            <a:off x="3421792" y="4852092"/>
            <a:ext cx="960065" cy="1"/>
          </a:xfrm>
          <a:prstGeom prst="line">
            <a:avLst/>
          </a:prstGeom>
          <a:noFill/>
          <a:ln w="12700" cap="flat" cmpd="sng" algn="ctr">
            <a:solidFill>
              <a:sysClr val="window" lastClr="FFFFFF"/>
            </a:solidFill>
            <a:prstDash val="solid"/>
          </a:ln>
          <a:effectLst/>
        </p:spPr>
      </p:cxnSp>
      <p:grpSp>
        <p:nvGrpSpPr>
          <p:cNvPr id="61" name="组合 60"/>
          <p:cNvGrpSpPr/>
          <p:nvPr/>
        </p:nvGrpSpPr>
        <p:grpSpPr>
          <a:xfrm>
            <a:off x="2854791" y="4568591"/>
            <a:ext cx="567000" cy="567000"/>
            <a:chOff x="4534974" y="5306072"/>
            <a:chExt cx="756000" cy="756000"/>
          </a:xfrm>
        </p:grpSpPr>
        <p:sp>
          <p:nvSpPr>
            <p:cNvPr id="62" name="椭圆 61"/>
            <p:cNvSpPr/>
            <p:nvPr/>
          </p:nvSpPr>
          <p:spPr>
            <a:xfrm>
              <a:off x="4534974" y="5306072"/>
              <a:ext cx="756000" cy="756000"/>
            </a:xfrm>
            <a:prstGeom prst="ellipse">
              <a:avLst/>
            </a:prstGeom>
            <a:pattFill prst="dkUpDiag">
              <a:fgClr>
                <a:srgbClr val="00CC99"/>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3" name="Group 9"/>
            <p:cNvGrpSpPr/>
            <p:nvPr/>
          </p:nvGrpSpPr>
          <p:grpSpPr>
            <a:xfrm>
              <a:off x="4659950" y="5504420"/>
              <a:ext cx="516045" cy="382660"/>
              <a:chOff x="4572000" y="3414713"/>
              <a:chExt cx="374651" cy="277813"/>
            </a:xfrm>
            <a:solidFill>
              <a:sysClr val="window" lastClr="FFFFFF"/>
            </a:solidFill>
          </p:grpSpPr>
          <p:sp>
            <p:nvSpPr>
              <p:cNvPr id="64"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cs typeface="+mn-cs"/>
                </a:endParaRPr>
              </a:p>
            </p:txBody>
          </p:sp>
          <p:sp>
            <p:nvSpPr>
              <p:cNvPr id="65"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cs typeface="+mn-cs"/>
                </a:endParaRPr>
              </a:p>
            </p:txBody>
          </p:sp>
        </p:grpSp>
      </p:grpSp>
      <p:sp>
        <p:nvSpPr>
          <p:cNvPr id="66" name="任意多边形 65"/>
          <p:cNvSpPr/>
          <p:nvPr/>
        </p:nvSpPr>
        <p:spPr>
          <a:xfrm>
            <a:off x="7106850" y="2329228"/>
            <a:ext cx="885825" cy="2774156"/>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pattFill prst="dkUpDiag">
            <a:fgClr>
              <a:srgbClr val="FF66CC"/>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任意多边形 66"/>
          <p:cNvSpPr/>
          <p:nvPr/>
        </p:nvSpPr>
        <p:spPr>
          <a:xfrm>
            <a:off x="6181338" y="3661991"/>
            <a:ext cx="885825" cy="1441391"/>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pattFill prst="dkUpDiag">
            <a:fgClr>
              <a:srgbClr val="0070C0"/>
            </a:fgClr>
            <a:bgClr>
              <a:srgbClr val="0092C3"/>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任意多边形 67"/>
          <p:cNvSpPr/>
          <p:nvPr/>
        </p:nvSpPr>
        <p:spPr>
          <a:xfrm>
            <a:off x="5255824" y="4232068"/>
            <a:ext cx="885825" cy="871316"/>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pattFill prst="dkUpDiag">
            <a:fgClr>
              <a:srgbClr val="FFCC00"/>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任意多边形 68"/>
          <p:cNvSpPr/>
          <p:nvPr/>
        </p:nvSpPr>
        <p:spPr>
          <a:xfrm>
            <a:off x="3763575" y="4636071"/>
            <a:ext cx="1452561" cy="46731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pattFill prst="dkUpDiag">
            <a:fgClr>
              <a:srgbClr val="00CC99"/>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椭圆 69"/>
          <p:cNvSpPr/>
          <p:nvPr/>
        </p:nvSpPr>
        <p:spPr>
          <a:xfrm>
            <a:off x="7441762" y="3106858"/>
            <a:ext cx="216000" cy="216000"/>
          </a:xfrm>
          <a:prstGeom prst="ellipse">
            <a:avLst/>
          </a:prstGeom>
          <a:pattFill prst="dkUpDiag">
            <a:fgClr>
              <a:srgbClr val="FF66CC"/>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椭圆 70"/>
          <p:cNvSpPr/>
          <p:nvPr/>
        </p:nvSpPr>
        <p:spPr>
          <a:xfrm>
            <a:off x="6516250" y="3842922"/>
            <a:ext cx="216000" cy="216000"/>
          </a:xfrm>
          <a:prstGeom prst="ellipse">
            <a:avLst/>
          </a:prstGeom>
          <a:pattFill prst="dkUpDiag">
            <a:fgClr>
              <a:srgbClr val="0070C0"/>
            </a:fgClr>
            <a:bgClr>
              <a:srgbClr val="0092C3"/>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2" name="椭圆 71"/>
          <p:cNvSpPr/>
          <p:nvPr/>
        </p:nvSpPr>
        <p:spPr>
          <a:xfrm>
            <a:off x="5590737" y="4322903"/>
            <a:ext cx="216000" cy="216000"/>
          </a:xfrm>
          <a:prstGeom prst="ellipse">
            <a:avLst/>
          </a:prstGeom>
          <a:pattFill prst="dkUpDiag">
            <a:fgClr>
              <a:srgbClr val="FFCC00"/>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椭圆 72"/>
          <p:cNvSpPr/>
          <p:nvPr/>
        </p:nvSpPr>
        <p:spPr>
          <a:xfrm>
            <a:off x="4381855" y="4748166"/>
            <a:ext cx="216000" cy="216000"/>
          </a:xfrm>
          <a:prstGeom prst="ellipse">
            <a:avLst/>
          </a:prstGeom>
          <a:pattFill prst="dkUpDiag">
            <a:fgClr>
              <a:srgbClr val="00CC99"/>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4" name="矩形 73"/>
          <p:cNvSpPr/>
          <p:nvPr/>
        </p:nvSpPr>
        <p:spPr>
          <a:xfrm>
            <a:off x="1798524" y="2049623"/>
            <a:ext cx="1023339" cy="334700"/>
          </a:xfrm>
          <a:prstGeom prst="rect">
            <a:avLst/>
          </a:prstGeom>
        </p:spPr>
        <p:txBody>
          <a:bodyPr wrap="none" lIns="68571" tIns="34286" rIns="68571" bIns="3428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5" name="矩形 74"/>
          <p:cNvSpPr/>
          <p:nvPr/>
        </p:nvSpPr>
        <p:spPr>
          <a:xfrm>
            <a:off x="899592" y="2334605"/>
            <a:ext cx="1922270" cy="415497"/>
          </a:xfrm>
          <a:prstGeom prst="rect">
            <a:avLst/>
          </a:prstGeom>
        </p:spPr>
        <p:txBody>
          <a:bodyPr wrap="square" lIns="68579" tIns="34289" rIns="68579" bIns="34289">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6" name="矩形 75"/>
          <p:cNvSpPr/>
          <p:nvPr/>
        </p:nvSpPr>
        <p:spPr>
          <a:xfrm>
            <a:off x="1798524" y="2875989"/>
            <a:ext cx="1023339" cy="334700"/>
          </a:xfrm>
          <a:prstGeom prst="rect">
            <a:avLst/>
          </a:prstGeom>
        </p:spPr>
        <p:txBody>
          <a:bodyPr wrap="none" lIns="68571" tIns="34286" rIns="68571" bIns="3428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7" name="矩形 76"/>
          <p:cNvSpPr/>
          <p:nvPr/>
        </p:nvSpPr>
        <p:spPr>
          <a:xfrm>
            <a:off x="899592" y="3160971"/>
            <a:ext cx="1922270" cy="415497"/>
          </a:xfrm>
          <a:prstGeom prst="rect">
            <a:avLst/>
          </a:prstGeom>
        </p:spPr>
        <p:txBody>
          <a:bodyPr wrap="square" lIns="68579" tIns="34289" rIns="68579" bIns="34289">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8" name="矩形 77"/>
          <p:cNvSpPr/>
          <p:nvPr/>
        </p:nvSpPr>
        <p:spPr>
          <a:xfrm>
            <a:off x="1798524" y="3702355"/>
            <a:ext cx="1023339" cy="334700"/>
          </a:xfrm>
          <a:prstGeom prst="rect">
            <a:avLst/>
          </a:prstGeom>
        </p:spPr>
        <p:txBody>
          <a:bodyPr wrap="none" lIns="68571" tIns="34286" rIns="68571" bIns="3428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9" name="矩形 78"/>
          <p:cNvSpPr/>
          <p:nvPr/>
        </p:nvSpPr>
        <p:spPr>
          <a:xfrm>
            <a:off x="899592" y="3987337"/>
            <a:ext cx="1922270" cy="415497"/>
          </a:xfrm>
          <a:prstGeom prst="rect">
            <a:avLst/>
          </a:prstGeom>
        </p:spPr>
        <p:txBody>
          <a:bodyPr wrap="square" lIns="68579" tIns="34289" rIns="68579" bIns="34289">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80" name="矩形 79"/>
          <p:cNvSpPr/>
          <p:nvPr/>
        </p:nvSpPr>
        <p:spPr>
          <a:xfrm>
            <a:off x="1798524" y="4528720"/>
            <a:ext cx="1023339" cy="334700"/>
          </a:xfrm>
          <a:prstGeom prst="rect">
            <a:avLst/>
          </a:prstGeom>
        </p:spPr>
        <p:txBody>
          <a:bodyPr wrap="none" lIns="68571" tIns="34286" rIns="68571" bIns="3428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81" name="矩形 80"/>
          <p:cNvSpPr/>
          <p:nvPr/>
        </p:nvSpPr>
        <p:spPr>
          <a:xfrm>
            <a:off x="899592" y="4813703"/>
            <a:ext cx="1922270" cy="415497"/>
          </a:xfrm>
          <a:prstGeom prst="rect">
            <a:avLst/>
          </a:prstGeom>
        </p:spPr>
        <p:txBody>
          <a:bodyPr wrap="square" lIns="68579" tIns="34289" rIns="68579" bIns="34289">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wipe(down)">
                                      <p:cBhvr>
                                        <p:cTn id="11" dur="200"/>
                                        <p:tgtEl>
                                          <p:spTgt spid="69"/>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68"/>
                                        </p:tgtEl>
                                        <p:attrNameLst>
                                          <p:attrName>style.visibility</p:attrName>
                                        </p:attrNameLst>
                                      </p:cBhvr>
                                      <p:to>
                                        <p:strVal val="visible"/>
                                      </p:to>
                                    </p:set>
                                    <p:animEffect transition="in" filter="wipe(down)">
                                      <p:cBhvr>
                                        <p:cTn id="14" dur="400"/>
                                        <p:tgtEl>
                                          <p:spTgt spid="68"/>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down)">
                                      <p:cBhvr>
                                        <p:cTn id="17" dur="600"/>
                                        <p:tgtEl>
                                          <p:spTgt spid="67"/>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wipe(down)">
                                      <p:cBhvr>
                                        <p:cTn id="20" dur="900"/>
                                        <p:tgtEl>
                                          <p:spTgt spid="66"/>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250"/>
                                        <p:tgtEl>
                                          <p:spTgt spid="73"/>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72"/>
                                        </p:tgtEl>
                                        <p:attrNameLst>
                                          <p:attrName>style.visibility</p:attrName>
                                        </p:attrNameLst>
                                      </p:cBhvr>
                                      <p:to>
                                        <p:strVal val="visible"/>
                                      </p:to>
                                    </p:set>
                                    <p:animEffect transition="in" filter="fade">
                                      <p:cBhvr>
                                        <p:cTn id="26" dur="250"/>
                                        <p:tgtEl>
                                          <p:spTgt spid="72"/>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71"/>
                                        </p:tgtEl>
                                        <p:attrNameLst>
                                          <p:attrName>style.visibility</p:attrName>
                                        </p:attrNameLst>
                                      </p:cBhvr>
                                      <p:to>
                                        <p:strVal val="visible"/>
                                      </p:to>
                                    </p:set>
                                    <p:animEffect transition="in" filter="fade">
                                      <p:cBhvr>
                                        <p:cTn id="29" dur="250"/>
                                        <p:tgtEl>
                                          <p:spTgt spid="71"/>
                                        </p:tgtEl>
                                      </p:cBhvr>
                                    </p:animEffect>
                                  </p:childTnLst>
                                </p:cTn>
                              </p:par>
                              <p:par>
                                <p:cTn id="30" presetID="10" presetClass="entr" presetSubtype="0" fill="hold" grpId="0" nodeType="withEffect">
                                  <p:stCondLst>
                                    <p:cond delay="125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250"/>
                                        <p:tgtEl>
                                          <p:spTgt spid="70"/>
                                        </p:tgtEl>
                                      </p:cBhvr>
                                    </p:animEffect>
                                  </p:childTnLst>
                                </p:cTn>
                              </p:par>
                            </p:childTnLst>
                          </p:cTn>
                        </p:par>
                        <p:par>
                          <p:cTn id="33" fill="hold">
                            <p:stCondLst>
                              <p:cond delay="2000"/>
                            </p:stCondLst>
                            <p:childTnLst>
                              <p:par>
                                <p:cTn id="34" presetID="26" presetClass="emph" presetSubtype="0" fill="hold" grpId="1" nodeType="afterEffect">
                                  <p:stCondLst>
                                    <p:cond delay="0"/>
                                  </p:stCondLst>
                                  <p:childTnLst>
                                    <p:animEffect transition="out" filter="fade">
                                      <p:cBhvr>
                                        <p:cTn id="35" dur="500" tmFilter="0, 0; .2, .5; .8, .5; 1, 0"/>
                                        <p:tgtEl>
                                          <p:spTgt spid="73"/>
                                        </p:tgtEl>
                                      </p:cBhvr>
                                    </p:animEffect>
                                    <p:animScale>
                                      <p:cBhvr>
                                        <p:cTn id="36" dur="250" autoRev="1" fill="hold"/>
                                        <p:tgtEl>
                                          <p:spTgt spid="73"/>
                                        </p:tgtEl>
                                      </p:cBhvr>
                                      <p:by x="105000" y="105000"/>
                                    </p:animScale>
                                  </p:childTnLst>
                                </p:cTn>
                              </p:par>
                            </p:childTnLst>
                          </p:cTn>
                        </p:par>
                        <p:par>
                          <p:cTn id="37" fill="hold">
                            <p:stCondLst>
                              <p:cond delay="2500"/>
                            </p:stCondLst>
                            <p:childTnLst>
                              <p:par>
                                <p:cTn id="38" presetID="22" presetClass="entr" presetSubtype="2"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Effect transition="in" filter="wipe(right)">
                                      <p:cBhvr>
                                        <p:cTn id="40" dur="250"/>
                                        <p:tgtEl>
                                          <p:spTgt spid="60"/>
                                        </p:tgtEl>
                                      </p:cBhvr>
                                    </p:animEffect>
                                  </p:childTnLst>
                                </p:cTn>
                              </p:par>
                            </p:childTnLst>
                          </p:cTn>
                        </p:par>
                        <p:par>
                          <p:cTn id="41" fill="hold">
                            <p:stCondLst>
                              <p:cond delay="2750"/>
                            </p:stCondLst>
                            <p:childTnLst>
                              <p:par>
                                <p:cTn id="42" presetID="10" presetClass="entr" presetSubtype="0" fill="hold" nodeType="afterEffect">
                                  <p:stCondLst>
                                    <p:cond delay="0"/>
                                  </p:stCondLst>
                                  <p:childTnLst>
                                    <p:set>
                                      <p:cBhvr>
                                        <p:cTn id="43" dur="1" fill="hold">
                                          <p:stCondLst>
                                            <p:cond delay="0"/>
                                          </p:stCondLst>
                                        </p:cTn>
                                        <p:tgtEl>
                                          <p:spTgt spid="61"/>
                                        </p:tgtEl>
                                        <p:attrNameLst>
                                          <p:attrName>style.visibility</p:attrName>
                                        </p:attrNameLst>
                                      </p:cBhvr>
                                      <p:to>
                                        <p:strVal val="visible"/>
                                      </p:to>
                                    </p:set>
                                    <p:animEffect transition="in" filter="fade">
                                      <p:cBhvr>
                                        <p:cTn id="44" dur="500"/>
                                        <p:tgtEl>
                                          <p:spTgt spid="61"/>
                                        </p:tgtEl>
                                      </p:cBhvr>
                                    </p:animEffect>
                                  </p:childTnLst>
                                </p:cTn>
                              </p:par>
                            </p:childTnLst>
                          </p:cTn>
                        </p:par>
                        <p:par>
                          <p:cTn id="45" fill="hold">
                            <p:stCondLst>
                              <p:cond delay="3250"/>
                            </p:stCondLst>
                            <p:childTnLst>
                              <p:par>
                                <p:cTn id="46" presetID="14" presetClass="entr" presetSubtype="10" fill="hold" grpId="0" nodeType="afterEffect">
                                  <p:stCondLst>
                                    <p:cond delay="0"/>
                                  </p:stCondLst>
                                  <p:childTnLst>
                                    <p:set>
                                      <p:cBhvr>
                                        <p:cTn id="47" dur="1" fill="hold">
                                          <p:stCondLst>
                                            <p:cond delay="0"/>
                                          </p:stCondLst>
                                        </p:cTn>
                                        <p:tgtEl>
                                          <p:spTgt spid="80"/>
                                        </p:tgtEl>
                                        <p:attrNameLst>
                                          <p:attrName>style.visibility</p:attrName>
                                        </p:attrNameLst>
                                      </p:cBhvr>
                                      <p:to>
                                        <p:strVal val="visible"/>
                                      </p:to>
                                    </p:set>
                                    <p:animEffect transition="in" filter="randombar(horizontal)">
                                      <p:cBhvr>
                                        <p:cTn id="48" dur="500"/>
                                        <p:tgtEl>
                                          <p:spTgt spid="80"/>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81"/>
                                        </p:tgtEl>
                                        <p:attrNameLst>
                                          <p:attrName>style.visibility</p:attrName>
                                        </p:attrNameLst>
                                      </p:cBhvr>
                                      <p:to>
                                        <p:strVal val="visible"/>
                                      </p:to>
                                    </p:set>
                                    <p:animEffect transition="in" filter="randombar(horizontal)">
                                      <p:cBhvr>
                                        <p:cTn id="51" dur="500"/>
                                        <p:tgtEl>
                                          <p:spTgt spid="81"/>
                                        </p:tgtEl>
                                      </p:cBhvr>
                                    </p:animEffect>
                                  </p:childTnLst>
                                </p:cTn>
                              </p:par>
                            </p:childTnLst>
                          </p:cTn>
                        </p:par>
                        <p:par>
                          <p:cTn id="52" fill="hold">
                            <p:stCondLst>
                              <p:cond delay="3750"/>
                            </p:stCondLst>
                            <p:childTnLst>
                              <p:par>
                                <p:cTn id="53" presetID="26" presetClass="emph" presetSubtype="0" fill="hold" grpId="1" nodeType="afterEffect">
                                  <p:stCondLst>
                                    <p:cond delay="0"/>
                                  </p:stCondLst>
                                  <p:childTnLst>
                                    <p:animEffect transition="out" filter="fade">
                                      <p:cBhvr>
                                        <p:cTn id="54" dur="500" tmFilter="0, 0; .2, .5; .8, .5; 1, 0"/>
                                        <p:tgtEl>
                                          <p:spTgt spid="72"/>
                                        </p:tgtEl>
                                      </p:cBhvr>
                                    </p:animEffect>
                                    <p:animScale>
                                      <p:cBhvr>
                                        <p:cTn id="55" dur="250" autoRev="1" fill="hold"/>
                                        <p:tgtEl>
                                          <p:spTgt spid="72"/>
                                        </p:tgtEl>
                                      </p:cBhvr>
                                      <p:by x="105000" y="105000"/>
                                    </p:animScale>
                                  </p:childTnLst>
                                </p:cTn>
                              </p:par>
                            </p:childTnLst>
                          </p:cTn>
                        </p:par>
                        <p:par>
                          <p:cTn id="56" fill="hold">
                            <p:stCondLst>
                              <p:cond delay="4250"/>
                            </p:stCondLst>
                            <p:childTnLst>
                              <p:par>
                                <p:cTn id="57" presetID="22" presetClass="entr" presetSubtype="2"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right)">
                                      <p:cBhvr>
                                        <p:cTn id="59" dur="500"/>
                                        <p:tgtEl>
                                          <p:spTgt spid="49"/>
                                        </p:tgtEl>
                                      </p:cBhvr>
                                    </p:animEffect>
                                  </p:childTnLst>
                                </p:cTn>
                              </p:par>
                            </p:childTnLst>
                          </p:cTn>
                        </p:par>
                        <p:par>
                          <p:cTn id="60" fill="hold">
                            <p:stCondLst>
                              <p:cond delay="4750"/>
                            </p:stCondLst>
                            <p:childTnLst>
                              <p:par>
                                <p:cTn id="61" presetID="10" presetClass="entr" presetSubtype="0" fill="hold"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childTnLst>
                                </p:cTn>
                              </p:par>
                            </p:childTnLst>
                          </p:cTn>
                        </p:par>
                        <p:par>
                          <p:cTn id="64" fill="hold">
                            <p:stCondLst>
                              <p:cond delay="5250"/>
                            </p:stCondLst>
                            <p:childTnLst>
                              <p:par>
                                <p:cTn id="65" presetID="14" presetClass="entr" presetSubtype="10" fill="hold" grpId="0" nodeType="after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randombar(horizontal)">
                                      <p:cBhvr>
                                        <p:cTn id="67" dur="500"/>
                                        <p:tgtEl>
                                          <p:spTgt spid="7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78"/>
                                        </p:tgtEl>
                                        <p:attrNameLst>
                                          <p:attrName>style.visibility</p:attrName>
                                        </p:attrNameLst>
                                      </p:cBhvr>
                                      <p:to>
                                        <p:strVal val="visible"/>
                                      </p:to>
                                    </p:set>
                                    <p:animEffect transition="in" filter="randombar(horizontal)">
                                      <p:cBhvr>
                                        <p:cTn id="70" dur="500"/>
                                        <p:tgtEl>
                                          <p:spTgt spid="78"/>
                                        </p:tgtEl>
                                      </p:cBhvr>
                                    </p:animEffect>
                                  </p:childTnLst>
                                </p:cTn>
                              </p:par>
                            </p:childTnLst>
                          </p:cTn>
                        </p:par>
                        <p:par>
                          <p:cTn id="71" fill="hold">
                            <p:stCondLst>
                              <p:cond delay="5750"/>
                            </p:stCondLst>
                            <p:childTnLst>
                              <p:par>
                                <p:cTn id="72" presetID="26" presetClass="emph" presetSubtype="0" fill="hold" grpId="1" nodeType="afterEffect">
                                  <p:stCondLst>
                                    <p:cond delay="0"/>
                                  </p:stCondLst>
                                  <p:childTnLst>
                                    <p:animEffect transition="out" filter="fade">
                                      <p:cBhvr>
                                        <p:cTn id="73" dur="500" tmFilter="0, 0; .2, .5; .8, .5; 1, 0"/>
                                        <p:tgtEl>
                                          <p:spTgt spid="71"/>
                                        </p:tgtEl>
                                      </p:cBhvr>
                                    </p:animEffect>
                                    <p:animScale>
                                      <p:cBhvr>
                                        <p:cTn id="74" dur="250" autoRev="1" fill="hold"/>
                                        <p:tgtEl>
                                          <p:spTgt spid="71"/>
                                        </p:tgtEl>
                                      </p:cBhvr>
                                      <p:by x="105000" y="105000"/>
                                    </p:animScale>
                                  </p:childTnLst>
                                </p:cTn>
                              </p:par>
                            </p:childTnLst>
                          </p:cTn>
                        </p:par>
                        <p:par>
                          <p:cTn id="75" fill="hold">
                            <p:stCondLst>
                              <p:cond delay="6250"/>
                            </p:stCondLst>
                            <p:childTnLst>
                              <p:par>
                                <p:cTn id="76" presetID="22" presetClass="entr" presetSubtype="2" fill="hold" nodeType="afterEffect">
                                  <p:stCondLst>
                                    <p:cond delay="0"/>
                                  </p:stCondLst>
                                  <p:childTnLst>
                                    <p:set>
                                      <p:cBhvr>
                                        <p:cTn id="77" dur="1" fill="hold">
                                          <p:stCondLst>
                                            <p:cond delay="0"/>
                                          </p:stCondLst>
                                        </p:cTn>
                                        <p:tgtEl>
                                          <p:spTgt spid="53"/>
                                        </p:tgtEl>
                                        <p:attrNameLst>
                                          <p:attrName>style.visibility</p:attrName>
                                        </p:attrNameLst>
                                      </p:cBhvr>
                                      <p:to>
                                        <p:strVal val="visible"/>
                                      </p:to>
                                    </p:set>
                                    <p:animEffect transition="in" filter="wipe(right)">
                                      <p:cBhvr>
                                        <p:cTn id="78" dur="600"/>
                                        <p:tgtEl>
                                          <p:spTgt spid="53"/>
                                        </p:tgtEl>
                                      </p:cBhvr>
                                    </p:animEffect>
                                  </p:childTnLst>
                                </p:cTn>
                              </p:par>
                            </p:childTnLst>
                          </p:cTn>
                        </p:par>
                        <p:par>
                          <p:cTn id="79" fill="hold">
                            <p:stCondLst>
                              <p:cond delay="6850"/>
                            </p:stCondLst>
                            <p:childTnLst>
                              <p:par>
                                <p:cTn id="80" presetID="10" presetClass="entr" presetSubtype="0" fill="hold" nodeType="after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fade">
                                      <p:cBhvr>
                                        <p:cTn id="82" dur="500"/>
                                        <p:tgtEl>
                                          <p:spTgt spid="54"/>
                                        </p:tgtEl>
                                      </p:cBhvr>
                                    </p:animEffect>
                                  </p:childTnLst>
                                </p:cTn>
                              </p:par>
                            </p:childTnLst>
                          </p:cTn>
                        </p:par>
                        <p:par>
                          <p:cTn id="83" fill="hold">
                            <p:stCondLst>
                              <p:cond delay="7350"/>
                            </p:stCondLst>
                            <p:childTnLst>
                              <p:par>
                                <p:cTn id="84" presetID="14" presetClass="entr" presetSubtype="10"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randombar(horizontal)">
                                      <p:cBhvr>
                                        <p:cTn id="86" dur="500"/>
                                        <p:tgtEl>
                                          <p:spTgt spid="76"/>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randombar(horizontal)">
                                      <p:cBhvr>
                                        <p:cTn id="89" dur="500"/>
                                        <p:tgtEl>
                                          <p:spTgt spid="77"/>
                                        </p:tgtEl>
                                      </p:cBhvr>
                                    </p:animEffect>
                                  </p:childTnLst>
                                </p:cTn>
                              </p:par>
                            </p:childTnLst>
                          </p:cTn>
                        </p:par>
                        <p:par>
                          <p:cTn id="90" fill="hold">
                            <p:stCondLst>
                              <p:cond delay="7850"/>
                            </p:stCondLst>
                            <p:childTnLst>
                              <p:par>
                                <p:cTn id="91" presetID="26" presetClass="emph" presetSubtype="0" fill="hold" grpId="1" nodeType="afterEffect">
                                  <p:stCondLst>
                                    <p:cond delay="0"/>
                                  </p:stCondLst>
                                  <p:childTnLst>
                                    <p:animEffect transition="out" filter="fade">
                                      <p:cBhvr>
                                        <p:cTn id="92" dur="500" tmFilter="0, 0; .2, .5; .8, .5; 1, 0"/>
                                        <p:tgtEl>
                                          <p:spTgt spid="70"/>
                                        </p:tgtEl>
                                      </p:cBhvr>
                                    </p:animEffect>
                                    <p:animScale>
                                      <p:cBhvr>
                                        <p:cTn id="93" dur="250" autoRev="1" fill="hold"/>
                                        <p:tgtEl>
                                          <p:spTgt spid="70"/>
                                        </p:tgtEl>
                                      </p:cBhvr>
                                      <p:by x="105000" y="105000"/>
                                    </p:animScale>
                                  </p:childTnLst>
                                </p:cTn>
                              </p:par>
                            </p:childTnLst>
                          </p:cTn>
                        </p:par>
                        <p:par>
                          <p:cTn id="94" fill="hold">
                            <p:stCondLst>
                              <p:cond delay="8350"/>
                            </p:stCondLst>
                            <p:childTnLst>
                              <p:par>
                                <p:cTn id="95" presetID="22" presetClass="entr" presetSubtype="2" fill="hold" nodeType="afterEffect">
                                  <p:stCondLst>
                                    <p:cond delay="0"/>
                                  </p:stCondLst>
                                  <p:childTnLst>
                                    <p:set>
                                      <p:cBhvr>
                                        <p:cTn id="96" dur="1" fill="hold">
                                          <p:stCondLst>
                                            <p:cond delay="0"/>
                                          </p:stCondLst>
                                        </p:cTn>
                                        <p:tgtEl>
                                          <p:spTgt spid="43"/>
                                        </p:tgtEl>
                                        <p:attrNameLst>
                                          <p:attrName>style.visibility</p:attrName>
                                        </p:attrNameLst>
                                      </p:cBhvr>
                                      <p:to>
                                        <p:strVal val="visible"/>
                                      </p:to>
                                    </p:set>
                                    <p:animEffect transition="in" filter="wipe(right)">
                                      <p:cBhvr>
                                        <p:cTn id="97" dur="750"/>
                                        <p:tgtEl>
                                          <p:spTgt spid="43"/>
                                        </p:tgtEl>
                                      </p:cBhvr>
                                    </p:animEffect>
                                  </p:childTnLst>
                                </p:cTn>
                              </p:par>
                            </p:childTnLst>
                          </p:cTn>
                        </p:par>
                        <p:par>
                          <p:cTn id="98" fill="hold">
                            <p:stCondLst>
                              <p:cond delay="9100"/>
                            </p:stCondLst>
                            <p:childTnLst>
                              <p:par>
                                <p:cTn id="99" presetID="10" presetClass="entr" presetSubtype="0" fill="hold" nodeType="afterEffect">
                                  <p:stCondLst>
                                    <p:cond delay="0"/>
                                  </p:stCondLst>
                                  <p:childTnLst>
                                    <p:set>
                                      <p:cBhvr>
                                        <p:cTn id="100" dur="1" fill="hold">
                                          <p:stCondLst>
                                            <p:cond delay="0"/>
                                          </p:stCondLst>
                                        </p:cTn>
                                        <p:tgtEl>
                                          <p:spTgt spid="44"/>
                                        </p:tgtEl>
                                        <p:attrNameLst>
                                          <p:attrName>style.visibility</p:attrName>
                                        </p:attrNameLst>
                                      </p:cBhvr>
                                      <p:to>
                                        <p:strVal val="visible"/>
                                      </p:to>
                                    </p:set>
                                    <p:animEffect transition="in" filter="fade">
                                      <p:cBhvr>
                                        <p:cTn id="101" dur="500"/>
                                        <p:tgtEl>
                                          <p:spTgt spid="44"/>
                                        </p:tgtEl>
                                      </p:cBhvr>
                                    </p:animEffect>
                                  </p:childTnLst>
                                </p:cTn>
                              </p:par>
                            </p:childTnLst>
                          </p:cTn>
                        </p:par>
                        <p:par>
                          <p:cTn id="102" fill="hold">
                            <p:stCondLst>
                              <p:cond delay="9600"/>
                            </p:stCondLst>
                            <p:childTnLst>
                              <p:par>
                                <p:cTn id="103" presetID="14" presetClass="entr" presetSubtype="10" fill="hold" grpId="0" nodeType="afterEffect">
                                  <p:stCondLst>
                                    <p:cond delay="0"/>
                                  </p:stCondLst>
                                  <p:childTnLst>
                                    <p:set>
                                      <p:cBhvr>
                                        <p:cTn id="104" dur="1" fill="hold">
                                          <p:stCondLst>
                                            <p:cond delay="0"/>
                                          </p:stCondLst>
                                        </p:cTn>
                                        <p:tgtEl>
                                          <p:spTgt spid="74"/>
                                        </p:tgtEl>
                                        <p:attrNameLst>
                                          <p:attrName>style.visibility</p:attrName>
                                        </p:attrNameLst>
                                      </p:cBhvr>
                                      <p:to>
                                        <p:strVal val="visible"/>
                                      </p:to>
                                    </p:set>
                                    <p:animEffect transition="in" filter="randombar(horizontal)">
                                      <p:cBhvr>
                                        <p:cTn id="105" dur="500"/>
                                        <p:tgtEl>
                                          <p:spTgt spid="74"/>
                                        </p:tgtEl>
                                      </p:cBhvr>
                                    </p:animEffect>
                                  </p:childTnLst>
                                </p:cTn>
                              </p:par>
                              <p:par>
                                <p:cTn id="106" presetID="14" presetClass="entr" presetSubtype="10" fill="hold" grpId="0" nodeType="withEffect">
                                  <p:stCondLst>
                                    <p:cond delay="0"/>
                                  </p:stCondLst>
                                  <p:childTnLst>
                                    <p:set>
                                      <p:cBhvr>
                                        <p:cTn id="107" dur="1" fill="hold">
                                          <p:stCondLst>
                                            <p:cond delay="0"/>
                                          </p:stCondLst>
                                        </p:cTn>
                                        <p:tgtEl>
                                          <p:spTgt spid="75"/>
                                        </p:tgtEl>
                                        <p:attrNameLst>
                                          <p:attrName>style.visibility</p:attrName>
                                        </p:attrNameLst>
                                      </p:cBhvr>
                                      <p:to>
                                        <p:strVal val="visible"/>
                                      </p:to>
                                    </p:set>
                                    <p:animEffect transition="in" filter="randombar(horizontal)">
                                      <p:cBhvr>
                                        <p:cTn id="10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66" grpId="0" animBg="1"/>
      <p:bldP spid="67" grpId="0" animBg="1"/>
      <p:bldP spid="68" grpId="0" animBg="1"/>
      <p:bldP spid="69" grpId="0" animBg="1"/>
      <p:bldP spid="70" grpId="0" animBg="1"/>
      <p:bldP spid="70" grpId="1" animBg="1"/>
      <p:bldP spid="71" grpId="0" animBg="1"/>
      <p:bldP spid="71" grpId="1" animBg="1"/>
      <p:bldP spid="72" grpId="0" animBg="1"/>
      <p:bldP spid="72" grpId="1" animBg="1"/>
      <p:bldP spid="73" grpId="0" animBg="1"/>
      <p:bldP spid="73" grpId="1" animBg="1"/>
      <p:bldP spid="74" grpId="0"/>
      <p:bldP spid="75" grpId="0"/>
      <p:bldP spid="76" grpId="0"/>
      <p:bldP spid="77" grpId="0"/>
      <p:bldP spid="78" grpId="0"/>
      <p:bldP spid="79" grpId="0"/>
      <p:bldP spid="80" grpId="0"/>
      <p:bldP spid="8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文本框 3"/>
          <p:cNvSpPr txBox="1"/>
          <p:nvPr/>
        </p:nvSpPr>
        <p:spPr>
          <a:xfrm>
            <a:off x="1187624" y="1296916"/>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cxnSp>
        <p:nvCxnSpPr>
          <p:cNvPr id="47" name="直接连接符 46"/>
          <p:cNvCxnSpPr/>
          <p:nvPr/>
        </p:nvCxnSpPr>
        <p:spPr>
          <a:xfrm flipH="1">
            <a:off x="5930965" y="4144475"/>
            <a:ext cx="459000" cy="0"/>
          </a:xfrm>
          <a:prstGeom prst="line">
            <a:avLst/>
          </a:prstGeom>
          <a:noFill/>
          <a:ln w="12700" cap="flat" cmpd="sng" algn="ctr">
            <a:solidFill>
              <a:sysClr val="window" lastClr="FFFFFF">
                <a:lumMod val="65000"/>
              </a:sysClr>
            </a:solidFill>
            <a:prstDash val="solid"/>
          </a:ln>
          <a:effectLst/>
        </p:spPr>
      </p:cxnSp>
      <p:cxnSp>
        <p:nvCxnSpPr>
          <p:cNvPr id="48" name="直接连接符 47"/>
          <p:cNvCxnSpPr/>
          <p:nvPr/>
        </p:nvCxnSpPr>
        <p:spPr>
          <a:xfrm>
            <a:off x="4759539" y="5061877"/>
            <a:ext cx="968560" cy="0"/>
          </a:xfrm>
          <a:prstGeom prst="line">
            <a:avLst/>
          </a:prstGeom>
          <a:noFill/>
          <a:ln w="12700" cap="flat" cmpd="sng" algn="ctr">
            <a:solidFill>
              <a:sysClr val="window" lastClr="FFFFFF">
                <a:lumMod val="65000"/>
              </a:sysClr>
            </a:solidFill>
            <a:prstDash val="solid"/>
          </a:ln>
          <a:effectLst/>
        </p:spPr>
      </p:cxnSp>
      <p:cxnSp>
        <p:nvCxnSpPr>
          <p:cNvPr id="49" name="直接连接符 48"/>
          <p:cNvCxnSpPr/>
          <p:nvPr/>
        </p:nvCxnSpPr>
        <p:spPr>
          <a:xfrm flipH="1">
            <a:off x="2603480" y="4157773"/>
            <a:ext cx="459000" cy="0"/>
          </a:xfrm>
          <a:prstGeom prst="line">
            <a:avLst/>
          </a:prstGeom>
          <a:noFill/>
          <a:ln w="12700" cap="flat" cmpd="sng" algn="ctr">
            <a:solidFill>
              <a:sysClr val="window" lastClr="FFFFFF">
                <a:lumMod val="65000"/>
              </a:sysClr>
            </a:solidFill>
            <a:prstDash val="solid"/>
          </a:ln>
          <a:effectLst/>
        </p:spPr>
      </p:cxnSp>
      <p:cxnSp>
        <p:nvCxnSpPr>
          <p:cNvPr id="50" name="直接连接符 49"/>
          <p:cNvCxnSpPr/>
          <p:nvPr/>
        </p:nvCxnSpPr>
        <p:spPr>
          <a:xfrm flipH="1">
            <a:off x="2603481" y="3128598"/>
            <a:ext cx="459000" cy="0"/>
          </a:xfrm>
          <a:prstGeom prst="line">
            <a:avLst/>
          </a:prstGeom>
          <a:noFill/>
          <a:ln w="12700" cap="flat" cmpd="sng" algn="ctr">
            <a:solidFill>
              <a:sysClr val="window" lastClr="FFFFFF">
                <a:lumMod val="65000"/>
              </a:sysClr>
            </a:solidFill>
            <a:prstDash val="solid"/>
          </a:ln>
          <a:effectLst/>
        </p:spPr>
      </p:cxnSp>
      <p:grpSp>
        <p:nvGrpSpPr>
          <p:cNvPr id="51" name="组合 50"/>
          <p:cNvGrpSpPr/>
          <p:nvPr/>
        </p:nvGrpSpPr>
        <p:grpSpPr>
          <a:xfrm>
            <a:off x="3470510" y="1977778"/>
            <a:ext cx="781181" cy="197168"/>
            <a:chOff x="4470269" y="1661160"/>
            <a:chExt cx="1290451" cy="262890"/>
          </a:xfrm>
        </p:grpSpPr>
        <p:cxnSp>
          <p:nvCxnSpPr>
            <p:cNvPr id="52" name="直接连接符 51"/>
            <p:cNvCxnSpPr/>
            <p:nvPr/>
          </p:nvCxnSpPr>
          <p:spPr>
            <a:xfrm flipH="1" flipV="1">
              <a:off x="5410200" y="1661160"/>
              <a:ext cx="350520" cy="262890"/>
            </a:xfrm>
            <a:prstGeom prst="line">
              <a:avLst/>
            </a:prstGeom>
            <a:noFill/>
            <a:ln w="12700" cap="flat" cmpd="sng" algn="ctr">
              <a:solidFill>
                <a:sysClr val="window" lastClr="FFFFFF">
                  <a:lumMod val="65000"/>
                </a:sysClr>
              </a:solidFill>
              <a:prstDash val="solid"/>
            </a:ln>
            <a:effectLst/>
          </p:spPr>
        </p:cxnSp>
        <p:cxnSp>
          <p:nvCxnSpPr>
            <p:cNvPr id="53" name="直接连接符 52"/>
            <p:cNvCxnSpPr/>
            <p:nvPr/>
          </p:nvCxnSpPr>
          <p:spPr>
            <a:xfrm flipH="1">
              <a:off x="4470269" y="1663541"/>
              <a:ext cx="942312" cy="0"/>
            </a:xfrm>
            <a:prstGeom prst="line">
              <a:avLst/>
            </a:prstGeom>
            <a:noFill/>
            <a:ln w="12700" cap="flat" cmpd="sng" algn="ctr">
              <a:solidFill>
                <a:sysClr val="window" lastClr="FFFFFF">
                  <a:lumMod val="65000"/>
                </a:sysClr>
              </a:solidFill>
              <a:prstDash val="solid"/>
            </a:ln>
            <a:effectLst/>
          </p:spPr>
        </p:cxnSp>
      </p:grpSp>
      <p:grpSp>
        <p:nvGrpSpPr>
          <p:cNvPr id="54" name="组合 53"/>
          <p:cNvGrpSpPr/>
          <p:nvPr/>
        </p:nvGrpSpPr>
        <p:grpSpPr>
          <a:xfrm>
            <a:off x="5039870" y="2733314"/>
            <a:ext cx="902970" cy="788671"/>
            <a:chOff x="6842760" y="2637270"/>
            <a:chExt cx="1203960" cy="1051560"/>
          </a:xfrm>
          <a:solidFill>
            <a:srgbClr val="B91F38"/>
          </a:solidFill>
        </p:grpSpPr>
        <p:sp>
          <p:nvSpPr>
            <p:cNvPr id="55" name="六边形 54"/>
            <p:cNvSpPr/>
            <p:nvPr/>
          </p:nvSpPr>
          <p:spPr>
            <a:xfrm>
              <a:off x="6842760" y="2637270"/>
              <a:ext cx="1203960" cy="1051560"/>
            </a:xfrm>
            <a:prstGeom prst="hexagon">
              <a:avLst/>
            </a:prstGeom>
            <a:pattFill prst="dkUpDiag">
              <a:fgClr>
                <a:srgbClr val="C0504D"/>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7"/>
              <a:ext cx="820724" cy="7386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30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052189" y="2164671"/>
            <a:ext cx="902970" cy="788672"/>
            <a:chOff x="5525852" y="1879080"/>
            <a:chExt cx="1203960" cy="1051560"/>
          </a:xfrm>
        </p:grpSpPr>
        <p:sp>
          <p:nvSpPr>
            <p:cNvPr id="58" name="六边形 57"/>
            <p:cNvSpPr/>
            <p:nvPr/>
          </p:nvSpPr>
          <p:spPr>
            <a:xfrm>
              <a:off x="5525852" y="1879080"/>
              <a:ext cx="1203960" cy="1051560"/>
            </a:xfrm>
            <a:prstGeom prst="hexagon">
              <a:avLst/>
            </a:prstGeom>
            <a:pattFill prst="dkUpDiag">
              <a:fgClr>
                <a:srgbClr val="FFCC00"/>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69" y="1989362"/>
              <a:ext cx="882327" cy="793806"/>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30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027996" y="3750141"/>
            <a:ext cx="902970" cy="788672"/>
            <a:chOff x="6842760" y="4008870"/>
            <a:chExt cx="1203960" cy="1051560"/>
          </a:xfrm>
        </p:grpSpPr>
        <p:sp>
          <p:nvSpPr>
            <p:cNvPr id="61" name="六边形 60"/>
            <p:cNvSpPr/>
            <p:nvPr/>
          </p:nvSpPr>
          <p:spPr>
            <a:xfrm>
              <a:off x="6842760" y="4008870"/>
              <a:ext cx="1203960" cy="1051560"/>
            </a:xfrm>
            <a:prstGeom prst="hexagon">
              <a:avLst/>
            </a:prstGeom>
            <a:pattFill prst="dkUpDiag">
              <a:fgClr>
                <a:srgbClr val="0092C3"/>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2"/>
              <a:ext cx="926211" cy="793806"/>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30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062478" y="3762016"/>
            <a:ext cx="902970" cy="788672"/>
            <a:chOff x="4206240" y="4008870"/>
            <a:chExt cx="1203960" cy="1051560"/>
          </a:xfrm>
        </p:grpSpPr>
        <p:sp>
          <p:nvSpPr>
            <p:cNvPr id="64" name="六边形 63"/>
            <p:cNvSpPr/>
            <p:nvPr/>
          </p:nvSpPr>
          <p:spPr>
            <a:xfrm>
              <a:off x="4206240" y="4008870"/>
              <a:ext cx="1203960" cy="1051560"/>
            </a:xfrm>
            <a:prstGeom prst="hexagon">
              <a:avLst/>
            </a:prstGeom>
            <a:pattFill prst="dkUpDiag">
              <a:fgClr>
                <a:srgbClr val="FF0000"/>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7" y="4119152"/>
              <a:ext cx="820725" cy="793806"/>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05</a:t>
              </a:r>
              <a:endParaRPr kumimoji="0" lang="zh-CN" altLang="en-US" sz="30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062478" y="2733314"/>
            <a:ext cx="902970" cy="788671"/>
            <a:chOff x="4206240" y="2637270"/>
            <a:chExt cx="1203960" cy="1051560"/>
          </a:xfrm>
        </p:grpSpPr>
        <p:sp>
          <p:nvSpPr>
            <p:cNvPr id="67" name="六边形 66"/>
            <p:cNvSpPr/>
            <p:nvPr/>
          </p:nvSpPr>
          <p:spPr>
            <a:xfrm>
              <a:off x="4206240" y="2637270"/>
              <a:ext cx="1203960" cy="1051560"/>
            </a:xfrm>
            <a:prstGeom prst="hexagon">
              <a:avLst/>
            </a:prstGeom>
            <a:pattFill prst="dkUpDiag">
              <a:fgClr>
                <a:srgbClr val="00CC99"/>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7"/>
              <a:ext cx="820724" cy="7386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06</a:t>
              </a:r>
              <a:endParaRPr kumimoji="0" lang="zh-CN" altLang="en-US" sz="30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9" name="组合 68"/>
          <p:cNvGrpSpPr/>
          <p:nvPr/>
        </p:nvGrpSpPr>
        <p:grpSpPr>
          <a:xfrm>
            <a:off x="4052189" y="4279668"/>
            <a:ext cx="902970" cy="788671"/>
            <a:chOff x="5525852" y="4683240"/>
            <a:chExt cx="1203960" cy="1051560"/>
          </a:xfrm>
          <a:solidFill>
            <a:srgbClr val="1F8EB9"/>
          </a:solidFill>
        </p:grpSpPr>
        <p:sp>
          <p:nvSpPr>
            <p:cNvPr id="70" name="六边形 69"/>
            <p:cNvSpPr/>
            <p:nvPr/>
          </p:nvSpPr>
          <p:spPr>
            <a:xfrm>
              <a:off x="5525852" y="4683240"/>
              <a:ext cx="1203960" cy="1051560"/>
            </a:xfrm>
            <a:prstGeom prst="hexagon">
              <a:avLst/>
            </a:prstGeom>
            <a:pattFill prst="dkUpDiag">
              <a:fgClr>
                <a:srgbClr val="F79646">
                  <a:lumMod val="75000"/>
                </a:srgbClr>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1" y="4855077"/>
              <a:ext cx="820724" cy="7386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30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33117" y="1802655"/>
            <a:ext cx="907928" cy="300076"/>
          </a:xfrm>
          <a:prstGeom prst="rect">
            <a:avLst/>
          </a:prstGeom>
        </p:spPr>
        <p:txBody>
          <a:bodyPr wrap="none" lIns="68571" tIns="34286" rIns="68571" bIns="3428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3" name="矩形 47"/>
          <p:cNvSpPr>
            <a:spLocks noChangeArrowheads="1"/>
          </p:cNvSpPr>
          <p:nvPr/>
        </p:nvSpPr>
        <p:spPr bwMode="auto">
          <a:xfrm>
            <a:off x="973526" y="2076365"/>
            <a:ext cx="2467519" cy="484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74" name="矩形 73"/>
          <p:cNvSpPr/>
          <p:nvPr/>
        </p:nvSpPr>
        <p:spPr>
          <a:xfrm>
            <a:off x="1636628" y="2893714"/>
            <a:ext cx="907928" cy="300076"/>
          </a:xfrm>
          <a:prstGeom prst="rect">
            <a:avLst/>
          </a:prstGeom>
        </p:spPr>
        <p:txBody>
          <a:bodyPr wrap="none" lIns="68571" tIns="34286" rIns="68571" bIns="3428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5" name="矩形 74"/>
          <p:cNvSpPr>
            <a:spLocks noChangeArrowheads="1"/>
          </p:cNvSpPr>
          <p:nvPr/>
        </p:nvSpPr>
        <p:spPr bwMode="auto">
          <a:xfrm>
            <a:off x="973526" y="3219190"/>
            <a:ext cx="2088952" cy="475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76" name="矩形 75"/>
          <p:cNvSpPr/>
          <p:nvPr/>
        </p:nvSpPr>
        <p:spPr>
          <a:xfrm>
            <a:off x="1636628" y="3884067"/>
            <a:ext cx="907928" cy="300076"/>
          </a:xfrm>
          <a:prstGeom prst="rect">
            <a:avLst/>
          </a:prstGeom>
        </p:spPr>
        <p:txBody>
          <a:bodyPr wrap="none" lIns="68571" tIns="34286" rIns="68571" bIns="3428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7" name="矩形 47"/>
          <p:cNvSpPr>
            <a:spLocks noChangeArrowheads="1"/>
          </p:cNvSpPr>
          <p:nvPr/>
        </p:nvSpPr>
        <p:spPr bwMode="auto">
          <a:xfrm>
            <a:off x="973526" y="4157774"/>
            <a:ext cx="2013555" cy="475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78" name="矩形 77"/>
          <p:cNvSpPr/>
          <p:nvPr/>
        </p:nvSpPr>
        <p:spPr>
          <a:xfrm>
            <a:off x="6437314" y="2375931"/>
            <a:ext cx="907928" cy="300076"/>
          </a:xfrm>
          <a:prstGeom prst="rect">
            <a:avLst/>
          </a:prstGeom>
        </p:spPr>
        <p:txBody>
          <a:bodyPr wrap="none" lIns="68571" tIns="34286" rIns="68571" bIns="3428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9" name="矩形 47"/>
          <p:cNvSpPr>
            <a:spLocks noChangeArrowheads="1"/>
          </p:cNvSpPr>
          <p:nvPr/>
        </p:nvSpPr>
        <p:spPr bwMode="auto">
          <a:xfrm>
            <a:off x="6082949" y="2661464"/>
            <a:ext cx="1959896" cy="475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80" name="矩形 79"/>
          <p:cNvSpPr/>
          <p:nvPr/>
        </p:nvSpPr>
        <p:spPr>
          <a:xfrm>
            <a:off x="6099928" y="3793391"/>
            <a:ext cx="907928" cy="300076"/>
          </a:xfrm>
          <a:prstGeom prst="rect">
            <a:avLst/>
          </a:prstGeom>
        </p:spPr>
        <p:txBody>
          <a:bodyPr wrap="none" lIns="68571" tIns="34286" rIns="68571" bIns="3428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81" name="矩形 47"/>
          <p:cNvSpPr>
            <a:spLocks noChangeArrowheads="1"/>
          </p:cNvSpPr>
          <p:nvPr/>
        </p:nvSpPr>
        <p:spPr bwMode="auto">
          <a:xfrm>
            <a:off x="6128319" y="4140688"/>
            <a:ext cx="2044081" cy="475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82" name="矩形 81"/>
          <p:cNvSpPr/>
          <p:nvPr/>
        </p:nvSpPr>
        <p:spPr>
          <a:xfrm>
            <a:off x="5826811" y="4674948"/>
            <a:ext cx="907928" cy="300076"/>
          </a:xfrm>
          <a:prstGeom prst="rect">
            <a:avLst/>
          </a:prstGeom>
        </p:spPr>
        <p:txBody>
          <a:bodyPr wrap="none" lIns="68571" tIns="34286" rIns="68571" bIns="3428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83" name="矩形 47"/>
          <p:cNvSpPr>
            <a:spLocks noChangeArrowheads="1"/>
          </p:cNvSpPr>
          <p:nvPr/>
        </p:nvSpPr>
        <p:spPr bwMode="auto">
          <a:xfrm>
            <a:off x="5826813" y="4960483"/>
            <a:ext cx="2139811" cy="484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grpSp>
        <p:nvGrpSpPr>
          <p:cNvPr id="84" name="组合 83"/>
          <p:cNvGrpSpPr/>
          <p:nvPr/>
        </p:nvGrpSpPr>
        <p:grpSpPr>
          <a:xfrm flipH="1">
            <a:off x="5738753" y="2546578"/>
            <a:ext cx="663084" cy="197168"/>
            <a:chOff x="4255294" y="1661160"/>
            <a:chExt cx="1505426" cy="262890"/>
          </a:xfrm>
        </p:grpSpPr>
        <p:cxnSp>
          <p:nvCxnSpPr>
            <p:cNvPr id="85" name="直接连接符 84"/>
            <p:cNvCxnSpPr/>
            <p:nvPr/>
          </p:nvCxnSpPr>
          <p:spPr>
            <a:xfrm flipH="1" flipV="1">
              <a:off x="5410200" y="1661160"/>
              <a:ext cx="350520" cy="262890"/>
            </a:xfrm>
            <a:prstGeom prst="line">
              <a:avLst/>
            </a:prstGeom>
            <a:noFill/>
            <a:ln w="12700" cap="flat" cmpd="sng" algn="ctr">
              <a:solidFill>
                <a:sysClr val="window" lastClr="FFFFFF">
                  <a:lumMod val="65000"/>
                </a:sysClr>
              </a:solidFill>
              <a:prstDash val="solid"/>
            </a:ln>
            <a:effectLst/>
          </p:spPr>
        </p:cxnSp>
        <p:cxnSp>
          <p:nvCxnSpPr>
            <p:cNvPr id="86" name="直接连接符 85"/>
            <p:cNvCxnSpPr/>
            <p:nvPr/>
          </p:nvCxnSpPr>
          <p:spPr>
            <a:xfrm flipH="1">
              <a:off x="4255294" y="1663541"/>
              <a:ext cx="1157287" cy="0"/>
            </a:xfrm>
            <a:prstGeom prst="line">
              <a:avLst/>
            </a:prstGeom>
            <a:noFill/>
            <a:ln w="12700" cap="flat" cmpd="sng" algn="ctr">
              <a:solidFill>
                <a:sysClr val="window" lastClr="FFFFFF">
                  <a:lumMod val="65000"/>
                </a:sysClr>
              </a:solidFill>
              <a:prstDash val="solid"/>
            </a:ln>
            <a:effectLst/>
          </p:spPr>
        </p:cxnSp>
      </p:grpSp>
      <p:grpSp>
        <p:nvGrpSpPr>
          <p:cNvPr id="87" name="组合 86"/>
          <p:cNvGrpSpPr/>
          <p:nvPr/>
        </p:nvGrpSpPr>
        <p:grpSpPr>
          <a:xfrm>
            <a:off x="3796034" y="3024233"/>
            <a:ext cx="1415291" cy="1194435"/>
            <a:chOff x="5927099" y="3207123"/>
            <a:chExt cx="1887055" cy="1592580"/>
          </a:xfrm>
        </p:grpSpPr>
        <p:sp>
          <p:nvSpPr>
            <p:cNvPr id="88" name="六边形 87"/>
            <p:cNvSpPr/>
            <p:nvPr/>
          </p:nvSpPr>
          <p:spPr>
            <a:xfrm>
              <a:off x="5927099" y="3207123"/>
              <a:ext cx="1887055" cy="1592580"/>
            </a:xfrm>
            <a:prstGeom prst="hexagon">
              <a:avLst/>
            </a:prstGeom>
            <a:pattFill prst="dkUpDiag">
              <a:fgClr>
                <a:srgbClr val="FF66CC"/>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50"/>
              <a:ext cx="1157999" cy="110332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研究结论</a:t>
              </a: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par>
                          <p:cTn id="8" fill="hold">
                            <p:stCondLst>
                              <p:cond delay="500"/>
                            </p:stCondLst>
                            <p:childTnLst>
                              <p:par>
                                <p:cTn id="9" presetID="23" presetClass="entr" presetSubtype="528" fill="hold" nodeType="afterEffect">
                                  <p:stCondLst>
                                    <p:cond delay="0"/>
                                  </p:stCondLst>
                                  <p:childTnLst>
                                    <p:set>
                                      <p:cBhvr>
                                        <p:cTn id="10" dur="1" fill="hold">
                                          <p:stCondLst>
                                            <p:cond delay="0"/>
                                          </p:stCondLst>
                                        </p:cTn>
                                        <p:tgtEl>
                                          <p:spTgt spid="87"/>
                                        </p:tgtEl>
                                        <p:attrNameLst>
                                          <p:attrName>style.visibility</p:attrName>
                                        </p:attrNameLst>
                                      </p:cBhvr>
                                      <p:to>
                                        <p:strVal val="visible"/>
                                      </p:to>
                                    </p:set>
                                    <p:anim calcmode="lin" valueType="num">
                                      <p:cBhvr>
                                        <p:cTn id="11" dur="350" fill="hold"/>
                                        <p:tgtEl>
                                          <p:spTgt spid="87"/>
                                        </p:tgtEl>
                                        <p:attrNameLst>
                                          <p:attrName>ppt_w</p:attrName>
                                        </p:attrNameLst>
                                      </p:cBhvr>
                                      <p:tavLst>
                                        <p:tav tm="0">
                                          <p:val>
                                            <p:fltVal val="0"/>
                                          </p:val>
                                        </p:tav>
                                        <p:tav tm="100000">
                                          <p:val>
                                            <p:strVal val="#ppt_w"/>
                                          </p:val>
                                        </p:tav>
                                      </p:tavLst>
                                    </p:anim>
                                    <p:anim calcmode="lin" valueType="num">
                                      <p:cBhvr>
                                        <p:cTn id="12" dur="350" fill="hold"/>
                                        <p:tgtEl>
                                          <p:spTgt spid="87"/>
                                        </p:tgtEl>
                                        <p:attrNameLst>
                                          <p:attrName>ppt_h</p:attrName>
                                        </p:attrNameLst>
                                      </p:cBhvr>
                                      <p:tavLst>
                                        <p:tav tm="0">
                                          <p:val>
                                            <p:fltVal val="0"/>
                                          </p:val>
                                        </p:tav>
                                        <p:tav tm="100000">
                                          <p:val>
                                            <p:strVal val="#ppt_h"/>
                                          </p:val>
                                        </p:tav>
                                      </p:tavLst>
                                    </p:anim>
                                    <p:anim calcmode="lin" valueType="num">
                                      <p:cBhvr>
                                        <p:cTn id="13" dur="350" fill="hold"/>
                                        <p:tgtEl>
                                          <p:spTgt spid="87"/>
                                        </p:tgtEl>
                                        <p:attrNameLst>
                                          <p:attrName>ppt_x</p:attrName>
                                        </p:attrNameLst>
                                      </p:cBhvr>
                                      <p:tavLst>
                                        <p:tav tm="0">
                                          <p:val>
                                            <p:fltVal val="0.5"/>
                                          </p:val>
                                        </p:tav>
                                        <p:tav tm="100000">
                                          <p:val>
                                            <p:strVal val="#ppt_x"/>
                                          </p:val>
                                        </p:tav>
                                      </p:tavLst>
                                    </p:anim>
                                    <p:anim calcmode="lin" valueType="num">
                                      <p:cBhvr>
                                        <p:cTn id="14" dur="350" fill="hold"/>
                                        <p:tgtEl>
                                          <p:spTgt spid="87"/>
                                        </p:tgtEl>
                                        <p:attrNameLst>
                                          <p:attrName>ppt_y</p:attrName>
                                        </p:attrNameLst>
                                      </p:cBhvr>
                                      <p:tavLst>
                                        <p:tav tm="0">
                                          <p:val>
                                            <p:fltVal val="0.5"/>
                                          </p:val>
                                        </p:tav>
                                        <p:tav tm="100000">
                                          <p:val>
                                            <p:strVal val="#ppt_y"/>
                                          </p:val>
                                        </p:tav>
                                      </p:tavLst>
                                    </p:anim>
                                  </p:childTnLst>
                                </p:cTn>
                              </p:par>
                              <p:par>
                                <p:cTn id="15" presetID="2" presetClass="entr" presetSubtype="1" fill="hold" nodeType="withEffect">
                                  <p:stCondLst>
                                    <p:cond delay="750"/>
                                  </p:stCondLst>
                                  <p:childTnLst>
                                    <p:set>
                                      <p:cBhvr>
                                        <p:cTn id="16" dur="1" fill="hold">
                                          <p:stCondLst>
                                            <p:cond delay="0"/>
                                          </p:stCondLst>
                                        </p:cTn>
                                        <p:tgtEl>
                                          <p:spTgt spid="57"/>
                                        </p:tgtEl>
                                        <p:attrNameLst>
                                          <p:attrName>style.visibility</p:attrName>
                                        </p:attrNameLst>
                                      </p:cBhvr>
                                      <p:to>
                                        <p:strVal val="visible"/>
                                      </p:to>
                                    </p:set>
                                    <p:anim calcmode="lin" valueType="num">
                                      <p:cBhvr additive="base">
                                        <p:cTn id="17" dur="250" fill="hold"/>
                                        <p:tgtEl>
                                          <p:spTgt spid="57"/>
                                        </p:tgtEl>
                                        <p:attrNameLst>
                                          <p:attrName>ppt_x</p:attrName>
                                        </p:attrNameLst>
                                      </p:cBhvr>
                                      <p:tavLst>
                                        <p:tav tm="0">
                                          <p:val>
                                            <p:strVal val="#ppt_x"/>
                                          </p:val>
                                        </p:tav>
                                        <p:tav tm="100000">
                                          <p:val>
                                            <p:strVal val="#ppt_x"/>
                                          </p:val>
                                        </p:tav>
                                      </p:tavLst>
                                    </p:anim>
                                    <p:anim calcmode="lin" valueType="num">
                                      <p:cBhvr additive="base">
                                        <p:cTn id="18" dur="250" fill="hold"/>
                                        <p:tgtEl>
                                          <p:spTgt spid="5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2" fill="hold" nodeType="afterEffect">
                                  <p:stCondLst>
                                    <p:cond delay="250"/>
                                  </p:stCondLst>
                                  <p:childTnLst>
                                    <p:set>
                                      <p:cBhvr>
                                        <p:cTn id="21" dur="1" fill="hold">
                                          <p:stCondLst>
                                            <p:cond delay="0"/>
                                          </p:stCondLst>
                                        </p:cTn>
                                        <p:tgtEl>
                                          <p:spTgt spid="51"/>
                                        </p:tgtEl>
                                        <p:attrNameLst>
                                          <p:attrName>style.visibility</p:attrName>
                                        </p:attrNameLst>
                                      </p:cBhvr>
                                      <p:to>
                                        <p:strVal val="visible"/>
                                      </p:to>
                                    </p:set>
                                    <p:animEffect transition="in" filter="wipe(right)">
                                      <p:cBhvr>
                                        <p:cTn id="22" dur="500"/>
                                        <p:tgtEl>
                                          <p:spTgt spid="51"/>
                                        </p:tgtEl>
                                      </p:cBhvr>
                                    </p:animEffect>
                                  </p:childTnLst>
                                </p:cTn>
                              </p:par>
                            </p:childTnLst>
                          </p:cTn>
                        </p:par>
                        <p:par>
                          <p:cTn id="23" fill="hold">
                            <p:stCondLst>
                              <p:cond delay="2250"/>
                            </p:stCondLst>
                            <p:childTnLst>
                              <p:par>
                                <p:cTn id="24" presetID="22" presetClass="entr" presetSubtype="2" fill="hold" grpId="0" nodeType="afterEffect">
                                  <p:stCondLst>
                                    <p:cond delay="0"/>
                                  </p:stCondLst>
                                  <p:childTnLst>
                                    <p:set>
                                      <p:cBhvr>
                                        <p:cTn id="25" dur="1" fill="hold">
                                          <p:stCondLst>
                                            <p:cond delay="0"/>
                                          </p:stCondLst>
                                        </p:cTn>
                                        <p:tgtEl>
                                          <p:spTgt spid="72"/>
                                        </p:tgtEl>
                                        <p:attrNameLst>
                                          <p:attrName>style.visibility</p:attrName>
                                        </p:attrNameLst>
                                      </p:cBhvr>
                                      <p:to>
                                        <p:strVal val="visible"/>
                                      </p:to>
                                    </p:set>
                                    <p:animEffect transition="in" filter="wipe(right)">
                                      <p:cBhvr>
                                        <p:cTn id="26" dur="500"/>
                                        <p:tgtEl>
                                          <p:spTgt spid="72"/>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wipe(right)">
                                      <p:cBhvr>
                                        <p:cTn id="29" dur="500"/>
                                        <p:tgtEl>
                                          <p:spTgt spid="73"/>
                                        </p:tgtEl>
                                      </p:cBhvr>
                                    </p:animEffect>
                                  </p:childTnLst>
                                </p:cTn>
                              </p:par>
                            </p:childTnLst>
                          </p:cTn>
                        </p:par>
                        <p:par>
                          <p:cTn id="30" fill="hold">
                            <p:stCondLst>
                              <p:cond delay="2750"/>
                            </p:stCondLst>
                            <p:childTnLst>
                              <p:par>
                                <p:cTn id="31" presetID="2" presetClass="entr" presetSubtype="2" fill="hold" nodeType="afterEffect">
                                  <p:stCondLst>
                                    <p:cond delay="250"/>
                                  </p:stCondLst>
                                  <p:childTnLst>
                                    <p:set>
                                      <p:cBhvr>
                                        <p:cTn id="32" dur="1" fill="hold">
                                          <p:stCondLst>
                                            <p:cond delay="0"/>
                                          </p:stCondLst>
                                        </p:cTn>
                                        <p:tgtEl>
                                          <p:spTgt spid="54"/>
                                        </p:tgtEl>
                                        <p:attrNameLst>
                                          <p:attrName>style.visibility</p:attrName>
                                        </p:attrNameLst>
                                      </p:cBhvr>
                                      <p:to>
                                        <p:strVal val="visible"/>
                                      </p:to>
                                    </p:set>
                                    <p:anim calcmode="lin" valueType="num">
                                      <p:cBhvr additive="base">
                                        <p:cTn id="33" dur="250" fill="hold"/>
                                        <p:tgtEl>
                                          <p:spTgt spid="54"/>
                                        </p:tgtEl>
                                        <p:attrNameLst>
                                          <p:attrName>ppt_x</p:attrName>
                                        </p:attrNameLst>
                                      </p:cBhvr>
                                      <p:tavLst>
                                        <p:tav tm="0">
                                          <p:val>
                                            <p:strVal val="1+#ppt_w/2"/>
                                          </p:val>
                                        </p:tav>
                                        <p:tav tm="100000">
                                          <p:val>
                                            <p:strVal val="#ppt_x"/>
                                          </p:val>
                                        </p:tav>
                                      </p:tavLst>
                                    </p:anim>
                                    <p:anim calcmode="lin" valueType="num">
                                      <p:cBhvr additive="base">
                                        <p:cTn id="34" dur="250" fill="hold"/>
                                        <p:tgtEl>
                                          <p:spTgt spid="54"/>
                                        </p:tgtEl>
                                        <p:attrNameLst>
                                          <p:attrName>ppt_y</p:attrName>
                                        </p:attrNameLst>
                                      </p:cBhvr>
                                      <p:tavLst>
                                        <p:tav tm="0">
                                          <p:val>
                                            <p:strVal val="#ppt_y"/>
                                          </p:val>
                                        </p:tav>
                                        <p:tav tm="100000">
                                          <p:val>
                                            <p:strVal val="#ppt_y"/>
                                          </p:val>
                                        </p:tav>
                                      </p:tavLst>
                                    </p:anim>
                                  </p:childTnLst>
                                </p:cTn>
                              </p:par>
                            </p:childTnLst>
                          </p:cTn>
                        </p:par>
                        <p:par>
                          <p:cTn id="35" fill="hold">
                            <p:stCondLst>
                              <p:cond delay="3250"/>
                            </p:stCondLst>
                            <p:childTnLst>
                              <p:par>
                                <p:cTn id="36" presetID="22" presetClass="entr" presetSubtype="8" fill="hold" nodeType="afterEffect">
                                  <p:stCondLst>
                                    <p:cond delay="0"/>
                                  </p:stCondLst>
                                  <p:childTnLst>
                                    <p:set>
                                      <p:cBhvr>
                                        <p:cTn id="37" dur="1" fill="hold">
                                          <p:stCondLst>
                                            <p:cond delay="0"/>
                                          </p:stCondLst>
                                        </p:cTn>
                                        <p:tgtEl>
                                          <p:spTgt spid="84"/>
                                        </p:tgtEl>
                                        <p:attrNameLst>
                                          <p:attrName>style.visibility</p:attrName>
                                        </p:attrNameLst>
                                      </p:cBhvr>
                                      <p:to>
                                        <p:strVal val="visible"/>
                                      </p:to>
                                    </p:set>
                                    <p:animEffect transition="in" filter="wipe(left)">
                                      <p:cBhvr>
                                        <p:cTn id="38" dur="500"/>
                                        <p:tgtEl>
                                          <p:spTgt spid="84"/>
                                        </p:tgtEl>
                                      </p:cBhvr>
                                    </p:animEffect>
                                  </p:childTnLst>
                                </p:cTn>
                              </p:par>
                            </p:childTnLst>
                          </p:cTn>
                        </p:par>
                        <p:par>
                          <p:cTn id="39" fill="hold">
                            <p:stCondLst>
                              <p:cond delay="3750"/>
                            </p:stCondLst>
                            <p:childTnLst>
                              <p:par>
                                <p:cTn id="40" presetID="22" presetClass="entr" presetSubtype="8" fill="hold" grpId="0" nodeType="after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wipe(left)">
                                      <p:cBhvr>
                                        <p:cTn id="42" dur="500"/>
                                        <p:tgtEl>
                                          <p:spTgt spid="7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79"/>
                                        </p:tgtEl>
                                        <p:attrNameLst>
                                          <p:attrName>style.visibility</p:attrName>
                                        </p:attrNameLst>
                                      </p:cBhvr>
                                      <p:to>
                                        <p:strVal val="visible"/>
                                      </p:to>
                                    </p:set>
                                    <p:animEffect transition="in" filter="wipe(left)">
                                      <p:cBhvr>
                                        <p:cTn id="45" dur="500"/>
                                        <p:tgtEl>
                                          <p:spTgt spid="79"/>
                                        </p:tgtEl>
                                      </p:cBhvr>
                                    </p:animEffect>
                                  </p:childTnLst>
                                </p:cTn>
                              </p:par>
                            </p:childTnLst>
                          </p:cTn>
                        </p:par>
                        <p:par>
                          <p:cTn id="46" fill="hold">
                            <p:stCondLst>
                              <p:cond delay="4250"/>
                            </p:stCondLst>
                            <p:childTnLst>
                              <p:par>
                                <p:cTn id="47" presetID="2" presetClass="entr" presetSubtype="2" fill="hold" nodeType="afterEffect">
                                  <p:stCondLst>
                                    <p:cond delay="250"/>
                                  </p:stCondLst>
                                  <p:childTnLst>
                                    <p:set>
                                      <p:cBhvr>
                                        <p:cTn id="48" dur="1" fill="hold">
                                          <p:stCondLst>
                                            <p:cond delay="0"/>
                                          </p:stCondLst>
                                        </p:cTn>
                                        <p:tgtEl>
                                          <p:spTgt spid="60"/>
                                        </p:tgtEl>
                                        <p:attrNameLst>
                                          <p:attrName>style.visibility</p:attrName>
                                        </p:attrNameLst>
                                      </p:cBhvr>
                                      <p:to>
                                        <p:strVal val="visible"/>
                                      </p:to>
                                    </p:set>
                                    <p:anim calcmode="lin" valueType="num">
                                      <p:cBhvr additive="base">
                                        <p:cTn id="49" dur="250" fill="hold"/>
                                        <p:tgtEl>
                                          <p:spTgt spid="60"/>
                                        </p:tgtEl>
                                        <p:attrNameLst>
                                          <p:attrName>ppt_x</p:attrName>
                                        </p:attrNameLst>
                                      </p:cBhvr>
                                      <p:tavLst>
                                        <p:tav tm="0">
                                          <p:val>
                                            <p:strVal val="1+#ppt_w/2"/>
                                          </p:val>
                                        </p:tav>
                                        <p:tav tm="100000">
                                          <p:val>
                                            <p:strVal val="#ppt_x"/>
                                          </p:val>
                                        </p:tav>
                                      </p:tavLst>
                                    </p:anim>
                                    <p:anim calcmode="lin" valueType="num">
                                      <p:cBhvr additive="base">
                                        <p:cTn id="50" dur="250" fill="hold"/>
                                        <p:tgtEl>
                                          <p:spTgt spid="60"/>
                                        </p:tgtEl>
                                        <p:attrNameLst>
                                          <p:attrName>ppt_y</p:attrName>
                                        </p:attrNameLst>
                                      </p:cBhvr>
                                      <p:tavLst>
                                        <p:tav tm="0">
                                          <p:val>
                                            <p:strVal val="#ppt_y"/>
                                          </p:val>
                                        </p:tav>
                                        <p:tav tm="100000">
                                          <p:val>
                                            <p:strVal val="#ppt_y"/>
                                          </p:val>
                                        </p:tav>
                                      </p:tavLst>
                                    </p:anim>
                                  </p:childTnLst>
                                </p:cTn>
                              </p:par>
                            </p:childTnLst>
                          </p:cTn>
                        </p:par>
                        <p:par>
                          <p:cTn id="51" fill="hold">
                            <p:stCondLst>
                              <p:cond delay="4750"/>
                            </p:stCondLst>
                            <p:childTnLst>
                              <p:par>
                                <p:cTn id="52" presetID="22" presetClass="entr" presetSubtype="8" fill="hold"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wipe(left)">
                                      <p:cBhvr>
                                        <p:cTn id="54" dur="500"/>
                                        <p:tgtEl>
                                          <p:spTgt spid="47"/>
                                        </p:tgtEl>
                                      </p:cBhvr>
                                    </p:animEffect>
                                  </p:childTnLst>
                                </p:cTn>
                              </p:par>
                            </p:childTnLst>
                          </p:cTn>
                        </p:par>
                        <p:par>
                          <p:cTn id="55" fill="hold">
                            <p:stCondLst>
                              <p:cond delay="5250"/>
                            </p:stCondLst>
                            <p:childTnLst>
                              <p:par>
                                <p:cTn id="56" presetID="22" presetClass="entr" presetSubtype="8" fill="hold" grpId="0" nodeType="after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wipe(left)">
                                      <p:cBhvr>
                                        <p:cTn id="58" dur="500"/>
                                        <p:tgtEl>
                                          <p:spTgt spid="80"/>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81"/>
                                        </p:tgtEl>
                                        <p:attrNameLst>
                                          <p:attrName>style.visibility</p:attrName>
                                        </p:attrNameLst>
                                      </p:cBhvr>
                                      <p:to>
                                        <p:strVal val="visible"/>
                                      </p:to>
                                    </p:set>
                                    <p:animEffect transition="in" filter="wipe(left)">
                                      <p:cBhvr>
                                        <p:cTn id="61" dur="500"/>
                                        <p:tgtEl>
                                          <p:spTgt spid="81"/>
                                        </p:tgtEl>
                                      </p:cBhvr>
                                    </p:animEffect>
                                  </p:childTnLst>
                                </p:cTn>
                              </p:par>
                            </p:childTnLst>
                          </p:cTn>
                        </p:par>
                        <p:par>
                          <p:cTn id="62" fill="hold">
                            <p:stCondLst>
                              <p:cond delay="5750"/>
                            </p:stCondLst>
                            <p:childTnLst>
                              <p:par>
                                <p:cTn id="63" presetID="2" presetClass="entr" presetSubtype="4" fill="hold" nodeType="afterEffect">
                                  <p:stCondLst>
                                    <p:cond delay="250"/>
                                  </p:stCondLst>
                                  <p:childTnLst>
                                    <p:set>
                                      <p:cBhvr>
                                        <p:cTn id="64" dur="1" fill="hold">
                                          <p:stCondLst>
                                            <p:cond delay="0"/>
                                          </p:stCondLst>
                                        </p:cTn>
                                        <p:tgtEl>
                                          <p:spTgt spid="69"/>
                                        </p:tgtEl>
                                        <p:attrNameLst>
                                          <p:attrName>style.visibility</p:attrName>
                                        </p:attrNameLst>
                                      </p:cBhvr>
                                      <p:to>
                                        <p:strVal val="visible"/>
                                      </p:to>
                                    </p:set>
                                    <p:anim calcmode="lin" valueType="num">
                                      <p:cBhvr additive="base">
                                        <p:cTn id="65" dur="250" fill="hold"/>
                                        <p:tgtEl>
                                          <p:spTgt spid="69"/>
                                        </p:tgtEl>
                                        <p:attrNameLst>
                                          <p:attrName>ppt_x</p:attrName>
                                        </p:attrNameLst>
                                      </p:cBhvr>
                                      <p:tavLst>
                                        <p:tav tm="0">
                                          <p:val>
                                            <p:strVal val="#ppt_x"/>
                                          </p:val>
                                        </p:tav>
                                        <p:tav tm="100000">
                                          <p:val>
                                            <p:strVal val="#ppt_x"/>
                                          </p:val>
                                        </p:tav>
                                      </p:tavLst>
                                    </p:anim>
                                    <p:anim calcmode="lin" valueType="num">
                                      <p:cBhvr additive="base">
                                        <p:cTn id="66" dur="250" fill="hold"/>
                                        <p:tgtEl>
                                          <p:spTgt spid="69"/>
                                        </p:tgtEl>
                                        <p:attrNameLst>
                                          <p:attrName>ppt_y</p:attrName>
                                        </p:attrNameLst>
                                      </p:cBhvr>
                                      <p:tavLst>
                                        <p:tav tm="0">
                                          <p:val>
                                            <p:strVal val="1+#ppt_h/2"/>
                                          </p:val>
                                        </p:tav>
                                        <p:tav tm="100000">
                                          <p:val>
                                            <p:strVal val="#ppt_y"/>
                                          </p:val>
                                        </p:tav>
                                      </p:tavLst>
                                    </p:anim>
                                  </p:childTnLst>
                                </p:cTn>
                              </p:par>
                            </p:childTnLst>
                          </p:cTn>
                        </p:par>
                        <p:par>
                          <p:cTn id="67" fill="hold">
                            <p:stCondLst>
                              <p:cond delay="6250"/>
                            </p:stCondLst>
                            <p:childTnLst>
                              <p:par>
                                <p:cTn id="68" presetID="22" presetClass="entr" presetSubtype="8" fill="hold" nodeType="after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wipe(left)">
                                      <p:cBhvr>
                                        <p:cTn id="70" dur="500"/>
                                        <p:tgtEl>
                                          <p:spTgt spid="48"/>
                                        </p:tgtEl>
                                      </p:cBhvr>
                                    </p:animEffect>
                                  </p:childTnLst>
                                </p:cTn>
                              </p:par>
                            </p:childTnLst>
                          </p:cTn>
                        </p:par>
                        <p:par>
                          <p:cTn id="71" fill="hold">
                            <p:stCondLst>
                              <p:cond delay="6750"/>
                            </p:stCondLst>
                            <p:childTnLst>
                              <p:par>
                                <p:cTn id="72" presetID="22" presetClass="entr" presetSubtype="8" fill="hold" grpId="0" nodeType="afterEffect">
                                  <p:stCondLst>
                                    <p:cond delay="0"/>
                                  </p:stCondLst>
                                  <p:childTnLst>
                                    <p:set>
                                      <p:cBhvr>
                                        <p:cTn id="73" dur="1" fill="hold">
                                          <p:stCondLst>
                                            <p:cond delay="0"/>
                                          </p:stCondLst>
                                        </p:cTn>
                                        <p:tgtEl>
                                          <p:spTgt spid="82"/>
                                        </p:tgtEl>
                                        <p:attrNameLst>
                                          <p:attrName>style.visibility</p:attrName>
                                        </p:attrNameLst>
                                      </p:cBhvr>
                                      <p:to>
                                        <p:strVal val="visible"/>
                                      </p:to>
                                    </p:set>
                                    <p:animEffect transition="in" filter="wipe(left)">
                                      <p:cBhvr>
                                        <p:cTn id="74" dur="500"/>
                                        <p:tgtEl>
                                          <p:spTgt spid="8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83"/>
                                        </p:tgtEl>
                                        <p:attrNameLst>
                                          <p:attrName>style.visibility</p:attrName>
                                        </p:attrNameLst>
                                      </p:cBhvr>
                                      <p:to>
                                        <p:strVal val="visible"/>
                                      </p:to>
                                    </p:set>
                                    <p:animEffect transition="in" filter="wipe(left)">
                                      <p:cBhvr>
                                        <p:cTn id="77" dur="500"/>
                                        <p:tgtEl>
                                          <p:spTgt spid="83"/>
                                        </p:tgtEl>
                                      </p:cBhvr>
                                    </p:animEffect>
                                  </p:childTnLst>
                                </p:cTn>
                              </p:par>
                            </p:childTnLst>
                          </p:cTn>
                        </p:par>
                        <p:par>
                          <p:cTn id="78" fill="hold">
                            <p:stCondLst>
                              <p:cond delay="7250"/>
                            </p:stCondLst>
                            <p:childTnLst>
                              <p:par>
                                <p:cTn id="79" presetID="2" presetClass="entr" presetSubtype="8" fill="hold" nodeType="afterEffect">
                                  <p:stCondLst>
                                    <p:cond delay="250"/>
                                  </p:stCondLst>
                                  <p:childTnLst>
                                    <p:set>
                                      <p:cBhvr>
                                        <p:cTn id="80" dur="1" fill="hold">
                                          <p:stCondLst>
                                            <p:cond delay="0"/>
                                          </p:stCondLst>
                                        </p:cTn>
                                        <p:tgtEl>
                                          <p:spTgt spid="63"/>
                                        </p:tgtEl>
                                        <p:attrNameLst>
                                          <p:attrName>style.visibility</p:attrName>
                                        </p:attrNameLst>
                                      </p:cBhvr>
                                      <p:to>
                                        <p:strVal val="visible"/>
                                      </p:to>
                                    </p:set>
                                    <p:anim calcmode="lin" valueType="num">
                                      <p:cBhvr additive="base">
                                        <p:cTn id="81" dur="250" fill="hold"/>
                                        <p:tgtEl>
                                          <p:spTgt spid="63"/>
                                        </p:tgtEl>
                                        <p:attrNameLst>
                                          <p:attrName>ppt_x</p:attrName>
                                        </p:attrNameLst>
                                      </p:cBhvr>
                                      <p:tavLst>
                                        <p:tav tm="0">
                                          <p:val>
                                            <p:strVal val="0-#ppt_w/2"/>
                                          </p:val>
                                        </p:tav>
                                        <p:tav tm="100000">
                                          <p:val>
                                            <p:strVal val="#ppt_x"/>
                                          </p:val>
                                        </p:tav>
                                      </p:tavLst>
                                    </p:anim>
                                    <p:anim calcmode="lin" valueType="num">
                                      <p:cBhvr additive="base">
                                        <p:cTn id="82" dur="250" fill="hold"/>
                                        <p:tgtEl>
                                          <p:spTgt spid="63"/>
                                        </p:tgtEl>
                                        <p:attrNameLst>
                                          <p:attrName>ppt_y</p:attrName>
                                        </p:attrNameLst>
                                      </p:cBhvr>
                                      <p:tavLst>
                                        <p:tav tm="0">
                                          <p:val>
                                            <p:strVal val="#ppt_y"/>
                                          </p:val>
                                        </p:tav>
                                        <p:tav tm="100000">
                                          <p:val>
                                            <p:strVal val="#ppt_y"/>
                                          </p:val>
                                        </p:tav>
                                      </p:tavLst>
                                    </p:anim>
                                  </p:childTnLst>
                                </p:cTn>
                              </p:par>
                            </p:childTnLst>
                          </p:cTn>
                        </p:par>
                        <p:par>
                          <p:cTn id="83" fill="hold">
                            <p:stCondLst>
                              <p:cond delay="7750"/>
                            </p:stCondLst>
                            <p:childTnLst>
                              <p:par>
                                <p:cTn id="84" presetID="22" presetClass="entr" presetSubtype="2" fill="hold" nodeType="afterEffect">
                                  <p:stCondLst>
                                    <p:cond delay="0"/>
                                  </p:stCondLst>
                                  <p:childTnLst>
                                    <p:set>
                                      <p:cBhvr>
                                        <p:cTn id="85" dur="1" fill="hold">
                                          <p:stCondLst>
                                            <p:cond delay="0"/>
                                          </p:stCondLst>
                                        </p:cTn>
                                        <p:tgtEl>
                                          <p:spTgt spid="49"/>
                                        </p:tgtEl>
                                        <p:attrNameLst>
                                          <p:attrName>style.visibility</p:attrName>
                                        </p:attrNameLst>
                                      </p:cBhvr>
                                      <p:to>
                                        <p:strVal val="visible"/>
                                      </p:to>
                                    </p:set>
                                    <p:animEffect transition="in" filter="wipe(right)">
                                      <p:cBhvr>
                                        <p:cTn id="86" dur="250"/>
                                        <p:tgtEl>
                                          <p:spTgt spid="49"/>
                                        </p:tgtEl>
                                      </p:cBhvr>
                                    </p:animEffect>
                                  </p:childTnLst>
                                </p:cTn>
                              </p:par>
                            </p:childTnLst>
                          </p:cTn>
                        </p:par>
                        <p:par>
                          <p:cTn id="87" fill="hold">
                            <p:stCondLst>
                              <p:cond delay="8000"/>
                            </p:stCondLst>
                            <p:childTnLst>
                              <p:par>
                                <p:cTn id="88" presetID="22" presetClass="entr" presetSubtype="2" fill="hold" grpId="0" nodeType="afterEffect">
                                  <p:stCondLst>
                                    <p:cond delay="0"/>
                                  </p:stCondLst>
                                  <p:childTnLst>
                                    <p:set>
                                      <p:cBhvr>
                                        <p:cTn id="89" dur="1" fill="hold">
                                          <p:stCondLst>
                                            <p:cond delay="0"/>
                                          </p:stCondLst>
                                        </p:cTn>
                                        <p:tgtEl>
                                          <p:spTgt spid="76"/>
                                        </p:tgtEl>
                                        <p:attrNameLst>
                                          <p:attrName>style.visibility</p:attrName>
                                        </p:attrNameLst>
                                      </p:cBhvr>
                                      <p:to>
                                        <p:strVal val="visible"/>
                                      </p:to>
                                    </p:set>
                                    <p:animEffect transition="in" filter="wipe(right)">
                                      <p:cBhvr>
                                        <p:cTn id="90" dur="500"/>
                                        <p:tgtEl>
                                          <p:spTgt spid="76"/>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wipe(right)">
                                      <p:cBhvr>
                                        <p:cTn id="93" dur="500"/>
                                        <p:tgtEl>
                                          <p:spTgt spid="77"/>
                                        </p:tgtEl>
                                      </p:cBhvr>
                                    </p:animEffect>
                                  </p:childTnLst>
                                </p:cTn>
                              </p:par>
                            </p:childTnLst>
                          </p:cTn>
                        </p:par>
                        <p:par>
                          <p:cTn id="94" fill="hold">
                            <p:stCondLst>
                              <p:cond delay="8500"/>
                            </p:stCondLst>
                            <p:childTnLst>
                              <p:par>
                                <p:cTn id="95" presetID="2" presetClass="entr" presetSubtype="8" fill="hold" nodeType="afterEffect">
                                  <p:stCondLst>
                                    <p:cond delay="250"/>
                                  </p:stCondLst>
                                  <p:childTnLst>
                                    <p:set>
                                      <p:cBhvr>
                                        <p:cTn id="96" dur="1" fill="hold">
                                          <p:stCondLst>
                                            <p:cond delay="0"/>
                                          </p:stCondLst>
                                        </p:cTn>
                                        <p:tgtEl>
                                          <p:spTgt spid="66"/>
                                        </p:tgtEl>
                                        <p:attrNameLst>
                                          <p:attrName>style.visibility</p:attrName>
                                        </p:attrNameLst>
                                      </p:cBhvr>
                                      <p:to>
                                        <p:strVal val="visible"/>
                                      </p:to>
                                    </p:set>
                                    <p:anim calcmode="lin" valueType="num">
                                      <p:cBhvr additive="base">
                                        <p:cTn id="97" dur="250" fill="hold"/>
                                        <p:tgtEl>
                                          <p:spTgt spid="66"/>
                                        </p:tgtEl>
                                        <p:attrNameLst>
                                          <p:attrName>ppt_x</p:attrName>
                                        </p:attrNameLst>
                                      </p:cBhvr>
                                      <p:tavLst>
                                        <p:tav tm="0">
                                          <p:val>
                                            <p:strVal val="0-#ppt_w/2"/>
                                          </p:val>
                                        </p:tav>
                                        <p:tav tm="100000">
                                          <p:val>
                                            <p:strVal val="#ppt_x"/>
                                          </p:val>
                                        </p:tav>
                                      </p:tavLst>
                                    </p:anim>
                                    <p:anim calcmode="lin" valueType="num">
                                      <p:cBhvr additive="base">
                                        <p:cTn id="98" dur="250" fill="hold"/>
                                        <p:tgtEl>
                                          <p:spTgt spid="66"/>
                                        </p:tgtEl>
                                        <p:attrNameLst>
                                          <p:attrName>ppt_y</p:attrName>
                                        </p:attrNameLst>
                                      </p:cBhvr>
                                      <p:tavLst>
                                        <p:tav tm="0">
                                          <p:val>
                                            <p:strVal val="#ppt_y"/>
                                          </p:val>
                                        </p:tav>
                                        <p:tav tm="100000">
                                          <p:val>
                                            <p:strVal val="#ppt_y"/>
                                          </p:val>
                                        </p:tav>
                                      </p:tavLst>
                                    </p:anim>
                                  </p:childTnLst>
                                </p:cTn>
                              </p:par>
                            </p:childTnLst>
                          </p:cTn>
                        </p:par>
                        <p:par>
                          <p:cTn id="99" fill="hold">
                            <p:stCondLst>
                              <p:cond delay="9000"/>
                            </p:stCondLst>
                            <p:childTnLst>
                              <p:par>
                                <p:cTn id="100" presetID="22" presetClass="entr" presetSubtype="2" fill="hold" nodeType="afterEffect">
                                  <p:stCondLst>
                                    <p:cond delay="0"/>
                                  </p:stCondLst>
                                  <p:childTnLst>
                                    <p:set>
                                      <p:cBhvr>
                                        <p:cTn id="101" dur="1" fill="hold">
                                          <p:stCondLst>
                                            <p:cond delay="0"/>
                                          </p:stCondLst>
                                        </p:cTn>
                                        <p:tgtEl>
                                          <p:spTgt spid="50"/>
                                        </p:tgtEl>
                                        <p:attrNameLst>
                                          <p:attrName>style.visibility</p:attrName>
                                        </p:attrNameLst>
                                      </p:cBhvr>
                                      <p:to>
                                        <p:strVal val="visible"/>
                                      </p:to>
                                    </p:set>
                                    <p:animEffect transition="in" filter="wipe(right)">
                                      <p:cBhvr>
                                        <p:cTn id="102" dur="250"/>
                                        <p:tgtEl>
                                          <p:spTgt spid="50"/>
                                        </p:tgtEl>
                                      </p:cBhvr>
                                    </p:animEffect>
                                  </p:childTnLst>
                                </p:cTn>
                              </p:par>
                            </p:childTnLst>
                          </p:cTn>
                        </p:par>
                        <p:par>
                          <p:cTn id="103" fill="hold">
                            <p:stCondLst>
                              <p:cond delay="9250"/>
                            </p:stCondLst>
                            <p:childTnLst>
                              <p:par>
                                <p:cTn id="104" presetID="22" presetClass="entr" presetSubtype="2" fill="hold" grpId="0" nodeType="afterEffect">
                                  <p:stCondLst>
                                    <p:cond delay="0"/>
                                  </p:stCondLst>
                                  <p:childTnLst>
                                    <p:set>
                                      <p:cBhvr>
                                        <p:cTn id="105" dur="1" fill="hold">
                                          <p:stCondLst>
                                            <p:cond delay="0"/>
                                          </p:stCondLst>
                                        </p:cTn>
                                        <p:tgtEl>
                                          <p:spTgt spid="74"/>
                                        </p:tgtEl>
                                        <p:attrNameLst>
                                          <p:attrName>style.visibility</p:attrName>
                                        </p:attrNameLst>
                                      </p:cBhvr>
                                      <p:to>
                                        <p:strVal val="visible"/>
                                      </p:to>
                                    </p:set>
                                    <p:animEffect transition="in" filter="wipe(right)">
                                      <p:cBhvr>
                                        <p:cTn id="106" dur="500"/>
                                        <p:tgtEl>
                                          <p:spTgt spid="74"/>
                                        </p:tgtEl>
                                      </p:cBhvr>
                                    </p:animEffect>
                                  </p:childTnLst>
                                </p:cTn>
                              </p:par>
                              <p:par>
                                <p:cTn id="107" presetID="22" presetClass="entr" presetSubtype="2" fill="hold" grpId="0" nodeType="withEffect">
                                  <p:stCondLst>
                                    <p:cond delay="0"/>
                                  </p:stCondLst>
                                  <p:childTnLst>
                                    <p:set>
                                      <p:cBhvr>
                                        <p:cTn id="108" dur="1" fill="hold">
                                          <p:stCondLst>
                                            <p:cond delay="0"/>
                                          </p:stCondLst>
                                        </p:cTn>
                                        <p:tgtEl>
                                          <p:spTgt spid="75"/>
                                        </p:tgtEl>
                                        <p:attrNameLst>
                                          <p:attrName>style.visibility</p:attrName>
                                        </p:attrNameLst>
                                      </p:cBhvr>
                                      <p:to>
                                        <p:strVal val="visible"/>
                                      </p:to>
                                    </p:set>
                                    <p:animEffect transition="in" filter="wipe(right)">
                                      <p:cBhvr>
                                        <p:cTn id="109"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
          <p:cNvSpPr txBox="1"/>
          <p:nvPr/>
        </p:nvSpPr>
        <p:spPr>
          <a:xfrm>
            <a:off x="1187624" y="1195069"/>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6" name="梯形 35"/>
          <p:cNvSpPr/>
          <p:nvPr/>
        </p:nvSpPr>
        <p:spPr>
          <a:xfrm rot="16200000">
            <a:off x="6307263" y="2410547"/>
            <a:ext cx="1185864" cy="3113506"/>
          </a:xfrm>
          <a:prstGeom prst="trapezoid">
            <a:avLst>
              <a:gd name="adj" fmla="val 15639"/>
            </a:avLst>
          </a:prstGeom>
          <a:pattFill prst="dkUpDiag">
            <a:fgClr>
              <a:srgbClr val="C0504D"/>
            </a:fgClr>
            <a:bgClr>
              <a:srgbClr val="363636"/>
            </a:bgClr>
          </a:patt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梯形 36"/>
          <p:cNvSpPr/>
          <p:nvPr/>
        </p:nvSpPr>
        <p:spPr>
          <a:xfrm rot="16200000">
            <a:off x="6307263" y="636704"/>
            <a:ext cx="1185864" cy="3113506"/>
          </a:xfrm>
          <a:prstGeom prst="trapezoid">
            <a:avLst>
              <a:gd name="adj" fmla="val 15639"/>
            </a:avLst>
          </a:prstGeom>
          <a:pattFill prst="dkUpDiag">
            <a:fgClr>
              <a:srgbClr val="FF66CC"/>
            </a:fgClr>
            <a:bgClr>
              <a:srgbClr val="363636"/>
            </a:bgClr>
          </a:patt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梯形 37"/>
          <p:cNvSpPr/>
          <p:nvPr/>
        </p:nvSpPr>
        <p:spPr>
          <a:xfrm rot="5400000" flipH="1">
            <a:off x="1650875" y="3295539"/>
            <a:ext cx="1185864" cy="3113506"/>
          </a:xfrm>
          <a:prstGeom prst="trapezoid">
            <a:avLst>
              <a:gd name="adj" fmla="val 15639"/>
            </a:avLst>
          </a:prstGeom>
          <a:pattFill prst="dkUpDiag">
            <a:fgClr>
              <a:srgbClr val="00CC99"/>
            </a:fgClr>
            <a:bgClr>
              <a:srgbClr val="363636"/>
            </a:bgClr>
          </a:patt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梯形 38"/>
          <p:cNvSpPr/>
          <p:nvPr/>
        </p:nvSpPr>
        <p:spPr>
          <a:xfrm rot="5400000" flipH="1">
            <a:off x="1650875" y="1522983"/>
            <a:ext cx="1185864" cy="3113506"/>
          </a:xfrm>
          <a:prstGeom prst="trapezoid">
            <a:avLst>
              <a:gd name="adj" fmla="val 15639"/>
            </a:avLst>
          </a:prstGeom>
          <a:pattFill prst="dkUpDiag">
            <a:fgClr>
              <a:srgbClr val="0092C3"/>
            </a:fgClr>
            <a:bgClr>
              <a:srgbClr val="363636"/>
            </a:bgClr>
          </a:patt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0" name="组合 39"/>
          <p:cNvGrpSpPr/>
          <p:nvPr/>
        </p:nvGrpSpPr>
        <p:grpSpPr>
          <a:xfrm>
            <a:off x="3800560" y="1788457"/>
            <a:ext cx="1350000" cy="810000"/>
            <a:chOff x="5067414" y="1325994"/>
            <a:chExt cx="1800000" cy="1080000"/>
          </a:xfrm>
          <a:solidFill>
            <a:srgbClr val="C00000"/>
          </a:solidFill>
        </p:grpSpPr>
        <p:sp>
          <p:nvSpPr>
            <p:cNvPr id="41" name="矩形 40"/>
            <p:cNvSpPr/>
            <p:nvPr/>
          </p:nvSpPr>
          <p:spPr>
            <a:xfrm flipH="1">
              <a:off x="5067414" y="1325994"/>
              <a:ext cx="1800000" cy="1080000"/>
            </a:xfrm>
            <a:prstGeom prst="rect">
              <a:avLst/>
            </a:prstGeom>
            <a:pattFill prst="dkUpDiag">
              <a:fgClr>
                <a:srgbClr val="FF66CC"/>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42" name="图片 41"/>
            <p:cNvPicPr>
              <a:picLocks noChangeAspect="1"/>
            </p:cNvPicPr>
            <p:nvPr/>
          </p:nvPicPr>
          <p:blipFill>
            <a:blip r:embed="rId2" cstate="screen">
              <a:biLevel thresh="25000"/>
              <a:extLst>
                <a:ext uri="{28A0092B-C50C-407E-A947-70E740481C1C}">
                  <a14:useLocalDpi xmlns:a14="http://schemas.microsoft.com/office/drawing/2010/main"/>
                </a:ext>
              </a:extLst>
            </a:blip>
            <a:stretch>
              <a:fillRect/>
            </a:stretch>
          </p:blipFill>
          <p:spPr>
            <a:xfrm>
              <a:off x="5644794" y="1553735"/>
              <a:ext cx="844962" cy="551062"/>
            </a:xfrm>
            <a:prstGeom prst="rect">
              <a:avLst/>
            </a:prstGeom>
            <a:noFill/>
          </p:spPr>
        </p:pic>
      </p:grpSp>
      <p:grpSp>
        <p:nvGrpSpPr>
          <p:cNvPr id="43" name="组合 42"/>
          <p:cNvGrpSpPr/>
          <p:nvPr/>
        </p:nvGrpSpPr>
        <p:grpSpPr>
          <a:xfrm>
            <a:off x="3993442" y="2674736"/>
            <a:ext cx="1350000" cy="810000"/>
            <a:chOff x="5324589" y="2507698"/>
            <a:chExt cx="1800000" cy="1080000"/>
          </a:xfrm>
          <a:solidFill>
            <a:srgbClr val="C00000"/>
          </a:solidFill>
        </p:grpSpPr>
        <p:sp>
          <p:nvSpPr>
            <p:cNvPr id="44" name="矩形 43"/>
            <p:cNvSpPr/>
            <p:nvPr/>
          </p:nvSpPr>
          <p:spPr>
            <a:xfrm flipH="1">
              <a:off x="5324589" y="2507698"/>
              <a:ext cx="1800000" cy="1080000"/>
            </a:xfrm>
            <a:prstGeom prst="rect">
              <a:avLst/>
            </a:prstGeom>
            <a:pattFill prst="dkUpDiag">
              <a:fgClr>
                <a:srgbClr val="0092C3"/>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45" name="图片 44"/>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5793579" y="2605663"/>
              <a:ext cx="698315" cy="711327"/>
            </a:xfrm>
            <a:prstGeom prst="rect">
              <a:avLst/>
            </a:prstGeom>
            <a:noFill/>
          </p:spPr>
        </p:pic>
      </p:grpSp>
      <p:grpSp>
        <p:nvGrpSpPr>
          <p:cNvPr id="46" name="组合 45"/>
          <p:cNvGrpSpPr/>
          <p:nvPr/>
        </p:nvGrpSpPr>
        <p:grpSpPr>
          <a:xfrm>
            <a:off x="3993442" y="4447292"/>
            <a:ext cx="1350000" cy="810000"/>
            <a:chOff x="5324589" y="4871107"/>
            <a:chExt cx="1800000" cy="1080000"/>
          </a:xfrm>
          <a:solidFill>
            <a:srgbClr val="C00000"/>
          </a:solidFill>
        </p:grpSpPr>
        <p:sp>
          <p:nvSpPr>
            <p:cNvPr id="47" name="矩形 46"/>
            <p:cNvSpPr/>
            <p:nvPr/>
          </p:nvSpPr>
          <p:spPr>
            <a:xfrm flipH="1">
              <a:off x="5324589" y="4871107"/>
              <a:ext cx="1800000" cy="1080000"/>
            </a:xfrm>
            <a:prstGeom prst="rect">
              <a:avLst/>
            </a:prstGeom>
            <a:pattFill prst="dkUpDiag">
              <a:fgClr>
                <a:srgbClr val="00CC99"/>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48" name="图片 47"/>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5736436" y="5117683"/>
              <a:ext cx="877882" cy="586845"/>
            </a:xfrm>
            <a:prstGeom prst="rect">
              <a:avLst/>
            </a:prstGeom>
            <a:noFill/>
          </p:spPr>
        </p:pic>
      </p:grpSp>
      <p:grpSp>
        <p:nvGrpSpPr>
          <p:cNvPr id="49" name="组合 48"/>
          <p:cNvGrpSpPr/>
          <p:nvPr/>
        </p:nvGrpSpPr>
        <p:grpSpPr>
          <a:xfrm>
            <a:off x="3800560" y="3561013"/>
            <a:ext cx="1350000" cy="810000"/>
            <a:chOff x="5067414" y="3689402"/>
            <a:chExt cx="1800000" cy="1080000"/>
          </a:xfrm>
          <a:solidFill>
            <a:srgbClr val="C00000"/>
          </a:solidFill>
        </p:grpSpPr>
        <p:sp>
          <p:nvSpPr>
            <p:cNvPr id="50" name="矩形 49"/>
            <p:cNvSpPr/>
            <p:nvPr/>
          </p:nvSpPr>
          <p:spPr>
            <a:xfrm flipH="1">
              <a:off x="5067414" y="3689402"/>
              <a:ext cx="1800000" cy="1080000"/>
            </a:xfrm>
            <a:prstGeom prst="rect">
              <a:avLst/>
            </a:prstGeom>
            <a:pattFill prst="dkUpDiag">
              <a:fgClr>
                <a:srgbClr val="C0504D"/>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51" name="图片 50"/>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5617572" y="3836879"/>
              <a:ext cx="899408" cy="703885"/>
            </a:xfrm>
            <a:prstGeom prst="rect">
              <a:avLst/>
            </a:prstGeom>
            <a:noFill/>
          </p:spPr>
        </p:pic>
      </p:grpSp>
      <p:grpSp>
        <p:nvGrpSpPr>
          <p:cNvPr id="52" name="组合 51"/>
          <p:cNvGrpSpPr/>
          <p:nvPr/>
        </p:nvGrpSpPr>
        <p:grpSpPr>
          <a:xfrm>
            <a:off x="6256542" y="1767458"/>
            <a:ext cx="2058785" cy="863827"/>
            <a:chOff x="8342056" y="1297995"/>
            <a:chExt cx="2745046" cy="1151770"/>
          </a:xfrm>
        </p:grpSpPr>
        <p:sp>
          <p:nvSpPr>
            <p:cNvPr id="53" name="文本框 35"/>
            <p:cNvSpPr txBox="1"/>
            <p:nvPr/>
          </p:nvSpPr>
          <p:spPr>
            <a:xfrm flipH="1">
              <a:off x="8342056" y="1297995"/>
              <a:ext cx="2320903" cy="381643"/>
            </a:xfrm>
            <a:prstGeom prst="rect">
              <a:avLst/>
            </a:prstGeom>
            <a:noFill/>
          </p:spPr>
          <p:txBody>
            <a:bodyPr wrap="square" rtlCol="0">
              <a:spAutoFit/>
            </a:bodyPr>
            <a:lstStyle/>
            <a:p>
              <a:pPr>
                <a:lnSpc>
                  <a:spcPct val="90000"/>
                </a:lnSpc>
                <a:spcBef>
                  <a:spcPts val="750"/>
                </a:spcBef>
              </a:pPr>
              <a:r>
                <a:rPr lang="zh-CN" altLang="en-US" sz="1400" b="1" dirty="0">
                  <a:solidFill>
                    <a:srgbClr val="F0FAFA"/>
                  </a:solidFill>
                  <a:latin typeface="微软雅黑" panose="020B0503020204020204" pitchFamily="34" charset="-122"/>
                  <a:ea typeface="微软雅黑" panose="020B0503020204020204" pitchFamily="34" charset="-122"/>
                </a:rPr>
                <a:t>添加标题</a:t>
              </a:r>
            </a:p>
          </p:txBody>
        </p:sp>
        <p:sp>
          <p:nvSpPr>
            <p:cNvPr id="54" name="文本框 36"/>
            <p:cNvSpPr txBox="1"/>
            <p:nvPr/>
          </p:nvSpPr>
          <p:spPr>
            <a:xfrm flipH="1">
              <a:off x="8346043" y="1587990"/>
              <a:ext cx="2741059" cy="861775"/>
            </a:xfrm>
            <a:prstGeom prst="rect">
              <a:avLst/>
            </a:prstGeom>
            <a:noFill/>
          </p:spPr>
          <p:txBody>
            <a:bodyPr wrap="square" rtlCol="0">
              <a:spAutoFit/>
            </a:bodyPr>
            <a:lstStyle/>
            <a:p>
              <a:pPr>
                <a:lnSpc>
                  <a:spcPct val="120000"/>
                </a:lnSpc>
              </a:pPr>
              <a:r>
                <a:rPr lang="zh-CN" altLang="en-US" sz="1000" dirty="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00" dirty="0">
                <a:solidFill>
                  <a:srgbClr val="F0FAFA"/>
                </a:solidFill>
                <a:latin typeface="微软雅黑" panose="020B0503020204020204" pitchFamily="34" charset="-122"/>
                <a:ea typeface="微软雅黑" panose="020B0503020204020204" pitchFamily="34" charset="-122"/>
              </a:endParaRPr>
            </a:p>
          </p:txBody>
        </p:sp>
      </p:grpSp>
      <p:sp>
        <p:nvSpPr>
          <p:cNvPr id="55" name="文本框 37"/>
          <p:cNvSpPr txBox="1"/>
          <p:nvPr/>
        </p:nvSpPr>
        <p:spPr>
          <a:xfrm>
            <a:off x="5462570" y="1881622"/>
            <a:ext cx="689131" cy="623248"/>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uLnTx/>
                <a:uFillTx/>
                <a:latin typeface="Batang" panose="02030600000101010101" pitchFamily="18" charset="-127"/>
                <a:ea typeface="Batang" panose="02030600000101010101" pitchFamily="18" charset="-127"/>
              </a:rPr>
              <a:t>01</a:t>
            </a:r>
            <a:endParaRPr kumimoji="0" lang="zh-CN" altLang="en-US" sz="3600" b="1" i="0" u="none" strike="noStrike" kern="0" cap="none" spc="0" normalizeH="0" baseline="0" noProof="0" dirty="0">
              <a:ln>
                <a:noFill/>
              </a:ln>
              <a:solidFill>
                <a:sysClr val="window" lastClr="FFFFFF"/>
              </a:solidFill>
              <a:effectLst/>
              <a:uLnTx/>
              <a:uFillTx/>
              <a:latin typeface="Batang" panose="02030600000101010101" pitchFamily="18" charset="-127"/>
              <a:ea typeface="Batang" panose="02030600000101010101" pitchFamily="18" charset="-127"/>
            </a:endParaRPr>
          </a:p>
        </p:txBody>
      </p:sp>
      <p:sp>
        <p:nvSpPr>
          <p:cNvPr id="56" name="文本框 38"/>
          <p:cNvSpPr txBox="1"/>
          <p:nvPr/>
        </p:nvSpPr>
        <p:spPr>
          <a:xfrm>
            <a:off x="3011091" y="2768111"/>
            <a:ext cx="689131" cy="623248"/>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uLnTx/>
                <a:uFillTx/>
                <a:latin typeface="Batang" panose="02030600000101010101" pitchFamily="18" charset="-127"/>
                <a:ea typeface="Batang" panose="02030600000101010101" pitchFamily="18" charset="-127"/>
              </a:rPr>
              <a:t>02</a:t>
            </a:r>
            <a:endParaRPr kumimoji="0" lang="zh-CN" altLang="en-US" sz="3600" b="1" i="0" u="none" strike="noStrike" kern="0" cap="none" spc="0" normalizeH="0" baseline="0" noProof="0" dirty="0">
              <a:ln>
                <a:noFill/>
              </a:ln>
              <a:solidFill>
                <a:sysClr val="window" lastClr="FFFFFF"/>
              </a:solidFill>
              <a:effectLst/>
              <a:uLnTx/>
              <a:uFillTx/>
              <a:latin typeface="Batang" panose="02030600000101010101" pitchFamily="18" charset="-127"/>
              <a:ea typeface="Batang" panose="02030600000101010101" pitchFamily="18" charset="-127"/>
            </a:endParaRPr>
          </a:p>
        </p:txBody>
      </p:sp>
      <p:sp>
        <p:nvSpPr>
          <p:cNvPr id="57" name="文本框 39"/>
          <p:cNvSpPr txBox="1"/>
          <p:nvPr/>
        </p:nvSpPr>
        <p:spPr>
          <a:xfrm>
            <a:off x="5459225" y="3654389"/>
            <a:ext cx="689131" cy="623248"/>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uLnTx/>
                <a:uFillTx/>
                <a:latin typeface="Batang" panose="02030600000101010101" pitchFamily="18" charset="-127"/>
                <a:ea typeface="Batang" panose="02030600000101010101" pitchFamily="18" charset="-127"/>
              </a:rPr>
              <a:t>03</a:t>
            </a:r>
            <a:endParaRPr kumimoji="0" lang="zh-CN" altLang="en-US" sz="3600" b="1" i="0" u="none" strike="noStrike" kern="0" cap="none" spc="0" normalizeH="0" baseline="0" noProof="0" dirty="0">
              <a:ln>
                <a:noFill/>
              </a:ln>
              <a:solidFill>
                <a:sysClr val="window" lastClr="FFFFFF"/>
              </a:solidFill>
              <a:effectLst/>
              <a:uLnTx/>
              <a:uFillTx/>
              <a:latin typeface="Batang" panose="02030600000101010101" pitchFamily="18" charset="-127"/>
              <a:ea typeface="Batang" panose="02030600000101010101" pitchFamily="18" charset="-127"/>
            </a:endParaRPr>
          </a:p>
        </p:txBody>
      </p:sp>
      <p:sp>
        <p:nvSpPr>
          <p:cNvPr id="58" name="文本框 40"/>
          <p:cNvSpPr txBox="1"/>
          <p:nvPr/>
        </p:nvSpPr>
        <p:spPr>
          <a:xfrm>
            <a:off x="3006191" y="4540667"/>
            <a:ext cx="689131" cy="623248"/>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uLnTx/>
                <a:uFillTx/>
                <a:latin typeface="Batang" panose="02030600000101010101" pitchFamily="18" charset="-127"/>
                <a:ea typeface="Batang" panose="02030600000101010101" pitchFamily="18" charset="-127"/>
              </a:rPr>
              <a:t>04</a:t>
            </a:r>
            <a:endParaRPr kumimoji="0" lang="zh-CN" altLang="en-US" sz="3600" b="1" i="0" u="none" strike="noStrike" kern="0" cap="none" spc="0" normalizeH="0" baseline="0" noProof="0" dirty="0">
              <a:ln>
                <a:noFill/>
              </a:ln>
              <a:solidFill>
                <a:sysClr val="window" lastClr="FFFFFF"/>
              </a:solidFill>
              <a:effectLst/>
              <a:uLnTx/>
              <a:uFillTx/>
              <a:latin typeface="Batang" panose="02030600000101010101" pitchFamily="18" charset="-127"/>
              <a:ea typeface="Batang" panose="02030600000101010101" pitchFamily="18" charset="-127"/>
            </a:endParaRPr>
          </a:p>
        </p:txBody>
      </p:sp>
      <p:grpSp>
        <p:nvGrpSpPr>
          <p:cNvPr id="59" name="组合 58"/>
          <p:cNvGrpSpPr/>
          <p:nvPr/>
        </p:nvGrpSpPr>
        <p:grpSpPr>
          <a:xfrm>
            <a:off x="6256543" y="3540014"/>
            <a:ext cx="2058784" cy="863827"/>
            <a:chOff x="7656515" y="2131419"/>
            <a:chExt cx="2830606" cy="1151770"/>
          </a:xfrm>
        </p:grpSpPr>
        <p:sp>
          <p:nvSpPr>
            <p:cNvPr id="60" name="文本框 42"/>
            <p:cNvSpPr txBox="1"/>
            <p:nvPr/>
          </p:nvSpPr>
          <p:spPr>
            <a:xfrm flipH="1">
              <a:off x="7656515" y="2131419"/>
              <a:ext cx="2393245" cy="381643"/>
            </a:xfrm>
            <a:prstGeom prst="rect">
              <a:avLst/>
            </a:prstGeom>
            <a:noFill/>
          </p:spPr>
          <p:txBody>
            <a:bodyPr wrap="square" rtlCol="0">
              <a:spAutoFit/>
            </a:bodyPr>
            <a:lstStyle/>
            <a:p>
              <a:pPr>
                <a:lnSpc>
                  <a:spcPct val="90000"/>
                </a:lnSpc>
                <a:spcBef>
                  <a:spcPts val="750"/>
                </a:spcBef>
              </a:pPr>
              <a:r>
                <a:rPr lang="zh-CN" altLang="en-US" sz="1400" b="1" dirty="0">
                  <a:solidFill>
                    <a:srgbClr val="F0FAFA"/>
                  </a:solidFill>
                  <a:latin typeface="微软雅黑" panose="020B0503020204020204" pitchFamily="34" charset="-122"/>
                  <a:ea typeface="微软雅黑" panose="020B0503020204020204" pitchFamily="34" charset="-122"/>
                </a:rPr>
                <a:t>添加标题</a:t>
              </a:r>
            </a:p>
          </p:txBody>
        </p:sp>
        <p:sp>
          <p:nvSpPr>
            <p:cNvPr id="61" name="文本框 43"/>
            <p:cNvSpPr txBox="1"/>
            <p:nvPr/>
          </p:nvSpPr>
          <p:spPr>
            <a:xfrm flipH="1">
              <a:off x="7660625" y="2421414"/>
              <a:ext cx="2826496" cy="861775"/>
            </a:xfrm>
            <a:prstGeom prst="rect">
              <a:avLst/>
            </a:prstGeom>
            <a:noFill/>
          </p:spPr>
          <p:txBody>
            <a:bodyPr wrap="square" rtlCol="0">
              <a:spAutoFit/>
            </a:bodyPr>
            <a:lstStyle/>
            <a:p>
              <a:pPr>
                <a:lnSpc>
                  <a:spcPct val="120000"/>
                </a:lnSpc>
              </a:pPr>
              <a:r>
                <a:rPr lang="zh-CN" altLang="en-US" sz="1000" dirty="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00" dirty="0">
                <a:solidFill>
                  <a:srgbClr val="F0FAFA"/>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875898" y="2653735"/>
            <a:ext cx="2064143" cy="863827"/>
            <a:chOff x="7649148" y="2131419"/>
            <a:chExt cx="2837973" cy="1151770"/>
          </a:xfrm>
        </p:grpSpPr>
        <p:sp>
          <p:nvSpPr>
            <p:cNvPr id="63" name="文本框 45"/>
            <p:cNvSpPr txBox="1"/>
            <p:nvPr/>
          </p:nvSpPr>
          <p:spPr>
            <a:xfrm flipH="1">
              <a:off x="7649148" y="2131419"/>
              <a:ext cx="2767213" cy="381643"/>
            </a:xfrm>
            <a:prstGeom prst="rect">
              <a:avLst/>
            </a:prstGeom>
            <a:noFill/>
          </p:spPr>
          <p:txBody>
            <a:bodyPr wrap="square" rtlCol="0">
              <a:spAutoFit/>
            </a:bodyPr>
            <a:lstStyle/>
            <a:p>
              <a:pPr algn="r">
                <a:lnSpc>
                  <a:spcPct val="90000"/>
                </a:lnSpc>
                <a:spcBef>
                  <a:spcPts val="750"/>
                </a:spcBef>
              </a:pPr>
              <a:r>
                <a:rPr lang="zh-CN" altLang="en-US" sz="1400" b="1" dirty="0">
                  <a:solidFill>
                    <a:srgbClr val="F0FAFA"/>
                  </a:solidFill>
                  <a:latin typeface="微软雅黑" panose="020B0503020204020204" pitchFamily="34" charset="-122"/>
                  <a:ea typeface="微软雅黑" panose="020B0503020204020204" pitchFamily="34" charset="-122"/>
                </a:rPr>
                <a:t>添加标题</a:t>
              </a:r>
            </a:p>
          </p:txBody>
        </p:sp>
        <p:sp>
          <p:nvSpPr>
            <p:cNvPr id="64" name="文本框 46"/>
            <p:cNvSpPr txBox="1"/>
            <p:nvPr/>
          </p:nvSpPr>
          <p:spPr>
            <a:xfrm flipH="1">
              <a:off x="7660624" y="2421414"/>
              <a:ext cx="2826497" cy="861775"/>
            </a:xfrm>
            <a:prstGeom prst="rect">
              <a:avLst/>
            </a:prstGeom>
            <a:noFill/>
          </p:spPr>
          <p:txBody>
            <a:bodyPr wrap="square" rtlCol="0">
              <a:spAutoFit/>
            </a:bodyPr>
            <a:lstStyle/>
            <a:p>
              <a:pPr>
                <a:lnSpc>
                  <a:spcPct val="120000"/>
                </a:lnSpc>
              </a:pPr>
              <a:r>
                <a:rPr lang="zh-CN" altLang="en-US" sz="1000" dirty="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00" dirty="0">
                <a:solidFill>
                  <a:srgbClr val="F0FAFA"/>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875898" y="4426291"/>
            <a:ext cx="2064142" cy="863827"/>
            <a:chOff x="7649149" y="2131419"/>
            <a:chExt cx="2837972" cy="1151770"/>
          </a:xfrm>
        </p:grpSpPr>
        <p:sp>
          <p:nvSpPr>
            <p:cNvPr id="66" name="文本框 48"/>
            <p:cNvSpPr txBox="1"/>
            <p:nvPr/>
          </p:nvSpPr>
          <p:spPr>
            <a:xfrm flipH="1">
              <a:off x="7649149" y="2131419"/>
              <a:ext cx="2767213" cy="381643"/>
            </a:xfrm>
            <a:prstGeom prst="rect">
              <a:avLst/>
            </a:prstGeom>
            <a:noFill/>
          </p:spPr>
          <p:txBody>
            <a:bodyPr wrap="square" rtlCol="0">
              <a:spAutoFit/>
            </a:bodyPr>
            <a:lstStyle/>
            <a:p>
              <a:pPr algn="r">
                <a:lnSpc>
                  <a:spcPct val="90000"/>
                </a:lnSpc>
                <a:spcBef>
                  <a:spcPts val="750"/>
                </a:spcBef>
              </a:pPr>
              <a:r>
                <a:rPr lang="zh-CN" altLang="en-US" sz="1400" b="1" dirty="0">
                  <a:solidFill>
                    <a:srgbClr val="F0FAFA"/>
                  </a:solidFill>
                  <a:latin typeface="微软雅黑" panose="020B0503020204020204" pitchFamily="34" charset="-122"/>
                  <a:ea typeface="微软雅黑" panose="020B0503020204020204" pitchFamily="34" charset="-122"/>
                </a:rPr>
                <a:t>添加标题</a:t>
              </a:r>
            </a:p>
          </p:txBody>
        </p:sp>
        <p:sp>
          <p:nvSpPr>
            <p:cNvPr id="67" name="文本框 49"/>
            <p:cNvSpPr txBox="1"/>
            <p:nvPr/>
          </p:nvSpPr>
          <p:spPr>
            <a:xfrm flipH="1">
              <a:off x="7660624" y="2421414"/>
              <a:ext cx="2826497" cy="861775"/>
            </a:xfrm>
            <a:prstGeom prst="rect">
              <a:avLst/>
            </a:prstGeom>
            <a:noFill/>
          </p:spPr>
          <p:txBody>
            <a:bodyPr wrap="square" rtlCol="0">
              <a:spAutoFit/>
            </a:bodyPr>
            <a:lstStyle/>
            <a:p>
              <a:pPr>
                <a:lnSpc>
                  <a:spcPct val="120000"/>
                </a:lnSpc>
              </a:pPr>
              <a:r>
                <a:rPr lang="zh-CN" altLang="en-US" sz="1000" dirty="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00" dirty="0">
                <a:solidFill>
                  <a:srgbClr val="F0FAFA"/>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par>
                                <p:cTn id="8" presetID="2" presetClass="entr" presetSubtype="4" fill="hold" nodeType="withEffect">
                                  <p:stCondLst>
                                    <p:cond delay="0"/>
                                  </p:stCondLst>
                                  <p:childTnLst>
                                    <p:set>
                                      <p:cBhvr>
                                        <p:cTn id="9" dur="1" fill="hold">
                                          <p:stCondLst>
                                            <p:cond delay="0"/>
                                          </p:stCondLst>
                                        </p:cTn>
                                        <p:tgtEl>
                                          <p:spTgt spid="40"/>
                                        </p:tgtEl>
                                        <p:attrNameLst>
                                          <p:attrName>style.visibility</p:attrName>
                                        </p:attrNameLst>
                                      </p:cBhvr>
                                      <p:to>
                                        <p:strVal val="visible"/>
                                      </p:to>
                                    </p:set>
                                    <p:anim calcmode="lin" valueType="num">
                                      <p:cBhvr additive="base">
                                        <p:cTn id="10" dur="500" fill="hold"/>
                                        <p:tgtEl>
                                          <p:spTgt spid="40"/>
                                        </p:tgtEl>
                                        <p:attrNameLst>
                                          <p:attrName>ppt_x</p:attrName>
                                        </p:attrNameLst>
                                      </p:cBhvr>
                                      <p:tavLst>
                                        <p:tav tm="0">
                                          <p:val>
                                            <p:strVal val="#ppt_x"/>
                                          </p:val>
                                        </p:tav>
                                        <p:tav tm="100000">
                                          <p:val>
                                            <p:strVal val="#ppt_x"/>
                                          </p:val>
                                        </p:tav>
                                      </p:tavLst>
                                    </p:anim>
                                    <p:anim calcmode="lin" valueType="num">
                                      <p:cBhvr additive="base">
                                        <p:cTn id="11" dur="500" fill="hold"/>
                                        <p:tgtEl>
                                          <p:spTgt spid="40"/>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250"/>
                                  </p:stCondLst>
                                  <p:childTnLst>
                                    <p:set>
                                      <p:cBhvr>
                                        <p:cTn id="13" dur="1" fill="hold">
                                          <p:stCondLst>
                                            <p:cond delay="0"/>
                                          </p:stCondLst>
                                        </p:cTn>
                                        <p:tgtEl>
                                          <p:spTgt spid="43"/>
                                        </p:tgtEl>
                                        <p:attrNameLst>
                                          <p:attrName>style.visibility</p:attrName>
                                        </p:attrNameLst>
                                      </p:cBhvr>
                                      <p:to>
                                        <p:strVal val="visible"/>
                                      </p:to>
                                    </p:set>
                                    <p:anim calcmode="lin" valueType="num">
                                      <p:cBhvr additive="base">
                                        <p:cTn id="14" dur="500" fill="hold"/>
                                        <p:tgtEl>
                                          <p:spTgt spid="43"/>
                                        </p:tgtEl>
                                        <p:attrNameLst>
                                          <p:attrName>ppt_x</p:attrName>
                                        </p:attrNameLst>
                                      </p:cBhvr>
                                      <p:tavLst>
                                        <p:tav tm="0">
                                          <p:val>
                                            <p:strVal val="#ppt_x"/>
                                          </p:val>
                                        </p:tav>
                                        <p:tav tm="100000">
                                          <p:val>
                                            <p:strVal val="#ppt_x"/>
                                          </p:val>
                                        </p:tav>
                                      </p:tavLst>
                                    </p:anim>
                                    <p:anim calcmode="lin" valueType="num">
                                      <p:cBhvr additive="base">
                                        <p:cTn id="15" dur="500" fill="hold"/>
                                        <p:tgtEl>
                                          <p:spTgt spid="43"/>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500"/>
                                  </p:stCondLst>
                                  <p:childTnLst>
                                    <p:set>
                                      <p:cBhvr>
                                        <p:cTn id="17" dur="1" fill="hold">
                                          <p:stCondLst>
                                            <p:cond delay="0"/>
                                          </p:stCondLst>
                                        </p:cTn>
                                        <p:tgtEl>
                                          <p:spTgt spid="49"/>
                                        </p:tgtEl>
                                        <p:attrNameLst>
                                          <p:attrName>style.visibility</p:attrName>
                                        </p:attrNameLst>
                                      </p:cBhvr>
                                      <p:to>
                                        <p:strVal val="visible"/>
                                      </p:to>
                                    </p:set>
                                    <p:anim calcmode="lin" valueType="num">
                                      <p:cBhvr additive="base">
                                        <p:cTn id="18" dur="500" fill="hold"/>
                                        <p:tgtEl>
                                          <p:spTgt spid="49"/>
                                        </p:tgtEl>
                                        <p:attrNameLst>
                                          <p:attrName>ppt_x</p:attrName>
                                        </p:attrNameLst>
                                      </p:cBhvr>
                                      <p:tavLst>
                                        <p:tav tm="0">
                                          <p:val>
                                            <p:strVal val="#ppt_x"/>
                                          </p:val>
                                        </p:tav>
                                        <p:tav tm="100000">
                                          <p:val>
                                            <p:strVal val="#ppt_x"/>
                                          </p:val>
                                        </p:tav>
                                      </p:tavLst>
                                    </p:anim>
                                    <p:anim calcmode="lin" valueType="num">
                                      <p:cBhvr additive="base">
                                        <p:cTn id="19" dur="500" fill="hold"/>
                                        <p:tgtEl>
                                          <p:spTgt spid="49"/>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750"/>
                                  </p:stCondLst>
                                  <p:childTnLst>
                                    <p:set>
                                      <p:cBhvr>
                                        <p:cTn id="21" dur="1" fill="hold">
                                          <p:stCondLst>
                                            <p:cond delay="0"/>
                                          </p:stCondLst>
                                        </p:cTn>
                                        <p:tgtEl>
                                          <p:spTgt spid="46"/>
                                        </p:tgtEl>
                                        <p:attrNameLst>
                                          <p:attrName>style.visibility</p:attrName>
                                        </p:attrNameLst>
                                      </p:cBhvr>
                                      <p:to>
                                        <p:strVal val="visible"/>
                                      </p:to>
                                    </p:set>
                                    <p:anim calcmode="lin" valueType="num">
                                      <p:cBhvr additive="base">
                                        <p:cTn id="22" dur="500" fill="hold"/>
                                        <p:tgtEl>
                                          <p:spTgt spid="46"/>
                                        </p:tgtEl>
                                        <p:attrNameLst>
                                          <p:attrName>ppt_x</p:attrName>
                                        </p:attrNameLst>
                                      </p:cBhvr>
                                      <p:tavLst>
                                        <p:tav tm="0">
                                          <p:val>
                                            <p:strVal val="#ppt_x"/>
                                          </p:val>
                                        </p:tav>
                                        <p:tav tm="100000">
                                          <p:val>
                                            <p:strVal val="#ppt_x"/>
                                          </p:val>
                                        </p:tav>
                                      </p:tavLst>
                                    </p:anim>
                                    <p:anim calcmode="lin" valueType="num">
                                      <p:cBhvr additive="base">
                                        <p:cTn id="23" dur="500" fill="hold"/>
                                        <p:tgtEl>
                                          <p:spTgt spid="46"/>
                                        </p:tgtEl>
                                        <p:attrNameLst>
                                          <p:attrName>ppt_y</p:attrName>
                                        </p:attrNameLst>
                                      </p:cBhvr>
                                      <p:tavLst>
                                        <p:tav tm="0">
                                          <p:val>
                                            <p:strVal val="1+#ppt_h/2"/>
                                          </p:val>
                                        </p:tav>
                                        <p:tav tm="100000">
                                          <p:val>
                                            <p:strVal val="#ppt_y"/>
                                          </p:val>
                                        </p:tav>
                                      </p:tavLst>
                                    </p:anim>
                                  </p:childTnLst>
                                </p:cTn>
                              </p:par>
                            </p:childTnLst>
                          </p:cTn>
                        </p:par>
                        <p:par>
                          <p:cTn id="24" fill="hold">
                            <p:stCondLst>
                              <p:cond delay="1250"/>
                            </p:stCondLst>
                            <p:childTnLst>
                              <p:par>
                                <p:cTn id="25" presetID="22" presetClass="entr" presetSubtype="8"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left)">
                                      <p:cBhvr>
                                        <p:cTn id="27" dur="250"/>
                                        <p:tgtEl>
                                          <p:spTgt spid="37"/>
                                        </p:tgtEl>
                                      </p:cBhvr>
                                    </p:animEffect>
                                  </p:childTnLst>
                                </p:cTn>
                              </p:par>
                            </p:childTnLst>
                          </p:cTn>
                        </p:par>
                        <p:par>
                          <p:cTn id="28" fill="hold">
                            <p:stCondLst>
                              <p:cond delay="1500"/>
                            </p:stCondLst>
                            <p:childTnLst>
                              <p:par>
                                <p:cTn id="29" presetID="17" presetClass="entr" presetSubtype="8"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 calcmode="lin" valueType="num">
                                      <p:cBhvr>
                                        <p:cTn id="31" dur="500" fill="hold"/>
                                        <p:tgtEl>
                                          <p:spTgt spid="55"/>
                                        </p:tgtEl>
                                        <p:attrNameLst>
                                          <p:attrName>ppt_x</p:attrName>
                                        </p:attrNameLst>
                                      </p:cBhvr>
                                      <p:tavLst>
                                        <p:tav tm="0">
                                          <p:val>
                                            <p:strVal val="#ppt_x-#ppt_w/2"/>
                                          </p:val>
                                        </p:tav>
                                        <p:tav tm="100000">
                                          <p:val>
                                            <p:strVal val="#ppt_x"/>
                                          </p:val>
                                        </p:tav>
                                      </p:tavLst>
                                    </p:anim>
                                    <p:anim calcmode="lin" valueType="num">
                                      <p:cBhvr>
                                        <p:cTn id="32" dur="500" fill="hold"/>
                                        <p:tgtEl>
                                          <p:spTgt spid="55"/>
                                        </p:tgtEl>
                                        <p:attrNameLst>
                                          <p:attrName>ppt_y</p:attrName>
                                        </p:attrNameLst>
                                      </p:cBhvr>
                                      <p:tavLst>
                                        <p:tav tm="0">
                                          <p:val>
                                            <p:strVal val="#ppt_y"/>
                                          </p:val>
                                        </p:tav>
                                        <p:tav tm="100000">
                                          <p:val>
                                            <p:strVal val="#ppt_y"/>
                                          </p:val>
                                        </p:tav>
                                      </p:tavLst>
                                    </p:anim>
                                    <p:anim calcmode="lin" valueType="num">
                                      <p:cBhvr>
                                        <p:cTn id="33" dur="500" fill="hold"/>
                                        <p:tgtEl>
                                          <p:spTgt spid="55"/>
                                        </p:tgtEl>
                                        <p:attrNameLst>
                                          <p:attrName>ppt_w</p:attrName>
                                        </p:attrNameLst>
                                      </p:cBhvr>
                                      <p:tavLst>
                                        <p:tav tm="0">
                                          <p:val>
                                            <p:fltVal val="0"/>
                                          </p:val>
                                        </p:tav>
                                        <p:tav tm="100000">
                                          <p:val>
                                            <p:strVal val="#ppt_w"/>
                                          </p:val>
                                        </p:tav>
                                      </p:tavLst>
                                    </p:anim>
                                    <p:anim calcmode="lin" valueType="num">
                                      <p:cBhvr>
                                        <p:cTn id="34" dur="500" fill="hold"/>
                                        <p:tgtEl>
                                          <p:spTgt spid="55"/>
                                        </p:tgtEl>
                                        <p:attrNameLst>
                                          <p:attrName>ppt_h</p:attrName>
                                        </p:attrNameLst>
                                      </p:cBhvr>
                                      <p:tavLst>
                                        <p:tav tm="0">
                                          <p:val>
                                            <p:strVal val="#ppt_h"/>
                                          </p:val>
                                        </p:tav>
                                        <p:tav tm="100000">
                                          <p:val>
                                            <p:strVal val="#ppt_h"/>
                                          </p:val>
                                        </p:tav>
                                      </p:tavLst>
                                    </p:anim>
                                  </p:childTnLst>
                                </p:cTn>
                              </p:par>
                            </p:childTnLst>
                          </p:cTn>
                        </p:par>
                        <p:par>
                          <p:cTn id="35" fill="hold">
                            <p:stCondLst>
                              <p:cond delay="2000"/>
                            </p:stCondLst>
                            <p:childTnLst>
                              <p:par>
                                <p:cTn id="36" presetID="17" presetClass="entr" presetSubtype="8" fill="hold" nodeType="afterEffect">
                                  <p:stCondLst>
                                    <p:cond delay="0"/>
                                  </p:stCondLst>
                                  <p:childTnLst>
                                    <p:set>
                                      <p:cBhvr>
                                        <p:cTn id="37" dur="1" fill="hold">
                                          <p:stCondLst>
                                            <p:cond delay="0"/>
                                          </p:stCondLst>
                                        </p:cTn>
                                        <p:tgtEl>
                                          <p:spTgt spid="52"/>
                                        </p:tgtEl>
                                        <p:attrNameLst>
                                          <p:attrName>style.visibility</p:attrName>
                                        </p:attrNameLst>
                                      </p:cBhvr>
                                      <p:to>
                                        <p:strVal val="visible"/>
                                      </p:to>
                                    </p:set>
                                    <p:anim calcmode="lin" valueType="num">
                                      <p:cBhvr>
                                        <p:cTn id="38" dur="500" fill="hold"/>
                                        <p:tgtEl>
                                          <p:spTgt spid="52"/>
                                        </p:tgtEl>
                                        <p:attrNameLst>
                                          <p:attrName>ppt_x</p:attrName>
                                        </p:attrNameLst>
                                      </p:cBhvr>
                                      <p:tavLst>
                                        <p:tav tm="0">
                                          <p:val>
                                            <p:strVal val="#ppt_x-#ppt_w/2"/>
                                          </p:val>
                                        </p:tav>
                                        <p:tav tm="100000">
                                          <p:val>
                                            <p:strVal val="#ppt_x"/>
                                          </p:val>
                                        </p:tav>
                                      </p:tavLst>
                                    </p:anim>
                                    <p:anim calcmode="lin" valueType="num">
                                      <p:cBhvr>
                                        <p:cTn id="39" dur="500" fill="hold"/>
                                        <p:tgtEl>
                                          <p:spTgt spid="52"/>
                                        </p:tgtEl>
                                        <p:attrNameLst>
                                          <p:attrName>ppt_y</p:attrName>
                                        </p:attrNameLst>
                                      </p:cBhvr>
                                      <p:tavLst>
                                        <p:tav tm="0">
                                          <p:val>
                                            <p:strVal val="#ppt_y"/>
                                          </p:val>
                                        </p:tav>
                                        <p:tav tm="100000">
                                          <p:val>
                                            <p:strVal val="#ppt_y"/>
                                          </p:val>
                                        </p:tav>
                                      </p:tavLst>
                                    </p:anim>
                                    <p:anim calcmode="lin" valueType="num">
                                      <p:cBhvr>
                                        <p:cTn id="40" dur="500" fill="hold"/>
                                        <p:tgtEl>
                                          <p:spTgt spid="52"/>
                                        </p:tgtEl>
                                        <p:attrNameLst>
                                          <p:attrName>ppt_w</p:attrName>
                                        </p:attrNameLst>
                                      </p:cBhvr>
                                      <p:tavLst>
                                        <p:tav tm="0">
                                          <p:val>
                                            <p:fltVal val="0"/>
                                          </p:val>
                                        </p:tav>
                                        <p:tav tm="100000">
                                          <p:val>
                                            <p:strVal val="#ppt_w"/>
                                          </p:val>
                                        </p:tav>
                                      </p:tavLst>
                                    </p:anim>
                                    <p:anim calcmode="lin" valueType="num">
                                      <p:cBhvr>
                                        <p:cTn id="41" dur="500" fill="hold"/>
                                        <p:tgtEl>
                                          <p:spTgt spid="52"/>
                                        </p:tgtEl>
                                        <p:attrNameLst>
                                          <p:attrName>ppt_h</p:attrName>
                                        </p:attrNameLst>
                                      </p:cBhvr>
                                      <p:tavLst>
                                        <p:tav tm="0">
                                          <p:val>
                                            <p:strVal val="#ppt_h"/>
                                          </p:val>
                                        </p:tav>
                                        <p:tav tm="100000">
                                          <p:val>
                                            <p:strVal val="#ppt_h"/>
                                          </p:val>
                                        </p:tav>
                                      </p:tavLst>
                                    </p:anim>
                                  </p:childTnLst>
                                </p:cTn>
                              </p:par>
                            </p:childTnLst>
                          </p:cTn>
                        </p:par>
                        <p:par>
                          <p:cTn id="42" fill="hold">
                            <p:stCondLst>
                              <p:cond delay="2500"/>
                            </p:stCondLst>
                            <p:childTnLst>
                              <p:par>
                                <p:cTn id="43" presetID="22" presetClass="entr" presetSubtype="2" fill="hold" grpId="0" nodeType="after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wipe(right)">
                                      <p:cBhvr>
                                        <p:cTn id="45" dur="250"/>
                                        <p:tgtEl>
                                          <p:spTgt spid="39"/>
                                        </p:tgtEl>
                                      </p:cBhvr>
                                    </p:animEffect>
                                  </p:childTnLst>
                                </p:cTn>
                              </p:par>
                            </p:childTnLst>
                          </p:cTn>
                        </p:par>
                        <p:par>
                          <p:cTn id="46" fill="hold">
                            <p:stCondLst>
                              <p:cond delay="2750"/>
                            </p:stCondLst>
                            <p:childTnLst>
                              <p:par>
                                <p:cTn id="47" presetID="17" presetClass="entr" presetSubtype="2"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 calcmode="lin" valueType="num">
                                      <p:cBhvr>
                                        <p:cTn id="49" dur="500" fill="hold"/>
                                        <p:tgtEl>
                                          <p:spTgt spid="56"/>
                                        </p:tgtEl>
                                        <p:attrNameLst>
                                          <p:attrName>ppt_x</p:attrName>
                                        </p:attrNameLst>
                                      </p:cBhvr>
                                      <p:tavLst>
                                        <p:tav tm="0">
                                          <p:val>
                                            <p:strVal val="#ppt_x+#ppt_w/2"/>
                                          </p:val>
                                        </p:tav>
                                        <p:tav tm="100000">
                                          <p:val>
                                            <p:strVal val="#ppt_x"/>
                                          </p:val>
                                        </p:tav>
                                      </p:tavLst>
                                    </p:anim>
                                    <p:anim calcmode="lin" valueType="num">
                                      <p:cBhvr>
                                        <p:cTn id="50" dur="500" fill="hold"/>
                                        <p:tgtEl>
                                          <p:spTgt spid="56"/>
                                        </p:tgtEl>
                                        <p:attrNameLst>
                                          <p:attrName>ppt_y</p:attrName>
                                        </p:attrNameLst>
                                      </p:cBhvr>
                                      <p:tavLst>
                                        <p:tav tm="0">
                                          <p:val>
                                            <p:strVal val="#ppt_y"/>
                                          </p:val>
                                        </p:tav>
                                        <p:tav tm="100000">
                                          <p:val>
                                            <p:strVal val="#ppt_y"/>
                                          </p:val>
                                        </p:tav>
                                      </p:tavLst>
                                    </p:anim>
                                    <p:anim calcmode="lin" valueType="num">
                                      <p:cBhvr>
                                        <p:cTn id="51" dur="500" fill="hold"/>
                                        <p:tgtEl>
                                          <p:spTgt spid="56"/>
                                        </p:tgtEl>
                                        <p:attrNameLst>
                                          <p:attrName>ppt_w</p:attrName>
                                        </p:attrNameLst>
                                      </p:cBhvr>
                                      <p:tavLst>
                                        <p:tav tm="0">
                                          <p:val>
                                            <p:fltVal val="0"/>
                                          </p:val>
                                        </p:tav>
                                        <p:tav tm="100000">
                                          <p:val>
                                            <p:strVal val="#ppt_w"/>
                                          </p:val>
                                        </p:tav>
                                      </p:tavLst>
                                    </p:anim>
                                    <p:anim calcmode="lin" valueType="num">
                                      <p:cBhvr>
                                        <p:cTn id="52" dur="500" fill="hold"/>
                                        <p:tgtEl>
                                          <p:spTgt spid="56"/>
                                        </p:tgtEl>
                                        <p:attrNameLst>
                                          <p:attrName>ppt_h</p:attrName>
                                        </p:attrNameLst>
                                      </p:cBhvr>
                                      <p:tavLst>
                                        <p:tav tm="0">
                                          <p:val>
                                            <p:strVal val="#ppt_h"/>
                                          </p:val>
                                        </p:tav>
                                        <p:tav tm="100000">
                                          <p:val>
                                            <p:strVal val="#ppt_h"/>
                                          </p:val>
                                        </p:tav>
                                      </p:tavLst>
                                    </p:anim>
                                  </p:childTnLst>
                                </p:cTn>
                              </p:par>
                            </p:childTnLst>
                          </p:cTn>
                        </p:par>
                        <p:par>
                          <p:cTn id="53" fill="hold">
                            <p:stCondLst>
                              <p:cond delay="3250"/>
                            </p:stCondLst>
                            <p:childTnLst>
                              <p:par>
                                <p:cTn id="54" presetID="17" presetClass="entr" presetSubtype="2" fill="hold"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ppt_x</p:attrName>
                                        </p:attrNameLst>
                                      </p:cBhvr>
                                      <p:tavLst>
                                        <p:tav tm="0">
                                          <p:val>
                                            <p:strVal val="#ppt_x+#ppt_w/2"/>
                                          </p:val>
                                        </p:tav>
                                        <p:tav tm="100000">
                                          <p:val>
                                            <p:strVal val="#ppt_x"/>
                                          </p:val>
                                        </p:tav>
                                      </p:tavLst>
                                    </p:anim>
                                    <p:anim calcmode="lin" valueType="num">
                                      <p:cBhvr>
                                        <p:cTn id="57" dur="500" fill="hold"/>
                                        <p:tgtEl>
                                          <p:spTgt spid="62"/>
                                        </p:tgtEl>
                                        <p:attrNameLst>
                                          <p:attrName>ppt_y</p:attrName>
                                        </p:attrNameLst>
                                      </p:cBhvr>
                                      <p:tavLst>
                                        <p:tav tm="0">
                                          <p:val>
                                            <p:strVal val="#ppt_y"/>
                                          </p:val>
                                        </p:tav>
                                        <p:tav tm="100000">
                                          <p:val>
                                            <p:strVal val="#ppt_y"/>
                                          </p:val>
                                        </p:tav>
                                      </p:tavLst>
                                    </p:anim>
                                    <p:anim calcmode="lin" valueType="num">
                                      <p:cBhvr>
                                        <p:cTn id="58" dur="500" fill="hold"/>
                                        <p:tgtEl>
                                          <p:spTgt spid="62"/>
                                        </p:tgtEl>
                                        <p:attrNameLst>
                                          <p:attrName>ppt_w</p:attrName>
                                        </p:attrNameLst>
                                      </p:cBhvr>
                                      <p:tavLst>
                                        <p:tav tm="0">
                                          <p:val>
                                            <p:fltVal val="0"/>
                                          </p:val>
                                        </p:tav>
                                        <p:tav tm="100000">
                                          <p:val>
                                            <p:strVal val="#ppt_w"/>
                                          </p:val>
                                        </p:tav>
                                      </p:tavLst>
                                    </p:anim>
                                    <p:anim calcmode="lin" valueType="num">
                                      <p:cBhvr>
                                        <p:cTn id="59" dur="500" fill="hold"/>
                                        <p:tgtEl>
                                          <p:spTgt spid="62"/>
                                        </p:tgtEl>
                                        <p:attrNameLst>
                                          <p:attrName>ppt_h</p:attrName>
                                        </p:attrNameLst>
                                      </p:cBhvr>
                                      <p:tavLst>
                                        <p:tav tm="0">
                                          <p:val>
                                            <p:strVal val="#ppt_h"/>
                                          </p:val>
                                        </p:tav>
                                        <p:tav tm="100000">
                                          <p:val>
                                            <p:strVal val="#ppt_h"/>
                                          </p:val>
                                        </p:tav>
                                      </p:tavLst>
                                    </p:anim>
                                  </p:childTnLst>
                                </p:cTn>
                              </p:par>
                            </p:childTnLst>
                          </p:cTn>
                        </p:par>
                        <p:par>
                          <p:cTn id="60" fill="hold">
                            <p:stCondLst>
                              <p:cond delay="3750"/>
                            </p:stCondLst>
                            <p:childTnLst>
                              <p:par>
                                <p:cTn id="61" presetID="22" presetClass="entr" presetSubtype="8"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250"/>
                                        <p:tgtEl>
                                          <p:spTgt spid="36"/>
                                        </p:tgtEl>
                                      </p:cBhvr>
                                    </p:animEffect>
                                  </p:childTnLst>
                                </p:cTn>
                              </p:par>
                            </p:childTnLst>
                          </p:cTn>
                        </p:par>
                        <p:par>
                          <p:cTn id="64" fill="hold">
                            <p:stCondLst>
                              <p:cond delay="4000"/>
                            </p:stCondLst>
                            <p:childTnLst>
                              <p:par>
                                <p:cTn id="65" presetID="17" presetClass="entr" presetSubtype="8" fill="hold" grpId="0" nodeType="after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p:cTn id="67" dur="500" fill="hold"/>
                                        <p:tgtEl>
                                          <p:spTgt spid="57"/>
                                        </p:tgtEl>
                                        <p:attrNameLst>
                                          <p:attrName>ppt_x</p:attrName>
                                        </p:attrNameLst>
                                      </p:cBhvr>
                                      <p:tavLst>
                                        <p:tav tm="0">
                                          <p:val>
                                            <p:strVal val="#ppt_x-#ppt_w/2"/>
                                          </p:val>
                                        </p:tav>
                                        <p:tav tm="100000">
                                          <p:val>
                                            <p:strVal val="#ppt_x"/>
                                          </p:val>
                                        </p:tav>
                                      </p:tavLst>
                                    </p:anim>
                                    <p:anim calcmode="lin" valueType="num">
                                      <p:cBhvr>
                                        <p:cTn id="68" dur="500" fill="hold"/>
                                        <p:tgtEl>
                                          <p:spTgt spid="57"/>
                                        </p:tgtEl>
                                        <p:attrNameLst>
                                          <p:attrName>ppt_y</p:attrName>
                                        </p:attrNameLst>
                                      </p:cBhvr>
                                      <p:tavLst>
                                        <p:tav tm="0">
                                          <p:val>
                                            <p:strVal val="#ppt_y"/>
                                          </p:val>
                                        </p:tav>
                                        <p:tav tm="100000">
                                          <p:val>
                                            <p:strVal val="#ppt_y"/>
                                          </p:val>
                                        </p:tav>
                                      </p:tavLst>
                                    </p:anim>
                                    <p:anim calcmode="lin" valueType="num">
                                      <p:cBhvr>
                                        <p:cTn id="69" dur="500" fill="hold"/>
                                        <p:tgtEl>
                                          <p:spTgt spid="57"/>
                                        </p:tgtEl>
                                        <p:attrNameLst>
                                          <p:attrName>ppt_w</p:attrName>
                                        </p:attrNameLst>
                                      </p:cBhvr>
                                      <p:tavLst>
                                        <p:tav tm="0">
                                          <p:val>
                                            <p:fltVal val="0"/>
                                          </p:val>
                                        </p:tav>
                                        <p:tav tm="100000">
                                          <p:val>
                                            <p:strVal val="#ppt_w"/>
                                          </p:val>
                                        </p:tav>
                                      </p:tavLst>
                                    </p:anim>
                                    <p:anim calcmode="lin" valueType="num">
                                      <p:cBhvr>
                                        <p:cTn id="70" dur="500" fill="hold"/>
                                        <p:tgtEl>
                                          <p:spTgt spid="57"/>
                                        </p:tgtEl>
                                        <p:attrNameLst>
                                          <p:attrName>ppt_h</p:attrName>
                                        </p:attrNameLst>
                                      </p:cBhvr>
                                      <p:tavLst>
                                        <p:tav tm="0">
                                          <p:val>
                                            <p:strVal val="#ppt_h"/>
                                          </p:val>
                                        </p:tav>
                                        <p:tav tm="100000">
                                          <p:val>
                                            <p:strVal val="#ppt_h"/>
                                          </p:val>
                                        </p:tav>
                                      </p:tavLst>
                                    </p:anim>
                                  </p:childTnLst>
                                </p:cTn>
                              </p:par>
                            </p:childTnLst>
                          </p:cTn>
                        </p:par>
                        <p:par>
                          <p:cTn id="71" fill="hold">
                            <p:stCondLst>
                              <p:cond delay="4500"/>
                            </p:stCondLst>
                            <p:childTnLst>
                              <p:par>
                                <p:cTn id="72" presetID="17" presetClass="entr" presetSubtype="8" fill="hold" nodeType="afterEffect">
                                  <p:stCondLst>
                                    <p:cond delay="0"/>
                                  </p:stCondLst>
                                  <p:childTnLst>
                                    <p:set>
                                      <p:cBhvr>
                                        <p:cTn id="73" dur="1" fill="hold">
                                          <p:stCondLst>
                                            <p:cond delay="0"/>
                                          </p:stCondLst>
                                        </p:cTn>
                                        <p:tgtEl>
                                          <p:spTgt spid="59"/>
                                        </p:tgtEl>
                                        <p:attrNameLst>
                                          <p:attrName>style.visibility</p:attrName>
                                        </p:attrNameLst>
                                      </p:cBhvr>
                                      <p:to>
                                        <p:strVal val="visible"/>
                                      </p:to>
                                    </p:set>
                                    <p:anim calcmode="lin" valueType="num">
                                      <p:cBhvr>
                                        <p:cTn id="74" dur="500" fill="hold"/>
                                        <p:tgtEl>
                                          <p:spTgt spid="59"/>
                                        </p:tgtEl>
                                        <p:attrNameLst>
                                          <p:attrName>ppt_x</p:attrName>
                                        </p:attrNameLst>
                                      </p:cBhvr>
                                      <p:tavLst>
                                        <p:tav tm="0">
                                          <p:val>
                                            <p:strVal val="#ppt_x-#ppt_w/2"/>
                                          </p:val>
                                        </p:tav>
                                        <p:tav tm="100000">
                                          <p:val>
                                            <p:strVal val="#ppt_x"/>
                                          </p:val>
                                        </p:tav>
                                      </p:tavLst>
                                    </p:anim>
                                    <p:anim calcmode="lin" valueType="num">
                                      <p:cBhvr>
                                        <p:cTn id="75" dur="500" fill="hold"/>
                                        <p:tgtEl>
                                          <p:spTgt spid="59"/>
                                        </p:tgtEl>
                                        <p:attrNameLst>
                                          <p:attrName>ppt_y</p:attrName>
                                        </p:attrNameLst>
                                      </p:cBhvr>
                                      <p:tavLst>
                                        <p:tav tm="0">
                                          <p:val>
                                            <p:strVal val="#ppt_y"/>
                                          </p:val>
                                        </p:tav>
                                        <p:tav tm="100000">
                                          <p:val>
                                            <p:strVal val="#ppt_y"/>
                                          </p:val>
                                        </p:tav>
                                      </p:tavLst>
                                    </p:anim>
                                    <p:anim calcmode="lin" valueType="num">
                                      <p:cBhvr>
                                        <p:cTn id="76" dur="500" fill="hold"/>
                                        <p:tgtEl>
                                          <p:spTgt spid="59"/>
                                        </p:tgtEl>
                                        <p:attrNameLst>
                                          <p:attrName>ppt_w</p:attrName>
                                        </p:attrNameLst>
                                      </p:cBhvr>
                                      <p:tavLst>
                                        <p:tav tm="0">
                                          <p:val>
                                            <p:fltVal val="0"/>
                                          </p:val>
                                        </p:tav>
                                        <p:tav tm="100000">
                                          <p:val>
                                            <p:strVal val="#ppt_w"/>
                                          </p:val>
                                        </p:tav>
                                      </p:tavLst>
                                    </p:anim>
                                    <p:anim calcmode="lin" valueType="num">
                                      <p:cBhvr>
                                        <p:cTn id="77" dur="500" fill="hold"/>
                                        <p:tgtEl>
                                          <p:spTgt spid="59"/>
                                        </p:tgtEl>
                                        <p:attrNameLst>
                                          <p:attrName>ppt_h</p:attrName>
                                        </p:attrNameLst>
                                      </p:cBhvr>
                                      <p:tavLst>
                                        <p:tav tm="0">
                                          <p:val>
                                            <p:strVal val="#ppt_h"/>
                                          </p:val>
                                        </p:tav>
                                        <p:tav tm="100000">
                                          <p:val>
                                            <p:strVal val="#ppt_h"/>
                                          </p:val>
                                        </p:tav>
                                      </p:tavLst>
                                    </p:anim>
                                  </p:childTnLst>
                                </p:cTn>
                              </p:par>
                            </p:childTnLst>
                          </p:cTn>
                        </p:par>
                        <p:par>
                          <p:cTn id="78" fill="hold">
                            <p:stCondLst>
                              <p:cond delay="5000"/>
                            </p:stCondLst>
                            <p:childTnLst>
                              <p:par>
                                <p:cTn id="79" presetID="22" presetClass="entr" presetSubtype="2" fill="hold" grpId="0" nodeType="after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wipe(right)">
                                      <p:cBhvr>
                                        <p:cTn id="81" dur="250"/>
                                        <p:tgtEl>
                                          <p:spTgt spid="38"/>
                                        </p:tgtEl>
                                      </p:cBhvr>
                                    </p:animEffect>
                                  </p:childTnLst>
                                </p:cTn>
                              </p:par>
                            </p:childTnLst>
                          </p:cTn>
                        </p:par>
                        <p:par>
                          <p:cTn id="82" fill="hold">
                            <p:stCondLst>
                              <p:cond delay="5250"/>
                            </p:stCondLst>
                            <p:childTnLst>
                              <p:par>
                                <p:cTn id="83" presetID="17" presetClass="entr" presetSubtype="2" fill="hold" grpId="0" nodeType="afterEffect">
                                  <p:stCondLst>
                                    <p:cond delay="0"/>
                                  </p:stCondLst>
                                  <p:childTnLst>
                                    <p:set>
                                      <p:cBhvr>
                                        <p:cTn id="84" dur="1" fill="hold">
                                          <p:stCondLst>
                                            <p:cond delay="0"/>
                                          </p:stCondLst>
                                        </p:cTn>
                                        <p:tgtEl>
                                          <p:spTgt spid="58"/>
                                        </p:tgtEl>
                                        <p:attrNameLst>
                                          <p:attrName>style.visibility</p:attrName>
                                        </p:attrNameLst>
                                      </p:cBhvr>
                                      <p:to>
                                        <p:strVal val="visible"/>
                                      </p:to>
                                    </p:set>
                                    <p:anim calcmode="lin" valueType="num">
                                      <p:cBhvr>
                                        <p:cTn id="85" dur="500" fill="hold"/>
                                        <p:tgtEl>
                                          <p:spTgt spid="58"/>
                                        </p:tgtEl>
                                        <p:attrNameLst>
                                          <p:attrName>ppt_x</p:attrName>
                                        </p:attrNameLst>
                                      </p:cBhvr>
                                      <p:tavLst>
                                        <p:tav tm="0">
                                          <p:val>
                                            <p:strVal val="#ppt_x+#ppt_w/2"/>
                                          </p:val>
                                        </p:tav>
                                        <p:tav tm="100000">
                                          <p:val>
                                            <p:strVal val="#ppt_x"/>
                                          </p:val>
                                        </p:tav>
                                      </p:tavLst>
                                    </p:anim>
                                    <p:anim calcmode="lin" valueType="num">
                                      <p:cBhvr>
                                        <p:cTn id="86" dur="500" fill="hold"/>
                                        <p:tgtEl>
                                          <p:spTgt spid="58"/>
                                        </p:tgtEl>
                                        <p:attrNameLst>
                                          <p:attrName>ppt_y</p:attrName>
                                        </p:attrNameLst>
                                      </p:cBhvr>
                                      <p:tavLst>
                                        <p:tav tm="0">
                                          <p:val>
                                            <p:strVal val="#ppt_y"/>
                                          </p:val>
                                        </p:tav>
                                        <p:tav tm="100000">
                                          <p:val>
                                            <p:strVal val="#ppt_y"/>
                                          </p:val>
                                        </p:tav>
                                      </p:tavLst>
                                    </p:anim>
                                    <p:anim calcmode="lin" valueType="num">
                                      <p:cBhvr>
                                        <p:cTn id="87" dur="500" fill="hold"/>
                                        <p:tgtEl>
                                          <p:spTgt spid="58"/>
                                        </p:tgtEl>
                                        <p:attrNameLst>
                                          <p:attrName>ppt_w</p:attrName>
                                        </p:attrNameLst>
                                      </p:cBhvr>
                                      <p:tavLst>
                                        <p:tav tm="0">
                                          <p:val>
                                            <p:fltVal val="0"/>
                                          </p:val>
                                        </p:tav>
                                        <p:tav tm="100000">
                                          <p:val>
                                            <p:strVal val="#ppt_w"/>
                                          </p:val>
                                        </p:tav>
                                      </p:tavLst>
                                    </p:anim>
                                    <p:anim calcmode="lin" valueType="num">
                                      <p:cBhvr>
                                        <p:cTn id="88" dur="500" fill="hold"/>
                                        <p:tgtEl>
                                          <p:spTgt spid="58"/>
                                        </p:tgtEl>
                                        <p:attrNameLst>
                                          <p:attrName>ppt_h</p:attrName>
                                        </p:attrNameLst>
                                      </p:cBhvr>
                                      <p:tavLst>
                                        <p:tav tm="0">
                                          <p:val>
                                            <p:strVal val="#ppt_h"/>
                                          </p:val>
                                        </p:tav>
                                        <p:tav tm="100000">
                                          <p:val>
                                            <p:strVal val="#ppt_h"/>
                                          </p:val>
                                        </p:tav>
                                      </p:tavLst>
                                    </p:anim>
                                  </p:childTnLst>
                                </p:cTn>
                              </p:par>
                            </p:childTnLst>
                          </p:cTn>
                        </p:par>
                        <p:par>
                          <p:cTn id="89" fill="hold">
                            <p:stCondLst>
                              <p:cond delay="5750"/>
                            </p:stCondLst>
                            <p:childTnLst>
                              <p:par>
                                <p:cTn id="90" presetID="17" presetClass="entr" presetSubtype="2" fill="hold" nodeType="afterEffect">
                                  <p:stCondLst>
                                    <p:cond delay="0"/>
                                  </p:stCondLst>
                                  <p:childTnLst>
                                    <p:set>
                                      <p:cBhvr>
                                        <p:cTn id="91" dur="1" fill="hold">
                                          <p:stCondLst>
                                            <p:cond delay="0"/>
                                          </p:stCondLst>
                                        </p:cTn>
                                        <p:tgtEl>
                                          <p:spTgt spid="65"/>
                                        </p:tgtEl>
                                        <p:attrNameLst>
                                          <p:attrName>style.visibility</p:attrName>
                                        </p:attrNameLst>
                                      </p:cBhvr>
                                      <p:to>
                                        <p:strVal val="visible"/>
                                      </p:to>
                                    </p:set>
                                    <p:anim calcmode="lin" valueType="num">
                                      <p:cBhvr>
                                        <p:cTn id="92" dur="500" fill="hold"/>
                                        <p:tgtEl>
                                          <p:spTgt spid="65"/>
                                        </p:tgtEl>
                                        <p:attrNameLst>
                                          <p:attrName>ppt_x</p:attrName>
                                        </p:attrNameLst>
                                      </p:cBhvr>
                                      <p:tavLst>
                                        <p:tav tm="0">
                                          <p:val>
                                            <p:strVal val="#ppt_x+#ppt_w/2"/>
                                          </p:val>
                                        </p:tav>
                                        <p:tav tm="100000">
                                          <p:val>
                                            <p:strVal val="#ppt_x"/>
                                          </p:val>
                                        </p:tav>
                                      </p:tavLst>
                                    </p:anim>
                                    <p:anim calcmode="lin" valueType="num">
                                      <p:cBhvr>
                                        <p:cTn id="93" dur="500" fill="hold"/>
                                        <p:tgtEl>
                                          <p:spTgt spid="65"/>
                                        </p:tgtEl>
                                        <p:attrNameLst>
                                          <p:attrName>ppt_y</p:attrName>
                                        </p:attrNameLst>
                                      </p:cBhvr>
                                      <p:tavLst>
                                        <p:tav tm="0">
                                          <p:val>
                                            <p:strVal val="#ppt_y"/>
                                          </p:val>
                                        </p:tav>
                                        <p:tav tm="100000">
                                          <p:val>
                                            <p:strVal val="#ppt_y"/>
                                          </p:val>
                                        </p:tav>
                                      </p:tavLst>
                                    </p:anim>
                                    <p:anim calcmode="lin" valueType="num">
                                      <p:cBhvr>
                                        <p:cTn id="94" dur="500" fill="hold"/>
                                        <p:tgtEl>
                                          <p:spTgt spid="65"/>
                                        </p:tgtEl>
                                        <p:attrNameLst>
                                          <p:attrName>ppt_w</p:attrName>
                                        </p:attrNameLst>
                                      </p:cBhvr>
                                      <p:tavLst>
                                        <p:tav tm="0">
                                          <p:val>
                                            <p:fltVal val="0"/>
                                          </p:val>
                                        </p:tav>
                                        <p:tav tm="100000">
                                          <p:val>
                                            <p:strVal val="#ppt_w"/>
                                          </p:val>
                                        </p:tav>
                                      </p:tavLst>
                                    </p:anim>
                                    <p:anim calcmode="lin" valueType="num">
                                      <p:cBhvr>
                                        <p:cTn id="95" dur="500" fill="hold"/>
                                        <p:tgtEl>
                                          <p:spTgt spid="6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animBg="1"/>
      <p:bldP spid="37" grpId="0" animBg="1"/>
      <p:bldP spid="38" grpId="0" animBg="1"/>
      <p:bldP spid="39" grpId="0" animBg="1"/>
      <p:bldP spid="55" grpId="0"/>
      <p:bldP spid="56" grpId="0"/>
      <p:bldP spid="57" grpId="0"/>
      <p:bldP spid="5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900345" y="2841890"/>
            <a:ext cx="381642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一、说教材</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 name="TextBox 11"/>
          <p:cNvSpPr txBox="1"/>
          <p:nvPr/>
        </p:nvSpPr>
        <p:spPr>
          <a:xfrm>
            <a:off x="2900345" y="3323198"/>
            <a:ext cx="381642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二、说教法</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 name="TextBox 12"/>
          <p:cNvSpPr txBox="1"/>
          <p:nvPr/>
        </p:nvSpPr>
        <p:spPr>
          <a:xfrm>
            <a:off x="2915816" y="3804073"/>
            <a:ext cx="381642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三、说学法</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4" name="TextBox 13"/>
          <p:cNvSpPr txBox="1"/>
          <p:nvPr/>
        </p:nvSpPr>
        <p:spPr>
          <a:xfrm>
            <a:off x="2908795" y="4238803"/>
            <a:ext cx="381642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四、说教学程序</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5" name="TextBox 14"/>
          <p:cNvSpPr txBox="1"/>
          <p:nvPr/>
        </p:nvSpPr>
        <p:spPr>
          <a:xfrm>
            <a:off x="2915816" y="4664382"/>
            <a:ext cx="381642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五、说板书设计</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64088" y="2666516"/>
            <a:ext cx="1698616" cy="3498788"/>
          </a:xfrm>
          <a:prstGeom prst="rect">
            <a:avLst/>
          </a:prstGeom>
        </p:spPr>
      </p:pic>
      <p:grpSp>
        <p:nvGrpSpPr>
          <p:cNvPr id="17" name="组合 16"/>
          <p:cNvGrpSpPr/>
          <p:nvPr/>
        </p:nvGrpSpPr>
        <p:grpSpPr>
          <a:xfrm>
            <a:off x="1348208" y="1835745"/>
            <a:ext cx="2456202" cy="677689"/>
            <a:chOff x="1763688" y="699542"/>
            <a:chExt cx="2456202" cy="677689"/>
          </a:xfrm>
        </p:grpSpPr>
        <p:sp>
          <p:nvSpPr>
            <p:cNvPr id="18" name="TextBox 17"/>
            <p:cNvSpPr txBox="1"/>
            <p:nvPr/>
          </p:nvSpPr>
          <p:spPr>
            <a:xfrm>
              <a:off x="1763688" y="699542"/>
              <a:ext cx="1368152"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目 录</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9" name="矩形 18"/>
            <p:cNvSpPr/>
            <p:nvPr/>
          </p:nvSpPr>
          <p:spPr>
            <a:xfrm>
              <a:off x="2915815" y="915566"/>
              <a:ext cx="1304075"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rPr>
                <a:t>Contents</a:t>
              </a:r>
              <a:endParaRPr kumimoji="0" lang="en-US" altLang="zh-CN" sz="2400" b="0" i="0" u="none" strike="noStrike" kern="0" cap="none" spc="0" normalizeH="0" baseline="0" noProof="0" dirty="0">
                <a:ln>
                  <a:noFill/>
                </a:ln>
                <a:solidFill>
                  <a:sysClr val="window" lastClr="FFFFFF"/>
                </a:solidFill>
                <a:effectLst/>
                <a:uLnTx/>
                <a:uFillTx/>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1000" fill="hold"/>
                                        <p:tgtEl>
                                          <p:spTgt spid="1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par>
                          <p:cTn id="21" fill="hold">
                            <p:stCondLst>
                              <p:cond delay="2500"/>
                            </p:stCondLst>
                            <p:childTnLst>
                              <p:par>
                                <p:cTn id="22" presetID="2" presetClass="entr" presetSubtype="4"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4"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ppt_x"/>
                                          </p:val>
                                        </p:tav>
                                        <p:tav tm="100000">
                                          <p:val>
                                            <p:strVal val="#ppt_x"/>
                                          </p:val>
                                        </p:tav>
                                      </p:tavLst>
                                    </p:anim>
                                    <p:anim calcmode="lin" valueType="num">
                                      <p:cBhvr additive="base">
                                        <p:cTn id="35" dur="500" fill="hold"/>
                                        <p:tgtEl>
                                          <p:spTgt spid="14"/>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 presetClass="entr" presetSubtype="4"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160586" y="3360198"/>
            <a:ext cx="3888432" cy="45719"/>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TextBox 8"/>
          <p:cNvSpPr txBox="1"/>
          <p:nvPr/>
        </p:nvSpPr>
        <p:spPr>
          <a:xfrm>
            <a:off x="2843808" y="3502839"/>
            <a:ext cx="2520280" cy="9233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单击此处添加文本内容</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单击此处添加文本</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内容</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单击此处添加文本内容</a:t>
            </a:r>
          </a:p>
        </p:txBody>
      </p:sp>
      <p:grpSp>
        <p:nvGrpSpPr>
          <p:cNvPr id="10" name="组合 9"/>
          <p:cNvGrpSpPr/>
          <p:nvPr/>
        </p:nvGrpSpPr>
        <p:grpSpPr>
          <a:xfrm>
            <a:off x="1763229" y="2360956"/>
            <a:ext cx="3600859" cy="951807"/>
            <a:chOff x="1763229" y="1429867"/>
            <a:chExt cx="3600859" cy="951807"/>
          </a:xfrm>
        </p:grpSpPr>
        <p:pic>
          <p:nvPicPr>
            <p:cNvPr id="11" name="图片 10"/>
            <p:cNvPicPr>
              <a:picLocks noChangeAspect="1"/>
            </p:cNvPicPr>
            <p:nvPr/>
          </p:nvPicPr>
          <p:blipFill>
            <a:blip r:embed="rId2"/>
            <a:stretch>
              <a:fillRect/>
            </a:stretch>
          </p:blipFill>
          <p:spPr>
            <a:xfrm>
              <a:off x="1763229" y="1429867"/>
              <a:ext cx="936563" cy="734063"/>
            </a:xfrm>
            <a:prstGeom prst="rect">
              <a:avLst/>
            </a:prstGeom>
          </p:spPr>
        </p:pic>
        <p:sp>
          <p:nvSpPr>
            <p:cNvPr id="12" name="TextBox 11"/>
            <p:cNvSpPr txBox="1"/>
            <p:nvPr/>
          </p:nvSpPr>
          <p:spPr>
            <a:xfrm>
              <a:off x="2051720" y="1796899"/>
              <a:ext cx="3312368"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四、说教学程序</a:t>
              </a:r>
              <a:endPar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58895" y="2594508"/>
            <a:ext cx="1698616" cy="3498788"/>
          </a:xfrm>
          <a:prstGeom prst="rect">
            <a:avLst/>
          </a:prstGeom>
        </p:spPr>
      </p:pic>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3"/>
          <p:cNvSpPr txBox="1"/>
          <p:nvPr/>
        </p:nvSpPr>
        <p:spPr>
          <a:xfrm>
            <a:off x="1187624" y="1195069"/>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圆角矩形 19"/>
          <p:cNvSpPr/>
          <p:nvPr/>
        </p:nvSpPr>
        <p:spPr bwMode="auto">
          <a:xfrm>
            <a:off x="2328575" y="1989315"/>
            <a:ext cx="2065737" cy="485238"/>
          </a:xfrm>
          <a:prstGeom prst="roundRect">
            <a:avLst>
              <a:gd name="adj" fmla="val 50000"/>
            </a:avLst>
          </a:prstGeom>
          <a:pattFill prst="dkUpDiag">
            <a:fgClr>
              <a:srgbClr val="FF66CC"/>
            </a:fgClr>
            <a:bgClr>
              <a:srgbClr val="363636"/>
            </a:bgClr>
          </a:pattFill>
          <a:ln w="28575" cap="flat" cmpd="sng" algn="ctr">
            <a:noFill/>
            <a:prstDash val="solid"/>
            <a:miter lim="800000"/>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文本框 12"/>
          <p:cNvSpPr txBox="1"/>
          <p:nvPr/>
        </p:nvSpPr>
        <p:spPr bwMode="auto">
          <a:xfrm>
            <a:off x="2711761" y="2101820"/>
            <a:ext cx="1215643" cy="284657"/>
          </a:xfrm>
          <a:prstGeom prst="rect">
            <a:avLst/>
          </a:prstGeom>
          <a:noFill/>
          <a:ln>
            <a:noFill/>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点击输入标题</a:t>
            </a:r>
            <a:endParaRPr kumimoji="0" lang="en-US" altLang="zh-CN"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2" name="Freeform 12"/>
          <p:cNvSpPr>
            <a:spLocks noEditPoints="1"/>
          </p:cNvSpPr>
          <p:nvPr/>
        </p:nvSpPr>
        <p:spPr bwMode="auto">
          <a:xfrm>
            <a:off x="1739134" y="1989315"/>
            <a:ext cx="419960" cy="421796"/>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pattFill prst="dkUpDiag">
            <a:fgClr>
              <a:srgbClr val="FF66CC"/>
            </a:fgClr>
            <a:bgClr>
              <a:srgbClr val="363636"/>
            </a:bgClr>
          </a:pattFill>
          <a:ln w="28575" cap="flat" cmpd="sng" algn="ctr">
            <a:noFill/>
            <a:prstDash val="solid"/>
            <a:miter lim="800000"/>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圆角矩形 22"/>
          <p:cNvSpPr/>
          <p:nvPr/>
        </p:nvSpPr>
        <p:spPr bwMode="auto">
          <a:xfrm>
            <a:off x="2363142" y="2839429"/>
            <a:ext cx="2065452" cy="483861"/>
          </a:xfrm>
          <a:prstGeom prst="roundRect">
            <a:avLst>
              <a:gd name="adj" fmla="val 50000"/>
            </a:avLst>
          </a:prstGeom>
          <a:pattFill prst="dkUpDiag">
            <a:fgClr>
              <a:srgbClr val="0092C3"/>
            </a:fgClr>
            <a:bgClr>
              <a:srgbClr val="363636"/>
            </a:bgClr>
          </a:pattFill>
          <a:ln w="28575" cap="flat" cmpd="sng" algn="ctr">
            <a:noFill/>
            <a:prstDash val="solid"/>
            <a:miter lim="800000"/>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Freeform 5"/>
          <p:cNvSpPr>
            <a:spLocks noEditPoints="1"/>
          </p:cNvSpPr>
          <p:nvPr/>
        </p:nvSpPr>
        <p:spPr bwMode="auto">
          <a:xfrm>
            <a:off x="1727135" y="2832909"/>
            <a:ext cx="443959" cy="445801"/>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pattFill prst="dkUpDiag">
            <a:fgClr>
              <a:srgbClr val="0092C3"/>
            </a:fgClr>
            <a:bgClr>
              <a:srgbClr val="363636"/>
            </a:bgClr>
          </a:pattFill>
          <a:ln w="28575" cap="flat" cmpd="sng" algn="ctr">
            <a:noFill/>
            <a:prstDash val="solid"/>
            <a:miter lim="800000"/>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5" name="圆角矩形 24"/>
          <p:cNvSpPr/>
          <p:nvPr/>
        </p:nvSpPr>
        <p:spPr bwMode="auto">
          <a:xfrm>
            <a:off x="2371835" y="3681645"/>
            <a:ext cx="2064594" cy="483523"/>
          </a:xfrm>
          <a:prstGeom prst="roundRect">
            <a:avLst>
              <a:gd name="adj" fmla="val 50000"/>
            </a:avLst>
          </a:prstGeom>
          <a:pattFill prst="dkUpDiag">
            <a:fgClr>
              <a:srgbClr val="FFCC00"/>
            </a:fgClr>
            <a:bgClr>
              <a:srgbClr val="363636"/>
            </a:bgClr>
          </a:pattFill>
          <a:ln w="28575" cap="flat" cmpd="sng" algn="ctr">
            <a:noFill/>
            <a:prstDash val="solid"/>
            <a:miter lim="800000"/>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6" name="Freeform 22"/>
          <p:cNvSpPr>
            <a:spLocks noEditPoints="1"/>
          </p:cNvSpPr>
          <p:nvPr/>
        </p:nvSpPr>
        <p:spPr bwMode="auto">
          <a:xfrm>
            <a:off x="1717829" y="3722796"/>
            <a:ext cx="483383" cy="390933"/>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pattFill prst="dkUpDiag">
            <a:fgClr>
              <a:srgbClr val="FFCC00"/>
            </a:fgClr>
            <a:bgClr>
              <a:srgbClr val="363636"/>
            </a:bgClr>
          </a:pattFill>
          <a:ln w="28575" cap="flat" cmpd="sng" algn="ctr">
            <a:noFill/>
            <a:prstDash val="solid"/>
            <a:miter lim="800000"/>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 name="圆角矩形 26"/>
          <p:cNvSpPr/>
          <p:nvPr/>
        </p:nvSpPr>
        <p:spPr bwMode="auto">
          <a:xfrm>
            <a:off x="2345865" y="4523523"/>
            <a:ext cx="2065591" cy="485324"/>
          </a:xfrm>
          <a:prstGeom prst="roundRect">
            <a:avLst>
              <a:gd name="adj" fmla="val 50000"/>
            </a:avLst>
          </a:prstGeom>
          <a:pattFill prst="dkUpDiag">
            <a:fgClr>
              <a:srgbClr val="00CC99"/>
            </a:fgClr>
            <a:bgClr>
              <a:srgbClr val="363636"/>
            </a:bgClr>
          </a:pattFill>
          <a:ln w="28575" cap="flat" cmpd="sng" algn="ctr">
            <a:noFill/>
            <a:prstDash val="solid"/>
            <a:miter lim="800000"/>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8" name="Freeform 24"/>
          <p:cNvSpPr>
            <a:spLocks noEditPoints="1"/>
          </p:cNvSpPr>
          <p:nvPr/>
        </p:nvSpPr>
        <p:spPr bwMode="auto">
          <a:xfrm>
            <a:off x="1713422" y="4525238"/>
            <a:ext cx="471385" cy="486952"/>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pattFill prst="dkUpDiag">
            <a:fgClr>
              <a:srgbClr val="00CC99"/>
            </a:fgClr>
            <a:bgClr>
              <a:srgbClr val="363636"/>
            </a:bgClr>
          </a:pattFill>
          <a:ln w="28575" cap="flat" cmpd="sng" algn="ctr">
            <a:noFill/>
            <a:prstDash val="solid"/>
            <a:miter lim="800000"/>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9" name="TextBox 28"/>
          <p:cNvSpPr txBox="1"/>
          <p:nvPr/>
        </p:nvSpPr>
        <p:spPr>
          <a:xfrm>
            <a:off x="4574249" y="2890536"/>
            <a:ext cx="3382127" cy="438545"/>
          </a:xfrm>
          <a:prstGeom prst="rect">
            <a:avLst/>
          </a:prstGeom>
          <a:noFill/>
        </p:spPr>
        <p:txBody>
          <a:bodyPr wrap="squar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点击输入工作内容或复制你的文本内容</a:t>
            </a:r>
            <a:endPar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工作内容或复制你的文本内容</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0" name="TextBox 29"/>
          <p:cNvSpPr txBox="1"/>
          <p:nvPr/>
        </p:nvSpPr>
        <p:spPr>
          <a:xfrm>
            <a:off x="4574249" y="3732752"/>
            <a:ext cx="3382127" cy="438545"/>
          </a:xfrm>
          <a:prstGeom prst="rect">
            <a:avLst/>
          </a:prstGeom>
          <a:noFill/>
        </p:spPr>
        <p:txBody>
          <a:bodyPr wrap="squar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点击输入工作内容或复制你的文本内容</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点击输入工作内容或复制你的文本内容</a:t>
            </a:r>
          </a:p>
        </p:txBody>
      </p:sp>
      <p:sp>
        <p:nvSpPr>
          <p:cNvPr id="31" name="TextBox 30"/>
          <p:cNvSpPr txBox="1"/>
          <p:nvPr/>
        </p:nvSpPr>
        <p:spPr>
          <a:xfrm>
            <a:off x="4574249" y="4574631"/>
            <a:ext cx="3382127" cy="438545"/>
          </a:xfrm>
          <a:prstGeom prst="rect">
            <a:avLst/>
          </a:prstGeom>
          <a:noFill/>
        </p:spPr>
        <p:txBody>
          <a:bodyPr wrap="squar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点击输入工作内容或复制你的文本内容</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点击输入工作内容或复制你的文本内容</a:t>
            </a:r>
          </a:p>
        </p:txBody>
      </p:sp>
      <p:sp>
        <p:nvSpPr>
          <p:cNvPr id="32" name="TextBox 31"/>
          <p:cNvSpPr txBox="1"/>
          <p:nvPr/>
        </p:nvSpPr>
        <p:spPr>
          <a:xfrm>
            <a:off x="4574249" y="2040422"/>
            <a:ext cx="3382127" cy="438545"/>
          </a:xfrm>
          <a:prstGeom prst="rect">
            <a:avLst/>
          </a:prstGeom>
          <a:noFill/>
        </p:spPr>
        <p:txBody>
          <a:bodyPr wrap="squar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点击输入工作内容或复制你的文本内容</a:t>
            </a:r>
            <a:endPar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点击输入工作内容或复制你的文本内容</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3" name="文本框 12"/>
          <p:cNvSpPr txBox="1"/>
          <p:nvPr/>
        </p:nvSpPr>
        <p:spPr bwMode="auto">
          <a:xfrm>
            <a:off x="2711761" y="2971685"/>
            <a:ext cx="1215643" cy="284657"/>
          </a:xfrm>
          <a:prstGeom prst="rect">
            <a:avLst/>
          </a:prstGeom>
          <a:noFill/>
          <a:ln>
            <a:noFill/>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点击输入标题</a:t>
            </a:r>
            <a:endParaRPr kumimoji="0" lang="en-US" altLang="zh-CN"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4" name="文本框 12"/>
          <p:cNvSpPr txBox="1"/>
          <p:nvPr/>
        </p:nvSpPr>
        <p:spPr bwMode="auto">
          <a:xfrm>
            <a:off x="2685023" y="3808588"/>
            <a:ext cx="1215643" cy="284657"/>
          </a:xfrm>
          <a:prstGeom prst="rect">
            <a:avLst/>
          </a:prstGeom>
          <a:noFill/>
          <a:ln>
            <a:noFill/>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点击输入标题</a:t>
            </a:r>
            <a:endParaRPr kumimoji="0" lang="en-US" altLang="zh-CN"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5" name="文本框 12"/>
          <p:cNvSpPr txBox="1"/>
          <p:nvPr/>
        </p:nvSpPr>
        <p:spPr bwMode="auto">
          <a:xfrm>
            <a:off x="2711761" y="4656511"/>
            <a:ext cx="1215643" cy="284657"/>
          </a:xfrm>
          <a:prstGeom prst="rect">
            <a:avLst/>
          </a:prstGeom>
          <a:noFill/>
          <a:ln>
            <a:noFill/>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点击输入标题</a:t>
            </a:r>
            <a:endParaRPr kumimoji="0" lang="en-US" altLang="zh-CN"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0-#ppt_w/2"/>
                                          </p:val>
                                        </p:tav>
                                        <p:tav tm="100000">
                                          <p:val>
                                            <p:strVal val="#ppt_x"/>
                                          </p:val>
                                        </p:tav>
                                      </p:tavLst>
                                    </p:anim>
                                    <p:anim calcmode="lin" valueType="num">
                                      <p:cBhvr additive="base">
                                        <p:cTn id="20" dur="5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1+#ppt_w/2"/>
                                          </p:val>
                                        </p:tav>
                                        <p:tav tm="100000">
                                          <p:val>
                                            <p:strVal val="#ppt_x"/>
                                          </p:val>
                                        </p:tav>
                                      </p:tavLst>
                                    </p:anim>
                                    <p:anim calcmode="lin" valueType="num">
                                      <p:cBhvr additive="base">
                                        <p:cTn id="28" dur="500" fill="hold"/>
                                        <p:tgtEl>
                                          <p:spTgt spid="2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1+#ppt_w/2"/>
                                          </p:val>
                                        </p:tav>
                                        <p:tav tm="100000">
                                          <p:val>
                                            <p:strVal val="#ppt_x"/>
                                          </p:val>
                                        </p:tav>
                                      </p:tavLst>
                                    </p:anim>
                                    <p:anim calcmode="lin" valueType="num">
                                      <p:cBhvr additive="base">
                                        <p:cTn id="36" dur="500" fill="hold"/>
                                        <p:tgtEl>
                                          <p:spTgt spid="2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100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21"/>
                                        </p:tgtEl>
                                        <p:attrNameLst>
                                          <p:attrName>ppt_y</p:attrName>
                                        </p:attrNameLst>
                                      </p:cBhvr>
                                      <p:tavLst>
                                        <p:tav tm="0">
                                          <p:val>
                                            <p:strVal val="#ppt_y"/>
                                          </p:val>
                                        </p:tav>
                                        <p:tav tm="100000">
                                          <p:val>
                                            <p:strVal val="#ppt_y"/>
                                          </p:val>
                                        </p:tav>
                                      </p:tavLst>
                                    </p:anim>
                                    <p:anim calcmode="lin" valueType="num">
                                      <p:cBhvr>
                                        <p:cTn id="46"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21"/>
                                        </p:tgtEl>
                                      </p:cBhvr>
                                    </p:animEffect>
                                  </p:childTnLst>
                                </p:cTn>
                              </p:par>
                            </p:childTnLst>
                          </p:cTn>
                        </p:par>
                        <p:par>
                          <p:cTn id="49" fill="hold">
                            <p:stCondLst>
                              <p:cond delay="1750"/>
                            </p:stCondLst>
                            <p:childTnLst>
                              <p:par>
                                <p:cTn id="50" presetID="42" presetClass="entr" presetSubtype="0"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1000"/>
                                        <p:tgtEl>
                                          <p:spTgt spid="32"/>
                                        </p:tgtEl>
                                      </p:cBhvr>
                                    </p:animEffect>
                                    <p:anim calcmode="lin" valueType="num">
                                      <p:cBhvr>
                                        <p:cTn id="53" dur="1000" fill="hold"/>
                                        <p:tgtEl>
                                          <p:spTgt spid="32"/>
                                        </p:tgtEl>
                                        <p:attrNameLst>
                                          <p:attrName>ppt_x</p:attrName>
                                        </p:attrNameLst>
                                      </p:cBhvr>
                                      <p:tavLst>
                                        <p:tav tm="0">
                                          <p:val>
                                            <p:strVal val="#ppt_x"/>
                                          </p:val>
                                        </p:tav>
                                        <p:tav tm="100000">
                                          <p:val>
                                            <p:strVal val="#ppt_x"/>
                                          </p:val>
                                        </p:tav>
                                      </p:tavLst>
                                    </p:anim>
                                    <p:anim calcmode="lin" valueType="num">
                                      <p:cBhvr>
                                        <p:cTn id="54" dur="1000" fill="hold"/>
                                        <p:tgtEl>
                                          <p:spTgt spid="32"/>
                                        </p:tgtEl>
                                        <p:attrNameLst>
                                          <p:attrName>ppt_y</p:attrName>
                                        </p:attrNameLst>
                                      </p:cBhvr>
                                      <p:tavLst>
                                        <p:tav tm="0">
                                          <p:val>
                                            <p:strVal val="#ppt_y+.1"/>
                                          </p:val>
                                        </p:tav>
                                        <p:tav tm="100000">
                                          <p:val>
                                            <p:strVal val="#ppt_y"/>
                                          </p:val>
                                        </p:tav>
                                      </p:tavLst>
                                    </p:anim>
                                  </p:childTnLst>
                                </p:cTn>
                              </p:par>
                            </p:childTnLst>
                          </p:cTn>
                        </p:par>
                        <p:par>
                          <p:cTn id="55" fill="hold">
                            <p:stCondLst>
                              <p:cond delay="275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33"/>
                                        </p:tgtEl>
                                        <p:attrNameLst>
                                          <p:attrName>style.visibility</p:attrName>
                                        </p:attrNameLst>
                                      </p:cBhvr>
                                      <p:to>
                                        <p:strVal val="visible"/>
                                      </p:to>
                                    </p:set>
                                    <p:anim calcmode="lin" valueType="num">
                                      <p:cBhvr>
                                        <p:cTn id="58"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33"/>
                                        </p:tgtEl>
                                        <p:attrNameLst>
                                          <p:attrName>ppt_y</p:attrName>
                                        </p:attrNameLst>
                                      </p:cBhvr>
                                      <p:tavLst>
                                        <p:tav tm="0">
                                          <p:val>
                                            <p:strVal val="#ppt_y"/>
                                          </p:val>
                                        </p:tav>
                                        <p:tav tm="100000">
                                          <p:val>
                                            <p:strVal val="#ppt_y"/>
                                          </p:val>
                                        </p:tav>
                                      </p:tavLst>
                                    </p:anim>
                                    <p:anim calcmode="lin" valueType="num">
                                      <p:cBhvr>
                                        <p:cTn id="60"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33"/>
                                        </p:tgtEl>
                                      </p:cBhvr>
                                    </p:animEffect>
                                  </p:childTnLst>
                                </p:cTn>
                              </p:par>
                            </p:childTnLst>
                          </p:cTn>
                        </p:par>
                        <p:par>
                          <p:cTn id="63" fill="hold">
                            <p:stCondLst>
                              <p:cond delay="3500"/>
                            </p:stCondLst>
                            <p:childTnLst>
                              <p:par>
                                <p:cTn id="64" presetID="42" presetClass="entr" presetSubtype="0"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1000"/>
                                        <p:tgtEl>
                                          <p:spTgt spid="29"/>
                                        </p:tgtEl>
                                      </p:cBhvr>
                                    </p:animEffect>
                                    <p:anim calcmode="lin" valueType="num">
                                      <p:cBhvr>
                                        <p:cTn id="67" dur="1000" fill="hold"/>
                                        <p:tgtEl>
                                          <p:spTgt spid="29"/>
                                        </p:tgtEl>
                                        <p:attrNameLst>
                                          <p:attrName>ppt_x</p:attrName>
                                        </p:attrNameLst>
                                      </p:cBhvr>
                                      <p:tavLst>
                                        <p:tav tm="0">
                                          <p:val>
                                            <p:strVal val="#ppt_x"/>
                                          </p:val>
                                        </p:tav>
                                        <p:tav tm="100000">
                                          <p:val>
                                            <p:strVal val="#ppt_x"/>
                                          </p:val>
                                        </p:tav>
                                      </p:tavLst>
                                    </p:anim>
                                    <p:anim calcmode="lin" valueType="num">
                                      <p:cBhvr>
                                        <p:cTn id="68" dur="1000" fill="hold"/>
                                        <p:tgtEl>
                                          <p:spTgt spid="29"/>
                                        </p:tgtEl>
                                        <p:attrNameLst>
                                          <p:attrName>ppt_y</p:attrName>
                                        </p:attrNameLst>
                                      </p:cBhvr>
                                      <p:tavLst>
                                        <p:tav tm="0">
                                          <p:val>
                                            <p:strVal val="#ppt_y+.1"/>
                                          </p:val>
                                        </p:tav>
                                        <p:tav tm="100000">
                                          <p:val>
                                            <p:strVal val="#ppt_y"/>
                                          </p:val>
                                        </p:tav>
                                      </p:tavLst>
                                    </p:anim>
                                  </p:childTnLst>
                                </p:cTn>
                              </p:par>
                            </p:childTnLst>
                          </p:cTn>
                        </p:par>
                        <p:par>
                          <p:cTn id="69" fill="hold">
                            <p:stCondLst>
                              <p:cond delay="4500"/>
                            </p:stCondLst>
                            <p:childTnLst>
                              <p:par>
                                <p:cTn id="70" presetID="41" presetClass="entr" presetSubtype="0" fill="hold" grpId="0" nodeType="afterEffect">
                                  <p:stCondLst>
                                    <p:cond delay="0"/>
                                  </p:stCondLst>
                                  <p:iterate type="lt">
                                    <p:tmPct val="10000"/>
                                  </p:iterate>
                                  <p:childTnLst>
                                    <p:set>
                                      <p:cBhvr>
                                        <p:cTn id="71" dur="1" fill="hold">
                                          <p:stCondLst>
                                            <p:cond delay="0"/>
                                          </p:stCondLst>
                                        </p:cTn>
                                        <p:tgtEl>
                                          <p:spTgt spid="34"/>
                                        </p:tgtEl>
                                        <p:attrNameLst>
                                          <p:attrName>style.visibility</p:attrName>
                                        </p:attrNameLst>
                                      </p:cBhvr>
                                      <p:to>
                                        <p:strVal val="visible"/>
                                      </p:to>
                                    </p:set>
                                    <p:anim calcmode="lin" valueType="num">
                                      <p:cBhvr>
                                        <p:cTn id="72"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34"/>
                                        </p:tgtEl>
                                        <p:attrNameLst>
                                          <p:attrName>ppt_y</p:attrName>
                                        </p:attrNameLst>
                                      </p:cBhvr>
                                      <p:tavLst>
                                        <p:tav tm="0">
                                          <p:val>
                                            <p:strVal val="#ppt_y"/>
                                          </p:val>
                                        </p:tav>
                                        <p:tav tm="100000">
                                          <p:val>
                                            <p:strVal val="#ppt_y"/>
                                          </p:val>
                                        </p:tav>
                                      </p:tavLst>
                                    </p:anim>
                                    <p:anim calcmode="lin" valueType="num">
                                      <p:cBhvr>
                                        <p:cTn id="74"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34"/>
                                        </p:tgtEl>
                                      </p:cBhvr>
                                    </p:animEffect>
                                  </p:childTnLst>
                                </p:cTn>
                              </p:par>
                            </p:childTnLst>
                          </p:cTn>
                        </p:par>
                        <p:par>
                          <p:cTn id="77" fill="hold">
                            <p:stCondLst>
                              <p:cond delay="5250"/>
                            </p:stCondLst>
                            <p:childTnLst>
                              <p:par>
                                <p:cTn id="78" presetID="42" presetClass="entr" presetSubtype="0" fill="hold" grpId="0"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fade">
                                      <p:cBhvr>
                                        <p:cTn id="80" dur="1000"/>
                                        <p:tgtEl>
                                          <p:spTgt spid="30"/>
                                        </p:tgtEl>
                                      </p:cBhvr>
                                    </p:animEffect>
                                    <p:anim calcmode="lin" valueType="num">
                                      <p:cBhvr>
                                        <p:cTn id="81" dur="1000" fill="hold"/>
                                        <p:tgtEl>
                                          <p:spTgt spid="30"/>
                                        </p:tgtEl>
                                        <p:attrNameLst>
                                          <p:attrName>ppt_x</p:attrName>
                                        </p:attrNameLst>
                                      </p:cBhvr>
                                      <p:tavLst>
                                        <p:tav tm="0">
                                          <p:val>
                                            <p:strVal val="#ppt_x"/>
                                          </p:val>
                                        </p:tav>
                                        <p:tav tm="100000">
                                          <p:val>
                                            <p:strVal val="#ppt_x"/>
                                          </p:val>
                                        </p:tav>
                                      </p:tavLst>
                                    </p:anim>
                                    <p:anim calcmode="lin" valueType="num">
                                      <p:cBhvr>
                                        <p:cTn id="82" dur="1000" fill="hold"/>
                                        <p:tgtEl>
                                          <p:spTgt spid="30"/>
                                        </p:tgtEl>
                                        <p:attrNameLst>
                                          <p:attrName>ppt_y</p:attrName>
                                        </p:attrNameLst>
                                      </p:cBhvr>
                                      <p:tavLst>
                                        <p:tav tm="0">
                                          <p:val>
                                            <p:strVal val="#ppt_y+.1"/>
                                          </p:val>
                                        </p:tav>
                                        <p:tav tm="100000">
                                          <p:val>
                                            <p:strVal val="#ppt_y"/>
                                          </p:val>
                                        </p:tav>
                                      </p:tavLst>
                                    </p:anim>
                                  </p:childTnLst>
                                </p:cTn>
                              </p:par>
                            </p:childTnLst>
                          </p:cTn>
                        </p:par>
                        <p:par>
                          <p:cTn id="83" fill="hold">
                            <p:stCondLst>
                              <p:cond delay="625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35"/>
                                        </p:tgtEl>
                                        <p:attrNameLst>
                                          <p:attrName>style.visibility</p:attrName>
                                        </p:attrNameLst>
                                      </p:cBhvr>
                                      <p:to>
                                        <p:strVal val="visible"/>
                                      </p:to>
                                    </p:set>
                                    <p:anim calcmode="lin" valueType="num">
                                      <p:cBhvr>
                                        <p:cTn id="86"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35"/>
                                        </p:tgtEl>
                                        <p:attrNameLst>
                                          <p:attrName>ppt_y</p:attrName>
                                        </p:attrNameLst>
                                      </p:cBhvr>
                                      <p:tavLst>
                                        <p:tav tm="0">
                                          <p:val>
                                            <p:strVal val="#ppt_y"/>
                                          </p:val>
                                        </p:tav>
                                        <p:tav tm="100000">
                                          <p:val>
                                            <p:strVal val="#ppt_y"/>
                                          </p:val>
                                        </p:tav>
                                      </p:tavLst>
                                    </p:anim>
                                    <p:anim calcmode="lin" valueType="num">
                                      <p:cBhvr>
                                        <p:cTn id="88"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35"/>
                                        </p:tgtEl>
                                      </p:cBhvr>
                                    </p:animEffect>
                                  </p:childTnLst>
                                </p:cTn>
                              </p:par>
                            </p:childTnLst>
                          </p:cTn>
                        </p:par>
                        <p:par>
                          <p:cTn id="91" fill="hold">
                            <p:stCondLst>
                              <p:cond delay="7000"/>
                            </p:stCondLst>
                            <p:childTnLst>
                              <p:par>
                                <p:cTn id="92" presetID="42" presetClass="entr" presetSubtype="0" fill="hold" grpId="0" nodeType="afterEffect">
                                  <p:stCondLst>
                                    <p:cond delay="0"/>
                                  </p:stCondLst>
                                  <p:childTnLst>
                                    <p:set>
                                      <p:cBhvr>
                                        <p:cTn id="93" dur="1" fill="hold">
                                          <p:stCondLst>
                                            <p:cond delay="0"/>
                                          </p:stCondLst>
                                        </p:cTn>
                                        <p:tgtEl>
                                          <p:spTgt spid="31"/>
                                        </p:tgtEl>
                                        <p:attrNameLst>
                                          <p:attrName>style.visibility</p:attrName>
                                        </p:attrNameLst>
                                      </p:cBhvr>
                                      <p:to>
                                        <p:strVal val="visible"/>
                                      </p:to>
                                    </p:set>
                                    <p:animEffect transition="in" filter="fade">
                                      <p:cBhvr>
                                        <p:cTn id="94" dur="1000"/>
                                        <p:tgtEl>
                                          <p:spTgt spid="31"/>
                                        </p:tgtEl>
                                      </p:cBhvr>
                                    </p:animEffect>
                                    <p:anim calcmode="lin" valueType="num">
                                      <p:cBhvr>
                                        <p:cTn id="95" dur="1000" fill="hold"/>
                                        <p:tgtEl>
                                          <p:spTgt spid="31"/>
                                        </p:tgtEl>
                                        <p:attrNameLst>
                                          <p:attrName>ppt_x</p:attrName>
                                        </p:attrNameLst>
                                      </p:cBhvr>
                                      <p:tavLst>
                                        <p:tav tm="0">
                                          <p:val>
                                            <p:strVal val="#ppt_x"/>
                                          </p:val>
                                        </p:tav>
                                        <p:tav tm="100000">
                                          <p:val>
                                            <p:strVal val="#ppt_x"/>
                                          </p:val>
                                        </p:tav>
                                      </p:tavLst>
                                    </p:anim>
                                    <p:anim calcmode="lin" valueType="num">
                                      <p:cBhvr>
                                        <p:cTn id="9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p:bldP spid="34"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3"/>
          <p:cNvSpPr txBox="1"/>
          <p:nvPr/>
        </p:nvSpPr>
        <p:spPr>
          <a:xfrm>
            <a:off x="1187624" y="1339085"/>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6" name="TextBox 15"/>
          <p:cNvSpPr txBox="1"/>
          <p:nvPr/>
        </p:nvSpPr>
        <p:spPr>
          <a:xfrm>
            <a:off x="4671379" y="4014706"/>
            <a:ext cx="1826141" cy="584775"/>
          </a:xfrm>
          <a:prstGeom prst="rect">
            <a:avLst/>
          </a:prstGeom>
          <a:noFill/>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点击此处输入文字</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点击此处输入文字</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7" name="TextBox 16"/>
          <p:cNvSpPr txBox="1"/>
          <p:nvPr/>
        </p:nvSpPr>
        <p:spPr>
          <a:xfrm>
            <a:off x="2811949" y="4788441"/>
            <a:ext cx="1826141" cy="584775"/>
          </a:xfrm>
          <a:prstGeom prst="rect">
            <a:avLst/>
          </a:prstGeom>
          <a:noFill/>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点击此处输入文字</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点击此处输入文字</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8" name="TextBox 17"/>
          <p:cNvSpPr txBox="1"/>
          <p:nvPr/>
        </p:nvSpPr>
        <p:spPr>
          <a:xfrm>
            <a:off x="6399815" y="3062206"/>
            <a:ext cx="1620957" cy="523220"/>
          </a:xfrm>
          <a:prstGeom prst="rect">
            <a:avLst/>
          </a:prstGeom>
          <a:noFill/>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点击此处输入文字</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点击此处输入文字</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19" name="组合 18"/>
          <p:cNvGrpSpPr/>
          <p:nvPr/>
        </p:nvGrpSpPr>
        <p:grpSpPr>
          <a:xfrm>
            <a:off x="1259632" y="2790744"/>
            <a:ext cx="1944688" cy="2447925"/>
            <a:chOff x="681032" y="1902140"/>
            <a:chExt cx="1944688" cy="2447925"/>
          </a:xfrm>
        </p:grpSpPr>
        <p:sp>
          <p:nvSpPr>
            <p:cNvPr id="20"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pattFill prst="dkUpDiag">
              <a:fgClr>
                <a:srgbClr val="FF66CC"/>
              </a:fgClr>
              <a:bgClr>
                <a:srgbClr val="363636"/>
              </a:bgClr>
            </a:pattFill>
            <a:ln>
              <a:noFill/>
            </a:ln>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1" name="矩形​​ 16"/>
            <p:cNvSpPr>
              <a:spLocks noChangeArrowheads="1"/>
            </p:cNvSpPr>
            <p:nvPr/>
          </p:nvSpPr>
          <p:spPr bwMode="auto">
            <a:xfrm>
              <a:off x="1164706" y="2412848"/>
              <a:ext cx="95410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Unicode MS" pitchFamily="34" charset="-122"/>
                </a:rPr>
                <a:t>点击录</a:t>
              </a:r>
              <a:endPar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Unicode MS" pitchFamily="34" charset="-122"/>
                </a:rPr>
                <a:t>入内容</a:t>
              </a:r>
            </a:p>
          </p:txBody>
        </p:sp>
      </p:grpSp>
      <p:grpSp>
        <p:nvGrpSpPr>
          <p:cNvPr id="22" name="组合 21"/>
          <p:cNvGrpSpPr/>
          <p:nvPr/>
        </p:nvGrpSpPr>
        <p:grpSpPr>
          <a:xfrm>
            <a:off x="3725020" y="2417682"/>
            <a:ext cx="1439862" cy="1812925"/>
            <a:chOff x="3146420" y="1529078"/>
            <a:chExt cx="1439862" cy="1812925"/>
          </a:xfrm>
        </p:grpSpPr>
        <p:sp>
          <p:nvSpPr>
            <p:cNvPr id="23"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pattFill prst="dkUpDiag">
              <a:fgClr>
                <a:srgbClr val="00A0E9"/>
              </a:fgClr>
              <a:bgClr>
                <a:srgbClr val="363636"/>
              </a:bgClr>
            </a:pattFill>
            <a:ln>
              <a:noFill/>
            </a:ln>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17"/>
            <p:cNvSpPr>
              <a:spLocks noChangeArrowheads="1"/>
            </p:cNvSpPr>
            <p:nvPr/>
          </p:nvSpPr>
          <p:spPr bwMode="auto">
            <a:xfrm>
              <a:off x="3437256" y="1855757"/>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rPr>
                <a:t>点击录</a:t>
              </a:r>
              <a:endPar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rPr>
                <a:t>入内容</a:t>
              </a:r>
            </a:p>
          </p:txBody>
        </p:sp>
      </p:grpSp>
      <p:grpSp>
        <p:nvGrpSpPr>
          <p:cNvPr id="25" name="组合 24"/>
          <p:cNvGrpSpPr/>
          <p:nvPr/>
        </p:nvGrpSpPr>
        <p:grpSpPr>
          <a:xfrm>
            <a:off x="5782162" y="1906518"/>
            <a:ext cx="1012825" cy="1274762"/>
            <a:chOff x="5073645" y="1252853"/>
            <a:chExt cx="1012825" cy="1274762"/>
          </a:xfrm>
        </p:grpSpPr>
        <p:sp>
          <p:nvSpPr>
            <p:cNvPr id="26"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pattFill prst="dkUpDiag">
              <a:fgClr>
                <a:srgbClr val="FFCC00"/>
              </a:fgClr>
              <a:bgClr>
                <a:srgbClr val="363636"/>
              </a:bgClr>
            </a:pattFill>
            <a:ln>
              <a:noFill/>
            </a:ln>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 name="矩形​​ 18"/>
            <p:cNvSpPr>
              <a:spLocks noChangeArrowheads="1"/>
            </p:cNvSpPr>
            <p:nvPr/>
          </p:nvSpPr>
          <p:spPr bwMode="auto">
            <a:xfrm>
              <a:off x="5217626" y="146348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rPr>
                <a:t>点击录</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6"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362">
                                          <p:stCondLst>
                                            <p:cond delay="0"/>
                                          </p:stCondLst>
                                        </p:cTn>
                                        <p:tgtEl>
                                          <p:spTgt spid="19"/>
                                        </p:tgtEl>
                                      </p:cBhvr>
                                    </p:animEffect>
                                    <p:anim calcmode="lin" valueType="num">
                                      <p:cBhvr>
                                        <p:cTn id="12" dur="1139"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3" dur="415"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4" dur="415" tmFilter="0, 0; 0.125,0.2665; 0.25,0.4; 0.375,0.465; 0.5,0.5;  0.625,0.535; 0.75,0.6; 0.875,0.7335; 1,1">
                                          <p:stCondLst>
                                            <p:cond delay="415"/>
                                          </p:stCondLst>
                                        </p:cTn>
                                        <p:tgtEl>
                                          <p:spTgt spid="19"/>
                                        </p:tgtEl>
                                        <p:attrNameLst>
                                          <p:attrName>ppt_y</p:attrName>
                                        </p:attrNameLst>
                                      </p:cBhvr>
                                      <p:tavLst>
                                        <p:tav tm="0" fmla="#ppt_y-sin(pi*$)/9">
                                          <p:val>
                                            <p:fltVal val="0"/>
                                          </p:val>
                                        </p:tav>
                                        <p:tav tm="100000">
                                          <p:val>
                                            <p:fltVal val="1"/>
                                          </p:val>
                                        </p:tav>
                                      </p:tavLst>
                                    </p:anim>
                                    <p:anim calcmode="lin" valueType="num">
                                      <p:cBhvr>
                                        <p:cTn id="15" dur="207" tmFilter="0, 0; 0.125,0.2665; 0.25,0.4; 0.375,0.465; 0.5,0.5;  0.625,0.535; 0.75,0.6; 0.875,0.7335; 1,1">
                                          <p:stCondLst>
                                            <p:cond delay="828"/>
                                          </p:stCondLst>
                                        </p:cTn>
                                        <p:tgtEl>
                                          <p:spTgt spid="19"/>
                                        </p:tgtEl>
                                        <p:attrNameLst>
                                          <p:attrName>ppt_y</p:attrName>
                                        </p:attrNameLst>
                                      </p:cBhvr>
                                      <p:tavLst>
                                        <p:tav tm="0" fmla="#ppt_y-sin(pi*$)/27">
                                          <p:val>
                                            <p:fltVal val="0"/>
                                          </p:val>
                                        </p:tav>
                                        <p:tav tm="100000">
                                          <p:val>
                                            <p:fltVal val="1"/>
                                          </p:val>
                                        </p:tav>
                                      </p:tavLst>
                                    </p:anim>
                                    <p:anim calcmode="lin" valueType="num">
                                      <p:cBhvr>
                                        <p:cTn id="16" dur="103" tmFilter="0, 0; 0.125,0.2665; 0.25,0.4; 0.375,0.465; 0.5,0.5;  0.625,0.535; 0.75,0.6; 0.875,0.7335; 1,1">
                                          <p:stCondLst>
                                            <p:cond delay="1035"/>
                                          </p:stCondLst>
                                        </p:cTn>
                                        <p:tgtEl>
                                          <p:spTgt spid="19"/>
                                        </p:tgtEl>
                                        <p:attrNameLst>
                                          <p:attrName>ppt_y</p:attrName>
                                        </p:attrNameLst>
                                      </p:cBhvr>
                                      <p:tavLst>
                                        <p:tav tm="0" fmla="#ppt_y-sin(pi*$)/81">
                                          <p:val>
                                            <p:fltVal val="0"/>
                                          </p:val>
                                        </p:tav>
                                        <p:tav tm="100000">
                                          <p:val>
                                            <p:fltVal val="1"/>
                                          </p:val>
                                        </p:tav>
                                      </p:tavLst>
                                    </p:anim>
                                    <p:animScale>
                                      <p:cBhvr>
                                        <p:cTn id="17" dur="16">
                                          <p:stCondLst>
                                            <p:cond delay="406"/>
                                          </p:stCondLst>
                                        </p:cTn>
                                        <p:tgtEl>
                                          <p:spTgt spid="19"/>
                                        </p:tgtEl>
                                      </p:cBhvr>
                                      <p:to x="100000" y="60000"/>
                                    </p:animScale>
                                    <p:animScale>
                                      <p:cBhvr>
                                        <p:cTn id="18" dur="104" decel="50000">
                                          <p:stCondLst>
                                            <p:cond delay="423"/>
                                          </p:stCondLst>
                                        </p:cTn>
                                        <p:tgtEl>
                                          <p:spTgt spid="19"/>
                                        </p:tgtEl>
                                      </p:cBhvr>
                                      <p:to x="100000" y="100000"/>
                                    </p:animScale>
                                    <p:animScale>
                                      <p:cBhvr>
                                        <p:cTn id="19" dur="16">
                                          <p:stCondLst>
                                            <p:cond delay="820"/>
                                          </p:stCondLst>
                                        </p:cTn>
                                        <p:tgtEl>
                                          <p:spTgt spid="19"/>
                                        </p:tgtEl>
                                      </p:cBhvr>
                                      <p:to x="100000" y="80000"/>
                                    </p:animScale>
                                    <p:animScale>
                                      <p:cBhvr>
                                        <p:cTn id="20" dur="104" decel="50000">
                                          <p:stCondLst>
                                            <p:cond delay="836"/>
                                          </p:stCondLst>
                                        </p:cTn>
                                        <p:tgtEl>
                                          <p:spTgt spid="19"/>
                                        </p:tgtEl>
                                      </p:cBhvr>
                                      <p:to x="100000" y="100000"/>
                                    </p:animScale>
                                    <p:animScale>
                                      <p:cBhvr>
                                        <p:cTn id="21" dur="16">
                                          <p:stCondLst>
                                            <p:cond delay="1026"/>
                                          </p:stCondLst>
                                        </p:cTn>
                                        <p:tgtEl>
                                          <p:spTgt spid="19"/>
                                        </p:tgtEl>
                                      </p:cBhvr>
                                      <p:to x="100000" y="90000"/>
                                    </p:animScale>
                                    <p:animScale>
                                      <p:cBhvr>
                                        <p:cTn id="22" dur="104" decel="50000">
                                          <p:stCondLst>
                                            <p:cond delay="1042"/>
                                          </p:stCondLst>
                                        </p:cTn>
                                        <p:tgtEl>
                                          <p:spTgt spid="19"/>
                                        </p:tgtEl>
                                      </p:cBhvr>
                                      <p:to x="100000" y="100000"/>
                                    </p:animScale>
                                    <p:animScale>
                                      <p:cBhvr>
                                        <p:cTn id="23" dur="16">
                                          <p:stCondLst>
                                            <p:cond delay="1130"/>
                                          </p:stCondLst>
                                        </p:cTn>
                                        <p:tgtEl>
                                          <p:spTgt spid="19"/>
                                        </p:tgtEl>
                                      </p:cBhvr>
                                      <p:to x="100000" y="95000"/>
                                    </p:animScale>
                                    <p:animScale>
                                      <p:cBhvr>
                                        <p:cTn id="24" dur="104" decel="50000">
                                          <p:stCondLst>
                                            <p:cond delay="1146"/>
                                          </p:stCondLst>
                                        </p:cTn>
                                        <p:tgtEl>
                                          <p:spTgt spid="19"/>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362">
                                          <p:stCondLst>
                                            <p:cond delay="0"/>
                                          </p:stCondLst>
                                        </p:cTn>
                                        <p:tgtEl>
                                          <p:spTgt spid="22"/>
                                        </p:tgtEl>
                                      </p:cBhvr>
                                    </p:animEffect>
                                    <p:anim calcmode="lin" valueType="num">
                                      <p:cBhvr>
                                        <p:cTn id="28" dur="1139"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29" dur="415"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30" dur="415" tmFilter="0, 0; 0.125,0.2665; 0.25,0.4; 0.375,0.465; 0.5,0.5;  0.625,0.535; 0.75,0.6; 0.875,0.7335; 1,1">
                                          <p:stCondLst>
                                            <p:cond delay="415"/>
                                          </p:stCondLst>
                                        </p:cTn>
                                        <p:tgtEl>
                                          <p:spTgt spid="22"/>
                                        </p:tgtEl>
                                        <p:attrNameLst>
                                          <p:attrName>ppt_y</p:attrName>
                                        </p:attrNameLst>
                                      </p:cBhvr>
                                      <p:tavLst>
                                        <p:tav tm="0" fmla="#ppt_y-sin(pi*$)/9">
                                          <p:val>
                                            <p:fltVal val="0"/>
                                          </p:val>
                                        </p:tav>
                                        <p:tav tm="100000">
                                          <p:val>
                                            <p:fltVal val="1"/>
                                          </p:val>
                                        </p:tav>
                                      </p:tavLst>
                                    </p:anim>
                                    <p:anim calcmode="lin" valueType="num">
                                      <p:cBhvr>
                                        <p:cTn id="31" dur="207" tmFilter="0, 0; 0.125,0.2665; 0.25,0.4; 0.375,0.465; 0.5,0.5;  0.625,0.535; 0.75,0.6; 0.875,0.7335; 1,1">
                                          <p:stCondLst>
                                            <p:cond delay="828"/>
                                          </p:stCondLst>
                                        </p:cTn>
                                        <p:tgtEl>
                                          <p:spTgt spid="22"/>
                                        </p:tgtEl>
                                        <p:attrNameLst>
                                          <p:attrName>ppt_y</p:attrName>
                                        </p:attrNameLst>
                                      </p:cBhvr>
                                      <p:tavLst>
                                        <p:tav tm="0" fmla="#ppt_y-sin(pi*$)/27">
                                          <p:val>
                                            <p:fltVal val="0"/>
                                          </p:val>
                                        </p:tav>
                                        <p:tav tm="100000">
                                          <p:val>
                                            <p:fltVal val="1"/>
                                          </p:val>
                                        </p:tav>
                                      </p:tavLst>
                                    </p:anim>
                                    <p:anim calcmode="lin" valueType="num">
                                      <p:cBhvr>
                                        <p:cTn id="32" dur="103" tmFilter="0, 0; 0.125,0.2665; 0.25,0.4; 0.375,0.465; 0.5,0.5;  0.625,0.535; 0.75,0.6; 0.875,0.7335; 1,1">
                                          <p:stCondLst>
                                            <p:cond delay="1035"/>
                                          </p:stCondLst>
                                        </p:cTn>
                                        <p:tgtEl>
                                          <p:spTgt spid="22"/>
                                        </p:tgtEl>
                                        <p:attrNameLst>
                                          <p:attrName>ppt_y</p:attrName>
                                        </p:attrNameLst>
                                      </p:cBhvr>
                                      <p:tavLst>
                                        <p:tav tm="0" fmla="#ppt_y-sin(pi*$)/81">
                                          <p:val>
                                            <p:fltVal val="0"/>
                                          </p:val>
                                        </p:tav>
                                        <p:tav tm="100000">
                                          <p:val>
                                            <p:fltVal val="1"/>
                                          </p:val>
                                        </p:tav>
                                      </p:tavLst>
                                    </p:anim>
                                    <p:animScale>
                                      <p:cBhvr>
                                        <p:cTn id="33" dur="16">
                                          <p:stCondLst>
                                            <p:cond delay="406"/>
                                          </p:stCondLst>
                                        </p:cTn>
                                        <p:tgtEl>
                                          <p:spTgt spid="22"/>
                                        </p:tgtEl>
                                      </p:cBhvr>
                                      <p:to x="100000" y="60000"/>
                                    </p:animScale>
                                    <p:animScale>
                                      <p:cBhvr>
                                        <p:cTn id="34" dur="104" decel="50000">
                                          <p:stCondLst>
                                            <p:cond delay="423"/>
                                          </p:stCondLst>
                                        </p:cTn>
                                        <p:tgtEl>
                                          <p:spTgt spid="22"/>
                                        </p:tgtEl>
                                      </p:cBhvr>
                                      <p:to x="100000" y="100000"/>
                                    </p:animScale>
                                    <p:animScale>
                                      <p:cBhvr>
                                        <p:cTn id="35" dur="16">
                                          <p:stCondLst>
                                            <p:cond delay="820"/>
                                          </p:stCondLst>
                                        </p:cTn>
                                        <p:tgtEl>
                                          <p:spTgt spid="22"/>
                                        </p:tgtEl>
                                      </p:cBhvr>
                                      <p:to x="100000" y="80000"/>
                                    </p:animScale>
                                    <p:animScale>
                                      <p:cBhvr>
                                        <p:cTn id="36" dur="104" decel="50000">
                                          <p:stCondLst>
                                            <p:cond delay="836"/>
                                          </p:stCondLst>
                                        </p:cTn>
                                        <p:tgtEl>
                                          <p:spTgt spid="22"/>
                                        </p:tgtEl>
                                      </p:cBhvr>
                                      <p:to x="100000" y="100000"/>
                                    </p:animScale>
                                    <p:animScale>
                                      <p:cBhvr>
                                        <p:cTn id="37" dur="16">
                                          <p:stCondLst>
                                            <p:cond delay="1026"/>
                                          </p:stCondLst>
                                        </p:cTn>
                                        <p:tgtEl>
                                          <p:spTgt spid="22"/>
                                        </p:tgtEl>
                                      </p:cBhvr>
                                      <p:to x="100000" y="90000"/>
                                    </p:animScale>
                                    <p:animScale>
                                      <p:cBhvr>
                                        <p:cTn id="38" dur="104" decel="50000">
                                          <p:stCondLst>
                                            <p:cond delay="1042"/>
                                          </p:stCondLst>
                                        </p:cTn>
                                        <p:tgtEl>
                                          <p:spTgt spid="22"/>
                                        </p:tgtEl>
                                      </p:cBhvr>
                                      <p:to x="100000" y="100000"/>
                                    </p:animScale>
                                    <p:animScale>
                                      <p:cBhvr>
                                        <p:cTn id="39" dur="16">
                                          <p:stCondLst>
                                            <p:cond delay="1130"/>
                                          </p:stCondLst>
                                        </p:cTn>
                                        <p:tgtEl>
                                          <p:spTgt spid="22"/>
                                        </p:tgtEl>
                                      </p:cBhvr>
                                      <p:to x="100000" y="95000"/>
                                    </p:animScale>
                                    <p:animScale>
                                      <p:cBhvr>
                                        <p:cTn id="40" dur="104" decel="50000">
                                          <p:stCondLst>
                                            <p:cond delay="1146"/>
                                          </p:stCondLst>
                                        </p:cTn>
                                        <p:tgtEl>
                                          <p:spTgt spid="22"/>
                                        </p:tgtEl>
                                      </p:cBhvr>
                                      <p:to x="100000" y="100000"/>
                                    </p:animScale>
                                  </p:childTnLst>
                                </p:cTn>
                              </p:par>
                              <p:par>
                                <p:cTn id="41" presetID="26" presetClass="entr" presetSubtype="0" fill="hold" nodeType="withEffect">
                                  <p:stCondLst>
                                    <p:cond delay="500"/>
                                  </p:stCondLst>
                                  <p:childTnLst>
                                    <p:set>
                                      <p:cBhvr>
                                        <p:cTn id="42" dur="1" fill="hold">
                                          <p:stCondLst>
                                            <p:cond delay="0"/>
                                          </p:stCondLst>
                                        </p:cTn>
                                        <p:tgtEl>
                                          <p:spTgt spid="25"/>
                                        </p:tgtEl>
                                        <p:attrNameLst>
                                          <p:attrName>style.visibility</p:attrName>
                                        </p:attrNameLst>
                                      </p:cBhvr>
                                      <p:to>
                                        <p:strVal val="visible"/>
                                      </p:to>
                                    </p:set>
                                    <p:animEffect transition="in" filter="wipe(down)">
                                      <p:cBhvr>
                                        <p:cTn id="43" dur="362">
                                          <p:stCondLst>
                                            <p:cond delay="0"/>
                                          </p:stCondLst>
                                        </p:cTn>
                                        <p:tgtEl>
                                          <p:spTgt spid="25"/>
                                        </p:tgtEl>
                                      </p:cBhvr>
                                    </p:animEffect>
                                    <p:anim calcmode="lin" valueType="num">
                                      <p:cBhvr>
                                        <p:cTn id="44" dur="1139"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45" dur="415"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46" dur="415" tmFilter="0, 0; 0.125,0.2665; 0.25,0.4; 0.375,0.465; 0.5,0.5;  0.625,0.535; 0.75,0.6; 0.875,0.7335; 1,1">
                                          <p:stCondLst>
                                            <p:cond delay="415"/>
                                          </p:stCondLst>
                                        </p:cTn>
                                        <p:tgtEl>
                                          <p:spTgt spid="25"/>
                                        </p:tgtEl>
                                        <p:attrNameLst>
                                          <p:attrName>ppt_y</p:attrName>
                                        </p:attrNameLst>
                                      </p:cBhvr>
                                      <p:tavLst>
                                        <p:tav tm="0" fmla="#ppt_y-sin(pi*$)/9">
                                          <p:val>
                                            <p:fltVal val="0"/>
                                          </p:val>
                                        </p:tav>
                                        <p:tav tm="100000">
                                          <p:val>
                                            <p:fltVal val="1"/>
                                          </p:val>
                                        </p:tav>
                                      </p:tavLst>
                                    </p:anim>
                                    <p:anim calcmode="lin" valueType="num">
                                      <p:cBhvr>
                                        <p:cTn id="47" dur="207" tmFilter="0, 0; 0.125,0.2665; 0.25,0.4; 0.375,0.465; 0.5,0.5;  0.625,0.535; 0.75,0.6; 0.875,0.7335; 1,1">
                                          <p:stCondLst>
                                            <p:cond delay="828"/>
                                          </p:stCondLst>
                                        </p:cTn>
                                        <p:tgtEl>
                                          <p:spTgt spid="25"/>
                                        </p:tgtEl>
                                        <p:attrNameLst>
                                          <p:attrName>ppt_y</p:attrName>
                                        </p:attrNameLst>
                                      </p:cBhvr>
                                      <p:tavLst>
                                        <p:tav tm="0" fmla="#ppt_y-sin(pi*$)/27">
                                          <p:val>
                                            <p:fltVal val="0"/>
                                          </p:val>
                                        </p:tav>
                                        <p:tav tm="100000">
                                          <p:val>
                                            <p:fltVal val="1"/>
                                          </p:val>
                                        </p:tav>
                                      </p:tavLst>
                                    </p:anim>
                                    <p:anim calcmode="lin" valueType="num">
                                      <p:cBhvr>
                                        <p:cTn id="48" dur="103" tmFilter="0, 0; 0.125,0.2665; 0.25,0.4; 0.375,0.465; 0.5,0.5;  0.625,0.535; 0.75,0.6; 0.875,0.7335; 1,1">
                                          <p:stCondLst>
                                            <p:cond delay="1035"/>
                                          </p:stCondLst>
                                        </p:cTn>
                                        <p:tgtEl>
                                          <p:spTgt spid="25"/>
                                        </p:tgtEl>
                                        <p:attrNameLst>
                                          <p:attrName>ppt_y</p:attrName>
                                        </p:attrNameLst>
                                      </p:cBhvr>
                                      <p:tavLst>
                                        <p:tav tm="0" fmla="#ppt_y-sin(pi*$)/81">
                                          <p:val>
                                            <p:fltVal val="0"/>
                                          </p:val>
                                        </p:tav>
                                        <p:tav tm="100000">
                                          <p:val>
                                            <p:fltVal val="1"/>
                                          </p:val>
                                        </p:tav>
                                      </p:tavLst>
                                    </p:anim>
                                    <p:animScale>
                                      <p:cBhvr>
                                        <p:cTn id="49" dur="16">
                                          <p:stCondLst>
                                            <p:cond delay="406"/>
                                          </p:stCondLst>
                                        </p:cTn>
                                        <p:tgtEl>
                                          <p:spTgt spid="25"/>
                                        </p:tgtEl>
                                      </p:cBhvr>
                                      <p:to x="100000" y="60000"/>
                                    </p:animScale>
                                    <p:animScale>
                                      <p:cBhvr>
                                        <p:cTn id="50" dur="104" decel="50000">
                                          <p:stCondLst>
                                            <p:cond delay="423"/>
                                          </p:stCondLst>
                                        </p:cTn>
                                        <p:tgtEl>
                                          <p:spTgt spid="25"/>
                                        </p:tgtEl>
                                      </p:cBhvr>
                                      <p:to x="100000" y="100000"/>
                                    </p:animScale>
                                    <p:animScale>
                                      <p:cBhvr>
                                        <p:cTn id="51" dur="16">
                                          <p:stCondLst>
                                            <p:cond delay="820"/>
                                          </p:stCondLst>
                                        </p:cTn>
                                        <p:tgtEl>
                                          <p:spTgt spid="25"/>
                                        </p:tgtEl>
                                      </p:cBhvr>
                                      <p:to x="100000" y="80000"/>
                                    </p:animScale>
                                    <p:animScale>
                                      <p:cBhvr>
                                        <p:cTn id="52" dur="104" decel="50000">
                                          <p:stCondLst>
                                            <p:cond delay="836"/>
                                          </p:stCondLst>
                                        </p:cTn>
                                        <p:tgtEl>
                                          <p:spTgt spid="25"/>
                                        </p:tgtEl>
                                      </p:cBhvr>
                                      <p:to x="100000" y="100000"/>
                                    </p:animScale>
                                    <p:animScale>
                                      <p:cBhvr>
                                        <p:cTn id="53" dur="16">
                                          <p:stCondLst>
                                            <p:cond delay="1026"/>
                                          </p:stCondLst>
                                        </p:cTn>
                                        <p:tgtEl>
                                          <p:spTgt spid="25"/>
                                        </p:tgtEl>
                                      </p:cBhvr>
                                      <p:to x="100000" y="90000"/>
                                    </p:animScale>
                                    <p:animScale>
                                      <p:cBhvr>
                                        <p:cTn id="54" dur="104" decel="50000">
                                          <p:stCondLst>
                                            <p:cond delay="1042"/>
                                          </p:stCondLst>
                                        </p:cTn>
                                        <p:tgtEl>
                                          <p:spTgt spid="25"/>
                                        </p:tgtEl>
                                      </p:cBhvr>
                                      <p:to x="100000" y="100000"/>
                                    </p:animScale>
                                    <p:animScale>
                                      <p:cBhvr>
                                        <p:cTn id="55" dur="16">
                                          <p:stCondLst>
                                            <p:cond delay="1130"/>
                                          </p:stCondLst>
                                        </p:cTn>
                                        <p:tgtEl>
                                          <p:spTgt spid="25"/>
                                        </p:tgtEl>
                                      </p:cBhvr>
                                      <p:to x="100000" y="95000"/>
                                    </p:animScale>
                                    <p:animScale>
                                      <p:cBhvr>
                                        <p:cTn id="56" dur="104" decel="50000">
                                          <p:stCondLst>
                                            <p:cond delay="1146"/>
                                          </p:stCondLst>
                                        </p:cTn>
                                        <p:tgtEl>
                                          <p:spTgt spid="25"/>
                                        </p:tgtEl>
                                      </p:cBhvr>
                                      <p:to x="100000" y="100000"/>
                                    </p:animScale>
                                  </p:childTnLst>
                                </p:cTn>
                              </p:par>
                            </p:childTnLst>
                          </p:cTn>
                        </p:par>
                        <p:par>
                          <p:cTn id="57" fill="hold">
                            <p:stCondLst>
                              <p:cond delay="2250"/>
                            </p:stCondLst>
                            <p:childTnLst>
                              <p:par>
                                <p:cTn id="58" presetID="22" presetClass="entr" presetSubtype="2"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right)">
                                      <p:cBhvr>
                                        <p:cTn id="60" dur="250"/>
                                        <p:tgtEl>
                                          <p:spTgt spid="18"/>
                                        </p:tgtEl>
                                      </p:cBhvr>
                                    </p:animEffect>
                                  </p:childTnLst>
                                </p:cTn>
                              </p:par>
                              <p:par>
                                <p:cTn id="61" presetID="22" presetClass="entr" presetSubtype="2" fill="hold" grpId="0" nodeType="withEffect">
                                  <p:stCondLst>
                                    <p:cond delay="250"/>
                                  </p:stCondLst>
                                  <p:childTnLst>
                                    <p:set>
                                      <p:cBhvr>
                                        <p:cTn id="62" dur="1" fill="hold">
                                          <p:stCondLst>
                                            <p:cond delay="0"/>
                                          </p:stCondLst>
                                        </p:cTn>
                                        <p:tgtEl>
                                          <p:spTgt spid="16"/>
                                        </p:tgtEl>
                                        <p:attrNameLst>
                                          <p:attrName>style.visibility</p:attrName>
                                        </p:attrNameLst>
                                      </p:cBhvr>
                                      <p:to>
                                        <p:strVal val="visible"/>
                                      </p:to>
                                    </p:set>
                                    <p:animEffect transition="in" filter="wipe(right)">
                                      <p:cBhvr>
                                        <p:cTn id="63" dur="250"/>
                                        <p:tgtEl>
                                          <p:spTgt spid="16"/>
                                        </p:tgtEl>
                                      </p:cBhvr>
                                    </p:animEffect>
                                  </p:childTnLst>
                                </p:cTn>
                              </p:par>
                              <p:par>
                                <p:cTn id="64" presetID="22" presetClass="entr" presetSubtype="2" fill="hold" grpId="0" nodeType="withEffect">
                                  <p:stCondLst>
                                    <p:cond delay="500"/>
                                  </p:stCondLst>
                                  <p:childTnLst>
                                    <p:set>
                                      <p:cBhvr>
                                        <p:cTn id="65" dur="1" fill="hold">
                                          <p:stCondLst>
                                            <p:cond delay="0"/>
                                          </p:stCondLst>
                                        </p:cTn>
                                        <p:tgtEl>
                                          <p:spTgt spid="17"/>
                                        </p:tgtEl>
                                        <p:attrNameLst>
                                          <p:attrName>style.visibility</p:attrName>
                                        </p:attrNameLst>
                                      </p:cBhvr>
                                      <p:to>
                                        <p:strVal val="visible"/>
                                      </p:to>
                                    </p:set>
                                    <p:animEffect transition="in" filter="wipe(right)">
                                      <p:cBhvr>
                                        <p:cTn id="66" dur="2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3"/>
          <p:cNvSpPr txBox="1"/>
          <p:nvPr/>
        </p:nvSpPr>
        <p:spPr>
          <a:xfrm>
            <a:off x="1187624" y="1267077"/>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Freeform 471"/>
          <p:cNvSpPr>
            <a:spLocks noEditPoints="1"/>
          </p:cNvSpPr>
          <p:nvPr/>
        </p:nvSpPr>
        <p:spPr bwMode="auto">
          <a:xfrm>
            <a:off x="4814078" y="3618921"/>
            <a:ext cx="725427" cy="554225"/>
          </a:xfrm>
          <a:custGeom>
            <a:avLst/>
            <a:gdLst>
              <a:gd name="T0" fmla="*/ 103 w 106"/>
              <a:gd name="T1" fmla="*/ 44 h 81"/>
              <a:gd name="T2" fmla="*/ 85 w 106"/>
              <a:gd name="T3" fmla="*/ 26 h 81"/>
              <a:gd name="T4" fmla="*/ 66 w 106"/>
              <a:gd name="T5" fmla="*/ 7 h 81"/>
              <a:gd name="T6" fmla="*/ 47 w 106"/>
              <a:gd name="T7" fmla="*/ 26 h 81"/>
              <a:gd name="T8" fmla="*/ 29 w 106"/>
              <a:gd name="T9" fmla="*/ 44 h 81"/>
              <a:gd name="T10" fmla="*/ 4 w 106"/>
              <a:gd name="T11" fmla="*/ 44 h 81"/>
              <a:gd name="T12" fmla="*/ 4 w 106"/>
              <a:gd name="T13" fmla="*/ 81 h 81"/>
              <a:gd name="T14" fmla="*/ 66 w 106"/>
              <a:gd name="T15" fmla="*/ 81 h 81"/>
              <a:gd name="T16" fmla="*/ 66 w 106"/>
              <a:gd name="T17" fmla="*/ 53 h 81"/>
              <a:gd name="T18" fmla="*/ 84 w 106"/>
              <a:gd name="T19" fmla="*/ 53 h 81"/>
              <a:gd name="T20" fmla="*/ 84 w 106"/>
              <a:gd name="T21" fmla="*/ 81 h 81"/>
              <a:gd name="T22" fmla="*/ 103 w 106"/>
              <a:gd name="T23" fmla="*/ 81 h 81"/>
              <a:gd name="T24" fmla="*/ 103 w 106"/>
              <a:gd name="T25" fmla="*/ 44 h 81"/>
              <a:gd name="T26" fmla="*/ 25 w 106"/>
              <a:gd name="T27" fmla="*/ 66 h 81"/>
              <a:gd name="T28" fmla="*/ 11 w 106"/>
              <a:gd name="T29" fmla="*/ 66 h 81"/>
              <a:gd name="T30" fmla="*/ 11 w 106"/>
              <a:gd name="T31" fmla="*/ 52 h 81"/>
              <a:gd name="T32" fmla="*/ 25 w 106"/>
              <a:gd name="T33" fmla="*/ 52 h 81"/>
              <a:gd name="T34" fmla="*/ 25 w 106"/>
              <a:gd name="T35" fmla="*/ 66 h 81"/>
              <a:gd name="T36" fmla="*/ 47 w 106"/>
              <a:gd name="T37" fmla="*/ 66 h 81"/>
              <a:gd name="T38" fmla="*/ 33 w 106"/>
              <a:gd name="T39" fmla="*/ 66 h 81"/>
              <a:gd name="T40" fmla="*/ 33 w 106"/>
              <a:gd name="T41" fmla="*/ 52 h 81"/>
              <a:gd name="T42" fmla="*/ 47 w 106"/>
              <a:gd name="T43" fmla="*/ 52 h 81"/>
              <a:gd name="T44" fmla="*/ 47 w 106"/>
              <a:gd name="T45" fmla="*/ 66 h 81"/>
              <a:gd name="T46" fmla="*/ 63 w 106"/>
              <a:gd name="T47" fmla="*/ 38 h 81"/>
              <a:gd name="T48" fmla="*/ 56 w 106"/>
              <a:gd name="T49" fmla="*/ 31 h 81"/>
              <a:gd name="T50" fmla="*/ 63 w 106"/>
              <a:gd name="T51" fmla="*/ 25 h 81"/>
              <a:gd name="T52" fmla="*/ 70 w 106"/>
              <a:gd name="T53" fmla="*/ 31 h 81"/>
              <a:gd name="T54" fmla="*/ 63 w 106"/>
              <a:gd name="T55" fmla="*/ 38 h 81"/>
              <a:gd name="T56" fmla="*/ 106 w 106"/>
              <a:gd name="T57" fmla="*/ 40 h 81"/>
              <a:gd name="T58" fmla="*/ 104 w 106"/>
              <a:gd name="T59" fmla="*/ 42 h 81"/>
              <a:gd name="T60" fmla="*/ 66 w 106"/>
              <a:gd name="T61" fmla="*/ 3 h 81"/>
              <a:gd name="T62" fmla="*/ 28 w 106"/>
              <a:gd name="T63" fmla="*/ 41 h 81"/>
              <a:gd name="T64" fmla="*/ 28 w 106"/>
              <a:gd name="T65" fmla="*/ 42 h 81"/>
              <a:gd name="T66" fmla="*/ 0 w 106"/>
              <a:gd name="T67" fmla="*/ 42 h 81"/>
              <a:gd name="T68" fmla="*/ 21 w 106"/>
              <a:gd name="T69" fmla="*/ 20 h 81"/>
              <a:gd name="T70" fmla="*/ 47 w 106"/>
              <a:gd name="T71" fmla="*/ 20 h 81"/>
              <a:gd name="T72" fmla="*/ 66 w 106"/>
              <a:gd name="T73" fmla="*/ 0 h 81"/>
              <a:gd name="T74" fmla="*/ 87 w 106"/>
              <a:gd name="T75" fmla="*/ 21 h 81"/>
              <a:gd name="T76" fmla="*/ 87 w 106"/>
              <a:gd name="T77" fmla="*/ 9 h 81"/>
              <a:gd name="T78" fmla="*/ 95 w 106"/>
              <a:gd name="T79" fmla="*/ 9 h 81"/>
              <a:gd name="T80" fmla="*/ 95 w 106"/>
              <a:gd name="T81" fmla="*/ 30 h 81"/>
              <a:gd name="T82" fmla="*/ 106 w 106"/>
              <a:gd name="T83"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81">
                <a:moveTo>
                  <a:pt x="103" y="44"/>
                </a:moveTo>
                <a:cubicBezTo>
                  <a:pt x="85" y="26"/>
                  <a:pt x="85" y="26"/>
                  <a:pt x="85" y="26"/>
                </a:cubicBezTo>
                <a:cubicBezTo>
                  <a:pt x="66" y="7"/>
                  <a:pt x="66" y="7"/>
                  <a:pt x="66" y="7"/>
                </a:cubicBezTo>
                <a:cubicBezTo>
                  <a:pt x="47" y="26"/>
                  <a:pt x="47" y="26"/>
                  <a:pt x="47" y="26"/>
                </a:cubicBezTo>
                <a:cubicBezTo>
                  <a:pt x="29" y="44"/>
                  <a:pt x="29" y="44"/>
                  <a:pt x="29" y="44"/>
                </a:cubicBezTo>
                <a:cubicBezTo>
                  <a:pt x="4" y="44"/>
                  <a:pt x="4" y="44"/>
                  <a:pt x="4" y="44"/>
                </a:cubicBezTo>
                <a:cubicBezTo>
                  <a:pt x="4" y="81"/>
                  <a:pt x="4" y="81"/>
                  <a:pt x="4" y="81"/>
                </a:cubicBezTo>
                <a:cubicBezTo>
                  <a:pt x="66" y="81"/>
                  <a:pt x="66" y="81"/>
                  <a:pt x="66" y="81"/>
                </a:cubicBezTo>
                <a:cubicBezTo>
                  <a:pt x="66" y="53"/>
                  <a:pt x="66" y="53"/>
                  <a:pt x="66" y="53"/>
                </a:cubicBezTo>
                <a:cubicBezTo>
                  <a:pt x="84" y="53"/>
                  <a:pt x="84" y="53"/>
                  <a:pt x="84" y="53"/>
                </a:cubicBezTo>
                <a:cubicBezTo>
                  <a:pt x="84" y="81"/>
                  <a:pt x="84" y="81"/>
                  <a:pt x="84" y="81"/>
                </a:cubicBezTo>
                <a:cubicBezTo>
                  <a:pt x="103" y="81"/>
                  <a:pt x="103" y="81"/>
                  <a:pt x="103" y="81"/>
                </a:cubicBezTo>
                <a:cubicBezTo>
                  <a:pt x="103" y="44"/>
                  <a:pt x="103" y="44"/>
                  <a:pt x="103" y="44"/>
                </a:cubicBezTo>
                <a:close/>
                <a:moveTo>
                  <a:pt x="25" y="66"/>
                </a:moveTo>
                <a:cubicBezTo>
                  <a:pt x="11" y="66"/>
                  <a:pt x="11" y="66"/>
                  <a:pt x="11" y="66"/>
                </a:cubicBezTo>
                <a:cubicBezTo>
                  <a:pt x="11" y="52"/>
                  <a:pt x="11" y="52"/>
                  <a:pt x="11" y="52"/>
                </a:cubicBezTo>
                <a:cubicBezTo>
                  <a:pt x="25" y="52"/>
                  <a:pt x="25" y="52"/>
                  <a:pt x="25" y="52"/>
                </a:cubicBezTo>
                <a:lnTo>
                  <a:pt x="25" y="66"/>
                </a:lnTo>
                <a:close/>
                <a:moveTo>
                  <a:pt x="47" y="66"/>
                </a:moveTo>
                <a:cubicBezTo>
                  <a:pt x="33" y="66"/>
                  <a:pt x="33" y="66"/>
                  <a:pt x="33" y="66"/>
                </a:cubicBezTo>
                <a:cubicBezTo>
                  <a:pt x="33" y="52"/>
                  <a:pt x="33" y="52"/>
                  <a:pt x="33" y="52"/>
                </a:cubicBezTo>
                <a:cubicBezTo>
                  <a:pt x="47" y="52"/>
                  <a:pt x="47" y="52"/>
                  <a:pt x="47" y="52"/>
                </a:cubicBezTo>
                <a:lnTo>
                  <a:pt x="47" y="66"/>
                </a:lnTo>
                <a:close/>
                <a:moveTo>
                  <a:pt x="63" y="38"/>
                </a:moveTo>
                <a:cubicBezTo>
                  <a:pt x="59" y="38"/>
                  <a:pt x="56" y="35"/>
                  <a:pt x="56" y="31"/>
                </a:cubicBezTo>
                <a:cubicBezTo>
                  <a:pt x="56" y="28"/>
                  <a:pt x="59" y="25"/>
                  <a:pt x="63" y="25"/>
                </a:cubicBezTo>
                <a:cubicBezTo>
                  <a:pt x="67" y="25"/>
                  <a:pt x="70" y="28"/>
                  <a:pt x="70" y="31"/>
                </a:cubicBezTo>
                <a:cubicBezTo>
                  <a:pt x="70" y="35"/>
                  <a:pt x="67" y="38"/>
                  <a:pt x="63" y="38"/>
                </a:cubicBezTo>
                <a:close/>
                <a:moveTo>
                  <a:pt x="106" y="40"/>
                </a:moveTo>
                <a:cubicBezTo>
                  <a:pt x="104" y="42"/>
                  <a:pt x="104" y="42"/>
                  <a:pt x="104" y="42"/>
                </a:cubicBezTo>
                <a:cubicBezTo>
                  <a:pt x="66" y="3"/>
                  <a:pt x="66" y="3"/>
                  <a:pt x="66" y="3"/>
                </a:cubicBezTo>
                <a:cubicBezTo>
                  <a:pt x="28" y="41"/>
                  <a:pt x="28" y="41"/>
                  <a:pt x="28" y="41"/>
                </a:cubicBezTo>
                <a:cubicBezTo>
                  <a:pt x="28" y="42"/>
                  <a:pt x="28" y="42"/>
                  <a:pt x="28" y="42"/>
                </a:cubicBezTo>
                <a:cubicBezTo>
                  <a:pt x="0" y="42"/>
                  <a:pt x="0" y="42"/>
                  <a:pt x="0" y="42"/>
                </a:cubicBezTo>
                <a:cubicBezTo>
                  <a:pt x="21" y="20"/>
                  <a:pt x="21" y="20"/>
                  <a:pt x="21" y="20"/>
                </a:cubicBezTo>
                <a:cubicBezTo>
                  <a:pt x="47" y="20"/>
                  <a:pt x="47" y="20"/>
                  <a:pt x="47" y="20"/>
                </a:cubicBezTo>
                <a:cubicBezTo>
                  <a:pt x="66" y="0"/>
                  <a:pt x="66" y="0"/>
                  <a:pt x="66" y="0"/>
                </a:cubicBezTo>
                <a:cubicBezTo>
                  <a:pt x="87" y="21"/>
                  <a:pt x="87" y="21"/>
                  <a:pt x="87" y="21"/>
                </a:cubicBezTo>
                <a:cubicBezTo>
                  <a:pt x="87" y="9"/>
                  <a:pt x="87" y="9"/>
                  <a:pt x="87" y="9"/>
                </a:cubicBezTo>
                <a:cubicBezTo>
                  <a:pt x="95" y="9"/>
                  <a:pt x="95" y="9"/>
                  <a:pt x="95" y="9"/>
                </a:cubicBezTo>
                <a:cubicBezTo>
                  <a:pt x="95" y="30"/>
                  <a:pt x="95" y="30"/>
                  <a:pt x="95" y="30"/>
                </a:cubicBezTo>
                <a:lnTo>
                  <a:pt x="106" y="40"/>
                </a:lnTo>
                <a:close/>
              </a:path>
            </a:pathLst>
          </a:custGeom>
          <a:pattFill prst="dkUpDiag">
            <a:fgClr>
              <a:srgbClr val="FF0000"/>
            </a:fgClr>
            <a:bgClr>
              <a:srgbClr val="363636"/>
            </a:bgClr>
          </a:pattFill>
          <a:ln>
            <a:noFill/>
          </a:ln>
          <a:effectLst/>
        </p:spPr>
        <p:txBody>
          <a:bodyPr vert="horz" wrap="square" lIns="68579" tIns="34289" rIns="68579" bIns="3428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21" name="Freeform 476"/>
          <p:cNvSpPr>
            <a:spLocks noEditPoints="1"/>
          </p:cNvSpPr>
          <p:nvPr/>
        </p:nvSpPr>
        <p:spPr bwMode="auto">
          <a:xfrm>
            <a:off x="1497566" y="1890729"/>
            <a:ext cx="781006" cy="565910"/>
          </a:xfrm>
          <a:custGeom>
            <a:avLst/>
            <a:gdLst>
              <a:gd name="T0" fmla="*/ 125 w 125"/>
              <a:gd name="T1" fmla="*/ 71 h 73"/>
              <a:gd name="T2" fmla="*/ 124 w 125"/>
              <a:gd name="T3" fmla="*/ 73 h 73"/>
              <a:gd name="T4" fmla="*/ 2 w 125"/>
              <a:gd name="T5" fmla="*/ 73 h 73"/>
              <a:gd name="T6" fmla="*/ 0 w 125"/>
              <a:gd name="T7" fmla="*/ 71 h 73"/>
              <a:gd name="T8" fmla="*/ 0 w 125"/>
              <a:gd name="T9" fmla="*/ 68 h 73"/>
              <a:gd name="T10" fmla="*/ 2 w 125"/>
              <a:gd name="T11" fmla="*/ 66 h 73"/>
              <a:gd name="T12" fmla="*/ 124 w 125"/>
              <a:gd name="T13" fmla="*/ 66 h 73"/>
              <a:gd name="T14" fmla="*/ 125 w 125"/>
              <a:gd name="T15" fmla="*/ 68 h 73"/>
              <a:gd name="T16" fmla="*/ 125 w 125"/>
              <a:gd name="T17" fmla="*/ 71 h 73"/>
              <a:gd name="T18" fmla="*/ 118 w 125"/>
              <a:gd name="T19" fmla="*/ 5 h 73"/>
              <a:gd name="T20" fmla="*/ 118 w 125"/>
              <a:gd name="T21" fmla="*/ 58 h 73"/>
              <a:gd name="T22" fmla="*/ 113 w 125"/>
              <a:gd name="T23" fmla="*/ 63 h 73"/>
              <a:gd name="T24" fmla="*/ 12 w 125"/>
              <a:gd name="T25" fmla="*/ 63 h 73"/>
              <a:gd name="T26" fmla="*/ 7 w 125"/>
              <a:gd name="T27" fmla="*/ 58 h 73"/>
              <a:gd name="T28" fmla="*/ 7 w 125"/>
              <a:gd name="T29" fmla="*/ 5 h 73"/>
              <a:gd name="T30" fmla="*/ 12 w 125"/>
              <a:gd name="T31" fmla="*/ 0 h 73"/>
              <a:gd name="T32" fmla="*/ 113 w 125"/>
              <a:gd name="T33" fmla="*/ 0 h 73"/>
              <a:gd name="T34" fmla="*/ 118 w 125"/>
              <a:gd name="T35" fmla="*/ 5 h 73"/>
              <a:gd name="T36" fmla="*/ 113 w 125"/>
              <a:gd name="T37" fmla="*/ 6 h 73"/>
              <a:gd name="T38" fmla="*/ 12 w 125"/>
              <a:gd name="T39" fmla="*/ 6 h 73"/>
              <a:gd name="T40" fmla="*/ 12 w 125"/>
              <a:gd name="T41" fmla="*/ 59 h 73"/>
              <a:gd name="T42" fmla="*/ 113 w 125"/>
              <a:gd name="T43" fmla="*/ 59 h 73"/>
              <a:gd name="T44" fmla="*/ 113 w 125"/>
              <a:gd name="T45"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73">
                <a:moveTo>
                  <a:pt x="125" y="71"/>
                </a:moveTo>
                <a:cubicBezTo>
                  <a:pt x="125" y="72"/>
                  <a:pt x="124" y="73"/>
                  <a:pt x="124" y="73"/>
                </a:cubicBezTo>
                <a:cubicBezTo>
                  <a:pt x="2" y="73"/>
                  <a:pt x="2" y="73"/>
                  <a:pt x="2" y="73"/>
                </a:cubicBezTo>
                <a:cubicBezTo>
                  <a:pt x="1" y="73"/>
                  <a:pt x="0" y="72"/>
                  <a:pt x="0" y="71"/>
                </a:cubicBezTo>
                <a:cubicBezTo>
                  <a:pt x="0" y="68"/>
                  <a:pt x="0" y="68"/>
                  <a:pt x="0" y="68"/>
                </a:cubicBezTo>
                <a:cubicBezTo>
                  <a:pt x="0" y="67"/>
                  <a:pt x="1" y="66"/>
                  <a:pt x="2" y="66"/>
                </a:cubicBezTo>
                <a:cubicBezTo>
                  <a:pt x="124" y="66"/>
                  <a:pt x="124" y="66"/>
                  <a:pt x="124" y="66"/>
                </a:cubicBezTo>
                <a:cubicBezTo>
                  <a:pt x="124" y="66"/>
                  <a:pt x="125" y="67"/>
                  <a:pt x="125" y="68"/>
                </a:cubicBezTo>
                <a:lnTo>
                  <a:pt x="125" y="71"/>
                </a:lnTo>
                <a:close/>
                <a:moveTo>
                  <a:pt x="118" y="5"/>
                </a:moveTo>
                <a:cubicBezTo>
                  <a:pt x="118" y="58"/>
                  <a:pt x="118" y="58"/>
                  <a:pt x="118" y="58"/>
                </a:cubicBezTo>
                <a:cubicBezTo>
                  <a:pt x="118" y="61"/>
                  <a:pt x="116" y="63"/>
                  <a:pt x="113" y="63"/>
                </a:cubicBezTo>
                <a:cubicBezTo>
                  <a:pt x="12" y="63"/>
                  <a:pt x="12" y="63"/>
                  <a:pt x="12" y="63"/>
                </a:cubicBezTo>
                <a:cubicBezTo>
                  <a:pt x="9" y="63"/>
                  <a:pt x="7" y="61"/>
                  <a:pt x="7" y="58"/>
                </a:cubicBezTo>
                <a:cubicBezTo>
                  <a:pt x="7" y="5"/>
                  <a:pt x="7" y="5"/>
                  <a:pt x="7" y="5"/>
                </a:cubicBezTo>
                <a:cubicBezTo>
                  <a:pt x="7" y="2"/>
                  <a:pt x="9" y="0"/>
                  <a:pt x="12" y="0"/>
                </a:cubicBezTo>
                <a:cubicBezTo>
                  <a:pt x="113" y="0"/>
                  <a:pt x="113" y="0"/>
                  <a:pt x="113" y="0"/>
                </a:cubicBezTo>
                <a:cubicBezTo>
                  <a:pt x="116" y="0"/>
                  <a:pt x="118" y="2"/>
                  <a:pt x="118" y="5"/>
                </a:cubicBezTo>
                <a:close/>
                <a:moveTo>
                  <a:pt x="113" y="6"/>
                </a:moveTo>
                <a:cubicBezTo>
                  <a:pt x="12" y="6"/>
                  <a:pt x="12" y="6"/>
                  <a:pt x="12" y="6"/>
                </a:cubicBezTo>
                <a:cubicBezTo>
                  <a:pt x="12" y="59"/>
                  <a:pt x="12" y="59"/>
                  <a:pt x="12" y="59"/>
                </a:cubicBezTo>
                <a:cubicBezTo>
                  <a:pt x="113" y="59"/>
                  <a:pt x="113" y="59"/>
                  <a:pt x="113" y="59"/>
                </a:cubicBezTo>
                <a:lnTo>
                  <a:pt x="113" y="6"/>
                </a:lnTo>
                <a:close/>
              </a:path>
            </a:pathLst>
          </a:custGeom>
          <a:pattFill prst="dkUpDiag">
            <a:fgClr>
              <a:srgbClr val="FF66CC"/>
            </a:fgClr>
            <a:bgClr>
              <a:srgbClr val="363636"/>
            </a:bgClr>
          </a:pattFill>
          <a:ln>
            <a:noFill/>
          </a:ln>
          <a:effectLst/>
        </p:spPr>
        <p:txBody>
          <a:bodyPr vert="horz" wrap="square" lIns="68579" tIns="34289" rIns="68579" bIns="3428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22" name="Oval 493"/>
          <p:cNvSpPr>
            <a:spLocks noChangeArrowheads="1"/>
          </p:cNvSpPr>
          <p:nvPr/>
        </p:nvSpPr>
        <p:spPr bwMode="auto">
          <a:xfrm>
            <a:off x="1497565" y="3676134"/>
            <a:ext cx="547803" cy="497012"/>
          </a:xfrm>
          <a:custGeom>
            <a:avLst/>
            <a:gdLst/>
            <a:ahLst/>
            <a:cxnLst/>
            <a:rect l="l" t="t" r="r" b="b"/>
            <a:pathLst>
              <a:path w="239713" h="217487">
                <a:moveTo>
                  <a:pt x="67420" y="131762"/>
                </a:moveTo>
                <a:lnTo>
                  <a:pt x="71346" y="131762"/>
                </a:lnTo>
                <a:lnTo>
                  <a:pt x="80061" y="131762"/>
                </a:lnTo>
                <a:lnTo>
                  <a:pt x="80262" y="131762"/>
                </a:lnTo>
                <a:lnTo>
                  <a:pt x="97384" y="131762"/>
                </a:lnTo>
                <a:lnTo>
                  <a:pt x="100603" y="131762"/>
                </a:lnTo>
                <a:lnTo>
                  <a:pt x="101129" y="131762"/>
                </a:lnTo>
                <a:lnTo>
                  <a:pt x="102183" y="131762"/>
                </a:lnTo>
                <a:lnTo>
                  <a:pt x="109088" y="131762"/>
                </a:lnTo>
                <a:lnTo>
                  <a:pt x="109557" y="131762"/>
                </a:lnTo>
                <a:lnTo>
                  <a:pt x="129513" y="131762"/>
                </a:lnTo>
                <a:lnTo>
                  <a:pt x="129572" y="131762"/>
                </a:lnTo>
                <a:lnTo>
                  <a:pt x="168548" y="131762"/>
                </a:lnTo>
                <a:lnTo>
                  <a:pt x="195469" y="137003"/>
                </a:lnTo>
                <a:lnTo>
                  <a:pt x="218177" y="151330"/>
                </a:lnTo>
                <a:lnTo>
                  <a:pt x="233861" y="172645"/>
                </a:lnTo>
                <a:lnTo>
                  <a:pt x="239713" y="198851"/>
                </a:lnTo>
                <a:lnTo>
                  <a:pt x="239713" y="201181"/>
                </a:lnTo>
                <a:lnTo>
                  <a:pt x="239713" y="201181"/>
                </a:lnTo>
                <a:lnTo>
                  <a:pt x="239713" y="217487"/>
                </a:lnTo>
                <a:lnTo>
                  <a:pt x="0" y="217487"/>
                </a:lnTo>
                <a:cubicBezTo>
                  <a:pt x="0" y="217487"/>
                  <a:pt x="0" y="217487"/>
                  <a:pt x="0" y="215158"/>
                </a:cubicBezTo>
                <a:lnTo>
                  <a:pt x="0" y="198851"/>
                </a:lnTo>
                <a:cubicBezTo>
                  <a:pt x="0" y="161580"/>
                  <a:pt x="29964" y="131762"/>
                  <a:pt x="67420" y="131762"/>
                </a:cubicBezTo>
                <a:close/>
                <a:moveTo>
                  <a:pt x="119063" y="0"/>
                </a:moveTo>
                <a:lnTo>
                  <a:pt x="142545" y="4741"/>
                </a:lnTo>
                <a:lnTo>
                  <a:pt x="161720" y="17669"/>
                </a:lnTo>
                <a:lnTo>
                  <a:pt x="174648" y="36844"/>
                </a:lnTo>
                <a:lnTo>
                  <a:pt x="179388" y="60325"/>
                </a:lnTo>
                <a:lnTo>
                  <a:pt x="174648" y="83807"/>
                </a:lnTo>
                <a:lnTo>
                  <a:pt x="161720" y="102981"/>
                </a:lnTo>
                <a:lnTo>
                  <a:pt x="142545" y="115910"/>
                </a:lnTo>
                <a:cubicBezTo>
                  <a:pt x="135327" y="118962"/>
                  <a:pt x="127393" y="120650"/>
                  <a:pt x="119063" y="120650"/>
                </a:cubicBezTo>
                <a:cubicBezTo>
                  <a:pt x="102405" y="120650"/>
                  <a:pt x="87323" y="113898"/>
                  <a:pt x="76407" y="102981"/>
                </a:cubicBezTo>
                <a:cubicBezTo>
                  <a:pt x="70949" y="97523"/>
                  <a:pt x="66531" y="91024"/>
                  <a:pt x="63479" y="83807"/>
                </a:cubicBezTo>
                <a:cubicBezTo>
                  <a:pt x="60426" y="76589"/>
                  <a:pt x="58738" y="68654"/>
                  <a:pt x="58738" y="60325"/>
                </a:cubicBezTo>
                <a:cubicBezTo>
                  <a:pt x="58738" y="43667"/>
                  <a:pt x="65490" y="28585"/>
                  <a:pt x="76407" y="17669"/>
                </a:cubicBezTo>
                <a:cubicBezTo>
                  <a:pt x="81865" y="12210"/>
                  <a:pt x="88365" y="7793"/>
                  <a:pt x="95582" y="4741"/>
                </a:cubicBezTo>
                <a:cubicBezTo>
                  <a:pt x="102799" y="1688"/>
                  <a:pt x="110734" y="0"/>
                  <a:pt x="119063" y="0"/>
                </a:cubicBezTo>
                <a:close/>
              </a:path>
            </a:pathLst>
          </a:custGeom>
          <a:pattFill prst="dkUpDiag">
            <a:fgClr>
              <a:srgbClr val="FFCC00"/>
            </a:fgClr>
            <a:bgClr>
              <a:srgbClr val="363636"/>
            </a:bgClr>
          </a:pattFill>
          <a:ln>
            <a:noFill/>
          </a:ln>
          <a:effectLst/>
        </p:spPr>
        <p:txBody>
          <a:bodyPr vert="horz" wrap="square" lIns="68579" tIns="34289" rIns="68579" bIns="3428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23" name="Freeform 497"/>
          <p:cNvSpPr>
            <a:spLocks noEditPoints="1"/>
          </p:cNvSpPr>
          <p:nvPr/>
        </p:nvSpPr>
        <p:spPr bwMode="auto">
          <a:xfrm>
            <a:off x="4814079" y="1890729"/>
            <a:ext cx="422877" cy="583375"/>
          </a:xfrm>
          <a:custGeom>
            <a:avLst/>
            <a:gdLst>
              <a:gd name="T0" fmla="*/ 125 w 128"/>
              <a:gd name="T1" fmla="*/ 83 h 177"/>
              <a:gd name="T2" fmla="*/ 64 w 128"/>
              <a:gd name="T3" fmla="*/ 177 h 177"/>
              <a:gd name="T4" fmla="*/ 0 w 128"/>
              <a:gd name="T5" fmla="*/ 71 h 177"/>
              <a:gd name="T6" fmla="*/ 0 w 128"/>
              <a:gd name="T7" fmla="*/ 70 h 177"/>
              <a:gd name="T8" fmla="*/ 0 w 128"/>
              <a:gd name="T9" fmla="*/ 64 h 177"/>
              <a:gd name="T10" fmla="*/ 64 w 128"/>
              <a:gd name="T11" fmla="*/ 0 h 177"/>
              <a:gd name="T12" fmla="*/ 128 w 128"/>
              <a:gd name="T13" fmla="*/ 64 h 177"/>
              <a:gd name="T14" fmla="*/ 127 w 128"/>
              <a:gd name="T15" fmla="*/ 68 h 177"/>
              <a:gd name="T16" fmla="*/ 125 w 128"/>
              <a:gd name="T17" fmla="*/ 83 h 177"/>
              <a:gd name="T18" fmla="*/ 64 w 128"/>
              <a:gd name="T19" fmla="*/ 20 h 177"/>
              <a:gd name="T20" fmla="*/ 22 w 128"/>
              <a:gd name="T21" fmla="*/ 62 h 177"/>
              <a:gd name="T22" fmla="*/ 64 w 128"/>
              <a:gd name="T23" fmla="*/ 104 h 177"/>
              <a:gd name="T24" fmla="*/ 106 w 128"/>
              <a:gd name="T25" fmla="*/ 62 h 177"/>
              <a:gd name="T26" fmla="*/ 64 w 128"/>
              <a:gd name="T27" fmla="*/ 20 h 177"/>
              <a:gd name="T28" fmla="*/ 64 w 128"/>
              <a:gd name="T29" fmla="*/ 40 h 177"/>
              <a:gd name="T30" fmla="*/ 44 w 128"/>
              <a:gd name="T31" fmla="*/ 60 h 177"/>
              <a:gd name="T32" fmla="*/ 64 w 128"/>
              <a:gd name="T33" fmla="*/ 80 h 177"/>
              <a:gd name="T34" fmla="*/ 84 w 128"/>
              <a:gd name="T35" fmla="*/ 60 h 177"/>
              <a:gd name="T36" fmla="*/ 64 w 128"/>
              <a:gd name="T37" fmla="*/ 4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177">
                <a:moveTo>
                  <a:pt x="125" y="83"/>
                </a:moveTo>
                <a:cubicBezTo>
                  <a:pt x="120" y="104"/>
                  <a:pt x="105" y="138"/>
                  <a:pt x="64" y="177"/>
                </a:cubicBezTo>
                <a:cubicBezTo>
                  <a:pt x="64" y="177"/>
                  <a:pt x="5" y="122"/>
                  <a:pt x="0" y="71"/>
                </a:cubicBezTo>
                <a:cubicBezTo>
                  <a:pt x="0" y="71"/>
                  <a:pt x="0" y="70"/>
                  <a:pt x="0" y="70"/>
                </a:cubicBezTo>
                <a:cubicBezTo>
                  <a:pt x="0" y="68"/>
                  <a:pt x="0" y="66"/>
                  <a:pt x="0" y="64"/>
                </a:cubicBezTo>
                <a:cubicBezTo>
                  <a:pt x="0" y="29"/>
                  <a:pt x="28" y="0"/>
                  <a:pt x="64" y="0"/>
                </a:cubicBezTo>
                <a:cubicBezTo>
                  <a:pt x="99" y="0"/>
                  <a:pt x="128" y="29"/>
                  <a:pt x="128" y="64"/>
                </a:cubicBezTo>
                <a:cubicBezTo>
                  <a:pt x="128" y="64"/>
                  <a:pt x="128" y="65"/>
                  <a:pt x="127" y="68"/>
                </a:cubicBezTo>
                <a:cubicBezTo>
                  <a:pt x="127" y="73"/>
                  <a:pt x="126" y="78"/>
                  <a:pt x="125" y="83"/>
                </a:cubicBezTo>
                <a:close/>
                <a:moveTo>
                  <a:pt x="64" y="20"/>
                </a:moveTo>
                <a:cubicBezTo>
                  <a:pt x="40" y="20"/>
                  <a:pt x="22" y="39"/>
                  <a:pt x="22" y="62"/>
                </a:cubicBezTo>
                <a:cubicBezTo>
                  <a:pt x="22" y="85"/>
                  <a:pt x="40" y="104"/>
                  <a:pt x="64" y="104"/>
                </a:cubicBezTo>
                <a:cubicBezTo>
                  <a:pt x="87" y="104"/>
                  <a:pt x="106" y="85"/>
                  <a:pt x="106" y="62"/>
                </a:cubicBezTo>
                <a:cubicBezTo>
                  <a:pt x="106" y="39"/>
                  <a:pt x="87" y="20"/>
                  <a:pt x="64" y="20"/>
                </a:cubicBezTo>
                <a:close/>
                <a:moveTo>
                  <a:pt x="64" y="40"/>
                </a:moveTo>
                <a:cubicBezTo>
                  <a:pt x="53" y="40"/>
                  <a:pt x="44" y="49"/>
                  <a:pt x="44" y="60"/>
                </a:cubicBezTo>
                <a:cubicBezTo>
                  <a:pt x="44" y="71"/>
                  <a:pt x="53" y="80"/>
                  <a:pt x="64" y="80"/>
                </a:cubicBezTo>
                <a:cubicBezTo>
                  <a:pt x="75" y="80"/>
                  <a:pt x="84" y="71"/>
                  <a:pt x="84" y="60"/>
                </a:cubicBezTo>
                <a:cubicBezTo>
                  <a:pt x="84" y="49"/>
                  <a:pt x="75" y="40"/>
                  <a:pt x="64" y="40"/>
                </a:cubicBezTo>
                <a:close/>
              </a:path>
            </a:pathLst>
          </a:custGeom>
          <a:pattFill prst="dkUpDiag">
            <a:fgClr>
              <a:srgbClr val="0092C3"/>
            </a:fgClr>
            <a:bgClr>
              <a:srgbClr val="363636"/>
            </a:bgClr>
          </a:pattFill>
          <a:ln>
            <a:noFill/>
          </a:ln>
          <a:effectLst/>
        </p:spPr>
        <p:txBody>
          <a:bodyPr vert="horz" wrap="square" lIns="68579" tIns="34289" rIns="68579" bIns="3428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cxnSp>
        <p:nvCxnSpPr>
          <p:cNvPr id="24" name="直接连接符 23"/>
          <p:cNvCxnSpPr/>
          <p:nvPr/>
        </p:nvCxnSpPr>
        <p:spPr>
          <a:xfrm>
            <a:off x="1497565" y="2525812"/>
            <a:ext cx="2782193" cy="0"/>
          </a:xfrm>
          <a:prstGeom prst="line">
            <a:avLst/>
          </a:prstGeom>
          <a:noFill/>
          <a:ln w="9525" cap="flat" cmpd="sng" algn="ctr">
            <a:solidFill>
              <a:sysClr val="window" lastClr="FFFFFF">
                <a:lumMod val="75000"/>
              </a:sysClr>
            </a:solidFill>
            <a:prstDash val="solid"/>
          </a:ln>
          <a:effectLst/>
        </p:spPr>
      </p:cxnSp>
      <p:cxnSp>
        <p:nvCxnSpPr>
          <p:cNvPr id="25" name="直接连接符 24"/>
          <p:cNvCxnSpPr/>
          <p:nvPr/>
        </p:nvCxnSpPr>
        <p:spPr>
          <a:xfrm>
            <a:off x="4814077" y="2525812"/>
            <a:ext cx="2760030" cy="0"/>
          </a:xfrm>
          <a:prstGeom prst="line">
            <a:avLst/>
          </a:prstGeom>
          <a:noFill/>
          <a:ln w="9525" cap="flat" cmpd="sng" algn="ctr">
            <a:solidFill>
              <a:sysClr val="window" lastClr="FFFFFF">
                <a:lumMod val="75000"/>
              </a:sysClr>
            </a:solidFill>
            <a:prstDash val="solid"/>
          </a:ln>
          <a:effectLst/>
        </p:spPr>
      </p:cxnSp>
      <p:cxnSp>
        <p:nvCxnSpPr>
          <p:cNvPr id="26" name="直接连接符 25"/>
          <p:cNvCxnSpPr/>
          <p:nvPr/>
        </p:nvCxnSpPr>
        <p:spPr>
          <a:xfrm>
            <a:off x="1497565" y="4292391"/>
            <a:ext cx="2782193" cy="0"/>
          </a:xfrm>
          <a:prstGeom prst="line">
            <a:avLst/>
          </a:prstGeom>
          <a:noFill/>
          <a:ln w="9525" cap="flat" cmpd="sng" algn="ctr">
            <a:solidFill>
              <a:sysClr val="window" lastClr="FFFFFF">
                <a:lumMod val="75000"/>
              </a:sysClr>
            </a:solidFill>
            <a:prstDash val="solid"/>
          </a:ln>
          <a:effectLst/>
        </p:spPr>
      </p:cxnSp>
      <p:cxnSp>
        <p:nvCxnSpPr>
          <p:cNvPr id="27" name="直接连接符 26"/>
          <p:cNvCxnSpPr/>
          <p:nvPr/>
        </p:nvCxnSpPr>
        <p:spPr>
          <a:xfrm>
            <a:off x="4814077" y="4292391"/>
            <a:ext cx="2760030" cy="0"/>
          </a:xfrm>
          <a:prstGeom prst="line">
            <a:avLst/>
          </a:prstGeom>
          <a:noFill/>
          <a:ln w="9525" cap="flat" cmpd="sng" algn="ctr">
            <a:solidFill>
              <a:sysClr val="window" lastClr="FFFFFF">
                <a:lumMod val="75000"/>
              </a:sysClr>
            </a:solidFill>
            <a:prstDash val="solid"/>
          </a:ln>
          <a:effectLst/>
        </p:spPr>
      </p:cxnSp>
      <p:sp>
        <p:nvSpPr>
          <p:cNvPr id="28" name="TextBox 498"/>
          <p:cNvSpPr txBox="1"/>
          <p:nvPr/>
        </p:nvSpPr>
        <p:spPr>
          <a:xfrm>
            <a:off x="2997373" y="2081923"/>
            <a:ext cx="1369604" cy="315469"/>
          </a:xfrm>
          <a:prstGeom prst="rect">
            <a:avLst/>
          </a:prstGeom>
          <a:noFill/>
        </p:spPr>
        <p:txBody>
          <a:bodyPr wrap="none" lIns="68579" tIns="34289" rIns="68579" bIns="34289"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UKIJ Qolyazma" pitchFamily="18" charset="0"/>
              </a:rPr>
              <a:t>点击添加内容</a:t>
            </a:r>
          </a:p>
        </p:txBody>
      </p:sp>
      <p:sp>
        <p:nvSpPr>
          <p:cNvPr id="29" name="TextBox 499"/>
          <p:cNvSpPr txBox="1"/>
          <p:nvPr/>
        </p:nvSpPr>
        <p:spPr>
          <a:xfrm>
            <a:off x="6291981" y="2081923"/>
            <a:ext cx="1369604" cy="315469"/>
          </a:xfrm>
          <a:prstGeom prst="rect">
            <a:avLst/>
          </a:prstGeom>
          <a:noFill/>
        </p:spPr>
        <p:txBody>
          <a:bodyPr wrap="none" lIns="68579" tIns="34289" rIns="68579" bIns="34289"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UKIJ Qolyazma" pitchFamily="18" charset="0"/>
              </a:rPr>
              <a:t>点击添加内容</a:t>
            </a:r>
          </a:p>
        </p:txBody>
      </p:sp>
      <p:sp>
        <p:nvSpPr>
          <p:cNvPr id="30" name="TextBox 500"/>
          <p:cNvSpPr txBox="1"/>
          <p:nvPr/>
        </p:nvSpPr>
        <p:spPr>
          <a:xfrm>
            <a:off x="2997373" y="3825660"/>
            <a:ext cx="1369604" cy="315469"/>
          </a:xfrm>
          <a:prstGeom prst="rect">
            <a:avLst/>
          </a:prstGeom>
          <a:noFill/>
        </p:spPr>
        <p:txBody>
          <a:bodyPr wrap="none" lIns="68579" tIns="34289" rIns="68579" bIns="34289"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UKIJ Qolyazma" pitchFamily="18" charset="0"/>
              </a:rPr>
              <a:t>点击添加内容</a:t>
            </a:r>
          </a:p>
        </p:txBody>
      </p:sp>
      <p:sp>
        <p:nvSpPr>
          <p:cNvPr id="31" name="TextBox 501"/>
          <p:cNvSpPr txBox="1"/>
          <p:nvPr/>
        </p:nvSpPr>
        <p:spPr>
          <a:xfrm>
            <a:off x="6291981" y="3825660"/>
            <a:ext cx="1369604" cy="315469"/>
          </a:xfrm>
          <a:prstGeom prst="rect">
            <a:avLst/>
          </a:prstGeom>
          <a:noFill/>
        </p:spPr>
        <p:txBody>
          <a:bodyPr wrap="none" lIns="68579" tIns="34289" rIns="68579" bIns="34289"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UKIJ Qolyazma" pitchFamily="18" charset="0"/>
              </a:rPr>
              <a:t>点击添加内容</a:t>
            </a:r>
          </a:p>
        </p:txBody>
      </p:sp>
      <p:sp>
        <p:nvSpPr>
          <p:cNvPr id="32" name="TextBox 503"/>
          <p:cNvSpPr txBox="1"/>
          <p:nvPr/>
        </p:nvSpPr>
        <p:spPr>
          <a:xfrm>
            <a:off x="1403648" y="2593349"/>
            <a:ext cx="3046199" cy="789445"/>
          </a:xfrm>
          <a:prstGeom prst="rect">
            <a:avLst/>
          </a:prstGeom>
          <a:noFill/>
        </p:spPr>
        <p:txBody>
          <a:bodyPr wrap="square" lIns="68579" tIns="34289" rIns="68579" bIns="3428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，在此录入上述图表的描述说明。</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3" name="TextBox 504"/>
          <p:cNvSpPr txBox="1"/>
          <p:nvPr/>
        </p:nvSpPr>
        <p:spPr>
          <a:xfrm>
            <a:off x="4737879" y="2593349"/>
            <a:ext cx="3046199" cy="789445"/>
          </a:xfrm>
          <a:prstGeom prst="rect">
            <a:avLst/>
          </a:prstGeom>
          <a:noFill/>
        </p:spPr>
        <p:txBody>
          <a:bodyPr wrap="square" lIns="68579" tIns="34289" rIns="68579" bIns="34289"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，在此录入上述图表的描述说明。</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4" name="TextBox 505"/>
          <p:cNvSpPr txBox="1"/>
          <p:nvPr/>
        </p:nvSpPr>
        <p:spPr>
          <a:xfrm>
            <a:off x="1403648" y="4367747"/>
            <a:ext cx="3046199" cy="789445"/>
          </a:xfrm>
          <a:prstGeom prst="rect">
            <a:avLst/>
          </a:prstGeom>
          <a:noFill/>
        </p:spPr>
        <p:txBody>
          <a:bodyPr wrap="square" lIns="68579" tIns="34289" rIns="68579" bIns="34289"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，在此录入上述图表的描述说明。</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5" name="TextBox 506"/>
          <p:cNvSpPr txBox="1"/>
          <p:nvPr/>
        </p:nvSpPr>
        <p:spPr>
          <a:xfrm>
            <a:off x="4737879" y="4367747"/>
            <a:ext cx="3046199" cy="789445"/>
          </a:xfrm>
          <a:prstGeom prst="rect">
            <a:avLst/>
          </a:prstGeom>
          <a:noFill/>
        </p:spPr>
        <p:txBody>
          <a:bodyPr wrap="square" lIns="68579" tIns="34289" rIns="68579" bIns="34289"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，在此录入上述图表的描述说明。</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750" fill="hold"/>
                                        <p:tgtEl>
                                          <p:spTgt spid="21"/>
                                        </p:tgtEl>
                                        <p:attrNameLst>
                                          <p:attrName>ppt_x</p:attrName>
                                        </p:attrNameLst>
                                      </p:cBhvr>
                                      <p:tavLst>
                                        <p:tav tm="0">
                                          <p:val>
                                            <p:strVal val="1+#ppt_w/2"/>
                                          </p:val>
                                        </p:tav>
                                        <p:tav tm="100000">
                                          <p:val>
                                            <p:strVal val="#ppt_x"/>
                                          </p:val>
                                        </p:tav>
                                      </p:tavLst>
                                    </p:anim>
                                    <p:anim calcmode="lin" valueType="num">
                                      <p:cBhvr additive="base">
                                        <p:cTn id="12" dur="75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5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1+#ppt_w/2"/>
                                          </p:val>
                                        </p:tav>
                                        <p:tav tm="100000">
                                          <p:val>
                                            <p:strVal val="#ppt_x"/>
                                          </p:val>
                                        </p:tav>
                                      </p:tavLst>
                                    </p:anim>
                                    <p:anim calcmode="lin" valueType="num">
                                      <p:cBhvr additive="base">
                                        <p:cTn id="16" dur="500" fill="hold"/>
                                        <p:tgtEl>
                                          <p:spTgt spid="2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750" fill="hold"/>
                                        <p:tgtEl>
                                          <p:spTgt spid="22"/>
                                        </p:tgtEl>
                                        <p:attrNameLst>
                                          <p:attrName>ppt_x</p:attrName>
                                        </p:attrNameLst>
                                      </p:cBhvr>
                                      <p:tavLst>
                                        <p:tav tm="0">
                                          <p:val>
                                            <p:strVal val="1+#ppt_w/2"/>
                                          </p:val>
                                        </p:tav>
                                        <p:tav tm="100000">
                                          <p:val>
                                            <p:strVal val="#ppt_x"/>
                                          </p:val>
                                        </p:tav>
                                      </p:tavLst>
                                    </p:anim>
                                    <p:anim calcmode="lin" valueType="num">
                                      <p:cBhvr additive="base">
                                        <p:cTn id="20" dur="750" fill="hold"/>
                                        <p:tgtEl>
                                          <p:spTgt spid="2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25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1+#ppt_w/2"/>
                                          </p:val>
                                        </p:tav>
                                        <p:tav tm="100000">
                                          <p:val>
                                            <p:strVal val="#ppt_x"/>
                                          </p:val>
                                        </p:tav>
                                      </p:tavLst>
                                    </p:anim>
                                    <p:anim calcmode="lin" valueType="num">
                                      <p:cBhvr additive="base">
                                        <p:cTn id="24" dur="500" fill="hold"/>
                                        <p:tgtEl>
                                          <p:spTgt spid="20"/>
                                        </p:tgtEl>
                                        <p:attrNameLst>
                                          <p:attrName>ppt_y</p:attrName>
                                        </p:attrNameLst>
                                      </p:cBhvr>
                                      <p:tavLst>
                                        <p:tav tm="0">
                                          <p:val>
                                            <p:strVal val="#ppt_y"/>
                                          </p:val>
                                        </p:tav>
                                        <p:tav tm="100000">
                                          <p:val>
                                            <p:strVal val="#ppt_y"/>
                                          </p:val>
                                        </p:tav>
                                      </p:tavLst>
                                    </p:anim>
                                  </p:childTnLst>
                                </p:cTn>
                              </p:par>
                            </p:childTnLst>
                          </p:cTn>
                        </p:par>
                        <p:par>
                          <p:cTn id="25" fill="hold">
                            <p:stCondLst>
                              <p:cond delay="1250"/>
                            </p:stCondLst>
                            <p:childTnLst>
                              <p:par>
                                <p:cTn id="26" presetID="22" presetClass="entr" presetSubtype="8"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left)">
                                      <p:cBhvr>
                                        <p:cTn id="28" dur="500"/>
                                        <p:tgtEl>
                                          <p:spTgt spid="24"/>
                                        </p:tgtEl>
                                      </p:cBhvr>
                                    </p:animEffect>
                                  </p:childTnLst>
                                </p:cTn>
                              </p:par>
                              <p:par>
                                <p:cTn id="29" presetID="22" presetClass="entr" presetSubtype="8"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par>
                                <p:cTn id="32" presetID="22" presetClass="entr" presetSubtype="8"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par>
                                <p:cTn id="35" presetID="22" presetClass="entr" presetSubtype="8"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1750"/>
                            </p:stCondLst>
                            <p:childTnLst>
                              <p:par>
                                <p:cTn id="39" presetID="12" presetClass="entr" presetSubtype="4" fill="hold" grpId="0" nodeType="afterEffect">
                                  <p:stCondLst>
                                    <p:cond delay="0"/>
                                  </p:stCondLst>
                                  <p:iterate type="lt">
                                    <p:tmPct val="50000"/>
                                  </p:iterate>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300"/>
                                        <p:tgtEl>
                                          <p:spTgt spid="28"/>
                                        </p:tgtEl>
                                        <p:attrNameLst>
                                          <p:attrName>ppt_y</p:attrName>
                                        </p:attrNameLst>
                                      </p:cBhvr>
                                      <p:tavLst>
                                        <p:tav tm="0">
                                          <p:val>
                                            <p:strVal val="#ppt_y+#ppt_h*1.125000"/>
                                          </p:val>
                                        </p:tav>
                                        <p:tav tm="100000">
                                          <p:val>
                                            <p:strVal val="#ppt_y"/>
                                          </p:val>
                                        </p:tav>
                                      </p:tavLst>
                                    </p:anim>
                                    <p:animEffect transition="in" filter="wipe(up)">
                                      <p:cBhvr>
                                        <p:cTn id="42" dur="300"/>
                                        <p:tgtEl>
                                          <p:spTgt spid="28"/>
                                        </p:tgtEl>
                                      </p:cBhvr>
                                    </p:animEffect>
                                  </p:childTnLst>
                                </p:cTn>
                              </p:par>
                              <p:par>
                                <p:cTn id="43" presetID="12" presetClass="entr" presetSubtype="4" fill="hold" grpId="0" nodeType="withEffect">
                                  <p:stCondLst>
                                    <p:cond delay="0"/>
                                  </p:stCondLst>
                                  <p:iterate type="lt">
                                    <p:tmPct val="50000"/>
                                  </p:iterate>
                                  <p:childTnLst>
                                    <p:set>
                                      <p:cBhvr>
                                        <p:cTn id="44" dur="1" fill="hold">
                                          <p:stCondLst>
                                            <p:cond delay="0"/>
                                          </p:stCondLst>
                                        </p:cTn>
                                        <p:tgtEl>
                                          <p:spTgt spid="29"/>
                                        </p:tgtEl>
                                        <p:attrNameLst>
                                          <p:attrName>style.visibility</p:attrName>
                                        </p:attrNameLst>
                                      </p:cBhvr>
                                      <p:to>
                                        <p:strVal val="visible"/>
                                      </p:to>
                                    </p:set>
                                    <p:anim calcmode="lin" valueType="num">
                                      <p:cBhvr additive="base">
                                        <p:cTn id="45" dur="300"/>
                                        <p:tgtEl>
                                          <p:spTgt spid="29"/>
                                        </p:tgtEl>
                                        <p:attrNameLst>
                                          <p:attrName>ppt_y</p:attrName>
                                        </p:attrNameLst>
                                      </p:cBhvr>
                                      <p:tavLst>
                                        <p:tav tm="0">
                                          <p:val>
                                            <p:strVal val="#ppt_y+#ppt_h*1.125000"/>
                                          </p:val>
                                        </p:tav>
                                        <p:tav tm="100000">
                                          <p:val>
                                            <p:strVal val="#ppt_y"/>
                                          </p:val>
                                        </p:tav>
                                      </p:tavLst>
                                    </p:anim>
                                    <p:animEffect transition="in" filter="wipe(up)">
                                      <p:cBhvr>
                                        <p:cTn id="46" dur="300"/>
                                        <p:tgtEl>
                                          <p:spTgt spid="29"/>
                                        </p:tgtEl>
                                      </p:cBhvr>
                                    </p:animEffect>
                                  </p:childTnLst>
                                </p:cTn>
                              </p:par>
                              <p:par>
                                <p:cTn id="47" presetID="12" presetClass="entr" presetSubtype="4" fill="hold" grpId="0" nodeType="withEffect">
                                  <p:stCondLst>
                                    <p:cond delay="0"/>
                                  </p:stCondLst>
                                  <p:iterate type="lt">
                                    <p:tmPct val="50000"/>
                                  </p:iterate>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300"/>
                                        <p:tgtEl>
                                          <p:spTgt spid="30"/>
                                        </p:tgtEl>
                                        <p:attrNameLst>
                                          <p:attrName>ppt_y</p:attrName>
                                        </p:attrNameLst>
                                      </p:cBhvr>
                                      <p:tavLst>
                                        <p:tav tm="0">
                                          <p:val>
                                            <p:strVal val="#ppt_y+#ppt_h*1.125000"/>
                                          </p:val>
                                        </p:tav>
                                        <p:tav tm="100000">
                                          <p:val>
                                            <p:strVal val="#ppt_y"/>
                                          </p:val>
                                        </p:tav>
                                      </p:tavLst>
                                    </p:anim>
                                    <p:animEffect transition="in" filter="wipe(up)">
                                      <p:cBhvr>
                                        <p:cTn id="50" dur="300"/>
                                        <p:tgtEl>
                                          <p:spTgt spid="30"/>
                                        </p:tgtEl>
                                      </p:cBhvr>
                                    </p:animEffect>
                                  </p:childTnLst>
                                </p:cTn>
                              </p:par>
                              <p:par>
                                <p:cTn id="51" presetID="12" presetClass="entr" presetSubtype="4" fill="hold" grpId="0" nodeType="withEffect">
                                  <p:stCondLst>
                                    <p:cond delay="0"/>
                                  </p:stCondLst>
                                  <p:iterate type="lt">
                                    <p:tmPct val="50000"/>
                                  </p:iterate>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300"/>
                                        <p:tgtEl>
                                          <p:spTgt spid="31"/>
                                        </p:tgtEl>
                                        <p:attrNameLst>
                                          <p:attrName>ppt_y</p:attrName>
                                        </p:attrNameLst>
                                      </p:cBhvr>
                                      <p:tavLst>
                                        <p:tav tm="0">
                                          <p:val>
                                            <p:strVal val="#ppt_y+#ppt_h*1.125000"/>
                                          </p:val>
                                        </p:tav>
                                        <p:tav tm="100000">
                                          <p:val>
                                            <p:strVal val="#ppt_y"/>
                                          </p:val>
                                        </p:tav>
                                      </p:tavLst>
                                    </p:anim>
                                    <p:animEffect transition="in" filter="wipe(up)">
                                      <p:cBhvr>
                                        <p:cTn id="54" dur="300"/>
                                        <p:tgtEl>
                                          <p:spTgt spid="31"/>
                                        </p:tgtEl>
                                      </p:cBhvr>
                                    </p:animEffect>
                                  </p:childTnLst>
                                </p:cTn>
                              </p:par>
                              <p:par>
                                <p:cTn id="55" presetID="10" presetClass="entr" presetSubtype="0" fill="hold" grpId="0" nodeType="withEffect">
                                  <p:stCondLst>
                                    <p:cond delay="1000"/>
                                  </p:stCondLst>
                                  <p:iterate type="lt">
                                    <p:tmPct val="10000"/>
                                  </p:iterate>
                                  <p:childTnLst>
                                    <p:set>
                                      <p:cBhvr>
                                        <p:cTn id="56" dur="1" fill="hold">
                                          <p:stCondLst>
                                            <p:cond delay="0"/>
                                          </p:stCondLst>
                                        </p:cTn>
                                        <p:tgtEl>
                                          <p:spTgt spid="32"/>
                                        </p:tgtEl>
                                        <p:attrNameLst>
                                          <p:attrName>style.visibility</p:attrName>
                                        </p:attrNameLst>
                                      </p:cBhvr>
                                      <p:to>
                                        <p:strVal val="visible"/>
                                      </p:to>
                                    </p:set>
                                    <p:animEffect transition="in" filter="fade">
                                      <p:cBhvr>
                                        <p:cTn id="57" dur="100"/>
                                        <p:tgtEl>
                                          <p:spTgt spid="32"/>
                                        </p:tgtEl>
                                      </p:cBhvr>
                                    </p:animEffect>
                                  </p:childTnLst>
                                </p:cTn>
                              </p:par>
                              <p:par>
                                <p:cTn id="58" presetID="10" presetClass="entr" presetSubtype="0" fill="hold" grpId="0" nodeType="withEffect">
                                  <p:stCondLst>
                                    <p:cond delay="1000"/>
                                  </p:stCondLst>
                                  <p:iterate type="lt">
                                    <p:tmPct val="10000"/>
                                  </p:iterate>
                                  <p:childTnLst>
                                    <p:set>
                                      <p:cBhvr>
                                        <p:cTn id="59" dur="1" fill="hold">
                                          <p:stCondLst>
                                            <p:cond delay="0"/>
                                          </p:stCondLst>
                                        </p:cTn>
                                        <p:tgtEl>
                                          <p:spTgt spid="33"/>
                                        </p:tgtEl>
                                        <p:attrNameLst>
                                          <p:attrName>style.visibility</p:attrName>
                                        </p:attrNameLst>
                                      </p:cBhvr>
                                      <p:to>
                                        <p:strVal val="visible"/>
                                      </p:to>
                                    </p:set>
                                    <p:animEffect transition="in" filter="fade">
                                      <p:cBhvr>
                                        <p:cTn id="60" dur="100"/>
                                        <p:tgtEl>
                                          <p:spTgt spid="33"/>
                                        </p:tgtEl>
                                      </p:cBhvr>
                                    </p:animEffect>
                                  </p:childTnLst>
                                </p:cTn>
                              </p:par>
                              <p:par>
                                <p:cTn id="61" presetID="10" presetClass="entr" presetSubtype="0" fill="hold" grpId="0" nodeType="withEffect">
                                  <p:stCondLst>
                                    <p:cond delay="1000"/>
                                  </p:stCondLst>
                                  <p:iterate type="lt">
                                    <p:tmPct val="10000"/>
                                  </p:iterate>
                                  <p:childTnLst>
                                    <p:set>
                                      <p:cBhvr>
                                        <p:cTn id="62" dur="1" fill="hold">
                                          <p:stCondLst>
                                            <p:cond delay="0"/>
                                          </p:stCondLst>
                                        </p:cTn>
                                        <p:tgtEl>
                                          <p:spTgt spid="34"/>
                                        </p:tgtEl>
                                        <p:attrNameLst>
                                          <p:attrName>style.visibility</p:attrName>
                                        </p:attrNameLst>
                                      </p:cBhvr>
                                      <p:to>
                                        <p:strVal val="visible"/>
                                      </p:to>
                                    </p:set>
                                    <p:animEffect transition="in" filter="fade">
                                      <p:cBhvr>
                                        <p:cTn id="63" dur="100"/>
                                        <p:tgtEl>
                                          <p:spTgt spid="34"/>
                                        </p:tgtEl>
                                      </p:cBhvr>
                                    </p:animEffect>
                                  </p:childTnLst>
                                </p:cTn>
                              </p:par>
                              <p:par>
                                <p:cTn id="64" presetID="10" presetClass="entr" presetSubtype="0" fill="hold" grpId="0" nodeType="withEffect">
                                  <p:stCondLst>
                                    <p:cond delay="1000"/>
                                  </p:stCondLst>
                                  <p:iterate type="lt">
                                    <p:tmPct val="10000"/>
                                  </p:iterate>
                                  <p:childTnLst>
                                    <p:set>
                                      <p:cBhvr>
                                        <p:cTn id="65" dur="1" fill="hold">
                                          <p:stCondLst>
                                            <p:cond delay="0"/>
                                          </p:stCondLst>
                                        </p:cTn>
                                        <p:tgtEl>
                                          <p:spTgt spid="35"/>
                                        </p:tgtEl>
                                        <p:attrNameLst>
                                          <p:attrName>style.visibility</p:attrName>
                                        </p:attrNameLst>
                                      </p:cBhvr>
                                      <p:to>
                                        <p:strVal val="visible"/>
                                      </p:to>
                                    </p:set>
                                    <p:animEffect transition="in" filter="fade">
                                      <p:cBhvr>
                                        <p:cTn id="66" dur="1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animBg="1"/>
      <p:bldP spid="22" grpId="0" animBg="1"/>
      <p:bldP spid="23" grpId="0" animBg="1"/>
      <p:bldP spid="28" grpId="0"/>
      <p:bldP spid="29" grpId="0"/>
      <p:bldP spid="30" grpId="0"/>
      <p:bldP spid="31" grpId="0"/>
      <p:bldP spid="32" grpId="0"/>
      <p:bldP spid="33" grpId="0"/>
      <p:bldP spid="34" grpId="0"/>
      <p:bldP spid="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160586" y="3360198"/>
            <a:ext cx="3888432" cy="45719"/>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TextBox 8"/>
          <p:cNvSpPr txBox="1"/>
          <p:nvPr/>
        </p:nvSpPr>
        <p:spPr>
          <a:xfrm>
            <a:off x="2843808" y="3502839"/>
            <a:ext cx="2520280" cy="9233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单击此处添加文本内容</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单击此处添加文本</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内容</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单击此处添加文本内容</a:t>
            </a:r>
          </a:p>
        </p:txBody>
      </p:sp>
      <p:grpSp>
        <p:nvGrpSpPr>
          <p:cNvPr id="10" name="组合 9"/>
          <p:cNvGrpSpPr/>
          <p:nvPr/>
        </p:nvGrpSpPr>
        <p:grpSpPr>
          <a:xfrm>
            <a:off x="1763229" y="2360956"/>
            <a:ext cx="3600859" cy="951807"/>
            <a:chOff x="1763229" y="1429867"/>
            <a:chExt cx="3600859" cy="951807"/>
          </a:xfrm>
        </p:grpSpPr>
        <p:pic>
          <p:nvPicPr>
            <p:cNvPr id="11" name="图片 10"/>
            <p:cNvPicPr>
              <a:picLocks noChangeAspect="1"/>
            </p:cNvPicPr>
            <p:nvPr/>
          </p:nvPicPr>
          <p:blipFill>
            <a:blip r:embed="rId2"/>
            <a:stretch>
              <a:fillRect/>
            </a:stretch>
          </p:blipFill>
          <p:spPr>
            <a:xfrm>
              <a:off x="1763229" y="1429867"/>
              <a:ext cx="936563" cy="734063"/>
            </a:xfrm>
            <a:prstGeom prst="rect">
              <a:avLst/>
            </a:prstGeom>
          </p:spPr>
        </p:pic>
        <p:sp>
          <p:nvSpPr>
            <p:cNvPr id="12" name="TextBox 11"/>
            <p:cNvSpPr txBox="1"/>
            <p:nvPr/>
          </p:nvSpPr>
          <p:spPr>
            <a:xfrm>
              <a:off x="2051720" y="1796899"/>
              <a:ext cx="3312368"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二</a:t>
              </a:r>
              <a:r>
                <a:rPr kumimoji="0" lang="zh-CN" altLang="en-US" sz="3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、说板书设计</a:t>
              </a:r>
              <a:endPar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58895" y="2594508"/>
            <a:ext cx="1698616" cy="3498788"/>
          </a:xfrm>
          <a:prstGeom prst="rect">
            <a:avLst/>
          </a:prstGeom>
        </p:spPr>
      </p:pic>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3"/>
          <p:cNvSpPr txBox="1"/>
          <p:nvPr/>
        </p:nvSpPr>
        <p:spPr>
          <a:xfrm>
            <a:off x="1187624" y="1123061"/>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Freeform 16"/>
          <p:cNvSpPr>
            <a:spLocks noEditPoints="1"/>
          </p:cNvSpPr>
          <p:nvPr/>
        </p:nvSpPr>
        <p:spPr bwMode="auto">
          <a:xfrm>
            <a:off x="5172075" y="2915518"/>
            <a:ext cx="2176463" cy="2025650"/>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pattFill prst="dkUpDiag">
            <a:fgClr>
              <a:srgbClr val="FF66CC"/>
            </a:fgClr>
            <a:bgClr>
              <a:srgbClr val="363636"/>
            </a:bgClr>
          </a:pattFill>
          <a:ln>
            <a:noFill/>
          </a:ln>
          <a:effectLst/>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600" b="0" i="0" u="none" strike="noStrike" kern="120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21" name="Freeform 17"/>
          <p:cNvSpPr>
            <a:spLocks/>
          </p:cNvSpPr>
          <p:nvPr/>
        </p:nvSpPr>
        <p:spPr bwMode="auto">
          <a:xfrm>
            <a:off x="3994150" y="3131418"/>
            <a:ext cx="1763713" cy="1736725"/>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pattFill prst="dkUpDiag">
            <a:fgClr>
              <a:srgbClr val="0092C3"/>
            </a:fgClr>
            <a:bgClr>
              <a:srgbClr val="363636"/>
            </a:bgClr>
          </a:pattFill>
          <a:ln>
            <a:noFill/>
          </a:ln>
          <a:effectLst/>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600" b="0" i="0" u="none" strike="noStrike" kern="120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22" name="Freeform 18"/>
          <p:cNvSpPr>
            <a:spLocks/>
          </p:cNvSpPr>
          <p:nvPr/>
        </p:nvSpPr>
        <p:spPr bwMode="auto">
          <a:xfrm>
            <a:off x="2898775" y="3290168"/>
            <a:ext cx="1543050" cy="1508125"/>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pattFill prst="dkUpDiag">
            <a:fgClr>
              <a:srgbClr val="FFCC00"/>
            </a:fgClr>
            <a:bgClr>
              <a:srgbClr val="363636"/>
            </a:bgClr>
          </a:pattFill>
          <a:ln>
            <a:noFill/>
          </a:ln>
          <a:effectLst/>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600" b="0" i="0" u="none" strike="noStrike" kern="120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23" name="Freeform 19"/>
          <p:cNvSpPr>
            <a:spLocks/>
          </p:cNvSpPr>
          <p:nvPr/>
        </p:nvSpPr>
        <p:spPr bwMode="auto">
          <a:xfrm>
            <a:off x="2038350" y="3423518"/>
            <a:ext cx="1225550" cy="1239837"/>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pattFill prst="dkUpDiag">
            <a:fgClr>
              <a:srgbClr val="00CC99"/>
            </a:fgClr>
            <a:bgClr>
              <a:srgbClr val="363636"/>
            </a:bgClr>
          </a:pattFill>
          <a:ln>
            <a:noFill/>
          </a:ln>
          <a:effectLst/>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600" b="0" i="0" u="none" strike="noStrike" kern="1200" cap="none" spc="0" normalizeH="0" baseline="0" noProof="0">
              <a:ln>
                <a:noFill/>
              </a:ln>
              <a:solidFill>
                <a:sysClr val="window" lastClr="FFFFFF"/>
              </a:solidFill>
              <a:effectLst/>
              <a:uLnTx/>
              <a:uFillTx/>
              <a:latin typeface="Arial" pitchFamily="34" charset="0"/>
              <a:ea typeface="宋体" pitchFamily="2" charset="-122"/>
              <a:cs typeface="+mn-cs"/>
            </a:endParaRPr>
          </a:p>
        </p:txBody>
      </p:sp>
      <p:grpSp>
        <p:nvGrpSpPr>
          <p:cNvPr id="24" name="Group 6"/>
          <p:cNvGrpSpPr>
            <a:grpSpLocks/>
          </p:cNvGrpSpPr>
          <p:nvPr/>
        </p:nvGrpSpPr>
        <p:grpSpPr bwMode="auto">
          <a:xfrm flipH="1">
            <a:off x="6773863" y="2736130"/>
            <a:ext cx="1537902" cy="930276"/>
            <a:chOff x="543682" y="0"/>
            <a:chExt cx="1914663" cy="752172"/>
          </a:xfrm>
        </p:grpSpPr>
        <p:sp>
          <p:nvSpPr>
            <p:cNvPr id="25" name="任意多边形 24"/>
            <p:cNvSpPr>
              <a:spLocks/>
            </p:cNvSpPr>
            <p:nvPr/>
          </p:nvSpPr>
          <p:spPr bwMode="auto">
            <a:xfrm flipH="1">
              <a:off x="627539" y="476058"/>
              <a:ext cx="1830806" cy="276114"/>
            </a:xfrm>
            <a:custGeom>
              <a:avLst/>
              <a:gdLst>
                <a:gd name="T0" fmla="*/ 0 w 1600200"/>
                <a:gd name="T1" fmla="*/ 552450 h 552450"/>
                <a:gd name="T2" fmla="*/ 171450 w 1600200"/>
                <a:gd name="T3" fmla="*/ 0 h 552450"/>
                <a:gd name="T4" fmla="*/ 1600200 w 1600200"/>
                <a:gd name="T5" fmla="*/ 0 h 552450"/>
              </a:gdLst>
              <a:ahLst/>
              <a:cxnLst>
                <a:cxn ang="0">
                  <a:pos x="T0" y="T1"/>
                </a:cxn>
                <a:cxn ang="0">
                  <a:pos x="T2" y="T3"/>
                </a:cxn>
                <a:cxn ang="0">
                  <a:pos x="T4" y="T5"/>
                </a:cxn>
              </a:cxnLst>
              <a:rect l="0" t="0" r="r" b="b"/>
              <a:pathLst>
                <a:path w="1600200" h="552450">
                  <a:moveTo>
                    <a:pt x="0" y="552450"/>
                  </a:moveTo>
                  <a:lnTo>
                    <a:pt x="171450" y="0"/>
                  </a:lnTo>
                  <a:lnTo>
                    <a:pt x="1600200" y="0"/>
                  </a:lnTo>
                </a:path>
              </a:pathLst>
            </a:custGeom>
            <a:noFill/>
            <a:ln w="19050" cap="flat" cmpd="sng">
              <a:solidFill>
                <a:sysClr val="window" lastClr="FFFFFF"/>
              </a:solidFill>
              <a:prstDash val="sysDot"/>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600" b="0" i="0" u="none" strike="noStrike" kern="120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26" name="TextBox 25"/>
            <p:cNvSpPr txBox="1">
              <a:spLocks noChangeArrowheads="1"/>
            </p:cNvSpPr>
            <p:nvPr/>
          </p:nvSpPr>
          <p:spPr bwMode="auto">
            <a:xfrm>
              <a:off x="543682" y="0"/>
              <a:ext cx="1914663" cy="423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点击添加文本    </a:t>
              </a:r>
              <a:endParaRPr kumimoji="0" 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点击添加文本</a:t>
              </a:r>
              <a:endParaRPr kumimoji="0" 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27" name="Group 11"/>
          <p:cNvGrpSpPr>
            <a:grpSpLocks/>
          </p:cNvGrpSpPr>
          <p:nvPr/>
        </p:nvGrpSpPr>
        <p:grpSpPr bwMode="auto">
          <a:xfrm>
            <a:off x="719941" y="3078718"/>
            <a:ext cx="1651781" cy="955986"/>
            <a:chOff x="475796" y="-19473"/>
            <a:chExt cx="1982549" cy="771645"/>
          </a:xfrm>
        </p:grpSpPr>
        <p:sp>
          <p:nvSpPr>
            <p:cNvPr id="28" name="任意多边形 27"/>
            <p:cNvSpPr>
              <a:spLocks/>
            </p:cNvSpPr>
            <p:nvPr/>
          </p:nvSpPr>
          <p:spPr bwMode="auto">
            <a:xfrm flipH="1">
              <a:off x="518566" y="476058"/>
              <a:ext cx="1939779" cy="276114"/>
            </a:xfrm>
            <a:custGeom>
              <a:avLst/>
              <a:gdLst>
                <a:gd name="T0" fmla="*/ 0 w 1600200"/>
                <a:gd name="T1" fmla="*/ 552450 h 552450"/>
                <a:gd name="T2" fmla="*/ 171450 w 1600200"/>
                <a:gd name="T3" fmla="*/ 0 h 552450"/>
                <a:gd name="T4" fmla="*/ 1600200 w 1600200"/>
                <a:gd name="T5" fmla="*/ 0 h 552450"/>
              </a:gdLst>
              <a:ahLst/>
              <a:cxnLst>
                <a:cxn ang="0">
                  <a:pos x="T0" y="T1"/>
                </a:cxn>
                <a:cxn ang="0">
                  <a:pos x="T2" y="T3"/>
                </a:cxn>
                <a:cxn ang="0">
                  <a:pos x="T4" y="T5"/>
                </a:cxn>
              </a:cxnLst>
              <a:rect l="0" t="0" r="r" b="b"/>
              <a:pathLst>
                <a:path w="1600200" h="552450">
                  <a:moveTo>
                    <a:pt x="0" y="552450"/>
                  </a:moveTo>
                  <a:lnTo>
                    <a:pt x="171450" y="0"/>
                  </a:lnTo>
                  <a:lnTo>
                    <a:pt x="1600200" y="0"/>
                  </a:lnTo>
                </a:path>
              </a:pathLst>
            </a:custGeom>
            <a:noFill/>
            <a:ln w="19050" cap="flat" cmpd="sng">
              <a:solidFill>
                <a:sysClr val="window" lastClr="FFFFFF"/>
              </a:solidFill>
              <a:prstDash val="sysDot"/>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600" b="0" i="0" u="none" strike="noStrike" kern="120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29" name="TextBox 28"/>
            <p:cNvSpPr txBox="1">
              <a:spLocks noChangeArrowheads="1"/>
            </p:cNvSpPr>
            <p:nvPr/>
          </p:nvSpPr>
          <p:spPr bwMode="auto">
            <a:xfrm>
              <a:off x="475796" y="-19473"/>
              <a:ext cx="1802969" cy="42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点击添加文本    </a:t>
              </a:r>
              <a:endParaRPr kumimoji="0" 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点击添加文本</a:t>
              </a:r>
              <a:endParaRPr kumimoji="0" 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30" name="Group 16"/>
          <p:cNvGrpSpPr>
            <a:grpSpLocks/>
          </p:cNvGrpSpPr>
          <p:nvPr/>
        </p:nvGrpSpPr>
        <p:grpSpPr bwMode="auto">
          <a:xfrm>
            <a:off x="4877514" y="1899518"/>
            <a:ext cx="1615432" cy="1784350"/>
            <a:chOff x="469163" y="0"/>
            <a:chExt cx="1615906" cy="1784393"/>
          </a:xfrm>
        </p:grpSpPr>
        <p:sp>
          <p:nvSpPr>
            <p:cNvPr id="31" name="TextBox 11"/>
            <p:cNvSpPr txBox="1">
              <a:spLocks noChangeArrowheads="1"/>
            </p:cNvSpPr>
            <p:nvPr/>
          </p:nvSpPr>
          <p:spPr bwMode="auto">
            <a:xfrm flipH="1">
              <a:off x="667763" y="0"/>
              <a:ext cx="1417306" cy="523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点击添加文本    </a:t>
              </a:r>
              <a:endParaRPr kumimoji="0" 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点击添加文本</a:t>
              </a:r>
              <a:endParaRPr kumimoji="0" 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32" name="任意多边形 31"/>
            <p:cNvSpPr>
              <a:spLocks/>
            </p:cNvSpPr>
            <p:nvPr/>
          </p:nvSpPr>
          <p:spPr bwMode="auto">
            <a:xfrm>
              <a:off x="469163" y="590872"/>
              <a:ext cx="800916" cy="1193521"/>
            </a:xfrm>
            <a:custGeom>
              <a:avLst/>
              <a:gdLst>
                <a:gd name="T0" fmla="*/ 0 w 647700"/>
                <a:gd name="T1" fmla="*/ 965200 h 965200"/>
                <a:gd name="T2" fmla="*/ 101600 w 647700"/>
                <a:gd name="T3" fmla="*/ 520700 h 965200"/>
                <a:gd name="T4" fmla="*/ 647700 w 647700"/>
                <a:gd name="T5" fmla="*/ 0 h 965200"/>
              </a:gdLst>
              <a:ahLst/>
              <a:cxnLst>
                <a:cxn ang="0">
                  <a:pos x="T0" y="T1"/>
                </a:cxn>
                <a:cxn ang="0">
                  <a:pos x="T2" y="T3"/>
                </a:cxn>
                <a:cxn ang="0">
                  <a:pos x="T4" y="T5"/>
                </a:cxn>
              </a:cxnLst>
              <a:rect l="0" t="0" r="r" b="b"/>
              <a:pathLst>
                <a:path w="647700" h="965200">
                  <a:moveTo>
                    <a:pt x="0" y="965200"/>
                  </a:moveTo>
                  <a:lnTo>
                    <a:pt x="101600" y="520700"/>
                  </a:lnTo>
                  <a:lnTo>
                    <a:pt x="647700" y="0"/>
                  </a:lnTo>
                </a:path>
              </a:pathLst>
            </a:custGeom>
            <a:noFill/>
            <a:ln w="19050" cap="flat" cmpd="sng">
              <a:solidFill>
                <a:sysClr val="window" lastClr="FFFFFF"/>
              </a:solidFill>
              <a:prstDash val="sysDot"/>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600" b="0" i="0" u="none" strike="noStrike" kern="1200" cap="none" spc="0" normalizeH="0" baseline="0" noProof="0">
                <a:ln>
                  <a:noFill/>
                </a:ln>
                <a:solidFill>
                  <a:sysClr val="window" lastClr="FFFFFF"/>
                </a:solidFill>
                <a:effectLst/>
                <a:uLnTx/>
                <a:uFillTx/>
                <a:latin typeface="Arial" pitchFamily="34" charset="0"/>
                <a:ea typeface="宋体" pitchFamily="2" charset="-122"/>
                <a:cs typeface="+mn-cs"/>
              </a:endParaRPr>
            </a:p>
          </p:txBody>
        </p:sp>
      </p:grpSp>
      <p:grpSp>
        <p:nvGrpSpPr>
          <p:cNvPr id="33" name="Group 21"/>
          <p:cNvGrpSpPr>
            <a:grpSpLocks/>
          </p:cNvGrpSpPr>
          <p:nvPr/>
        </p:nvGrpSpPr>
        <p:grpSpPr bwMode="auto">
          <a:xfrm>
            <a:off x="2074988" y="1918568"/>
            <a:ext cx="1563352" cy="1758950"/>
            <a:chOff x="587671" y="0"/>
            <a:chExt cx="1563809" cy="1758873"/>
          </a:xfrm>
        </p:grpSpPr>
        <p:sp>
          <p:nvSpPr>
            <p:cNvPr id="34" name="任意多边形 33"/>
            <p:cNvSpPr>
              <a:spLocks/>
            </p:cNvSpPr>
            <p:nvPr/>
          </p:nvSpPr>
          <p:spPr bwMode="auto">
            <a:xfrm flipH="1">
              <a:off x="1350564" y="565352"/>
              <a:ext cx="800916" cy="1193521"/>
            </a:xfrm>
            <a:custGeom>
              <a:avLst/>
              <a:gdLst>
                <a:gd name="T0" fmla="*/ 0 w 647700"/>
                <a:gd name="T1" fmla="*/ 965200 h 965200"/>
                <a:gd name="T2" fmla="*/ 101600 w 647700"/>
                <a:gd name="T3" fmla="*/ 520700 h 965200"/>
                <a:gd name="T4" fmla="*/ 647700 w 647700"/>
                <a:gd name="T5" fmla="*/ 0 h 965200"/>
              </a:gdLst>
              <a:ahLst/>
              <a:cxnLst>
                <a:cxn ang="0">
                  <a:pos x="T0" y="T1"/>
                </a:cxn>
                <a:cxn ang="0">
                  <a:pos x="T2" y="T3"/>
                </a:cxn>
                <a:cxn ang="0">
                  <a:pos x="T4" y="T5"/>
                </a:cxn>
              </a:cxnLst>
              <a:rect l="0" t="0" r="r" b="b"/>
              <a:pathLst>
                <a:path w="647700" h="965200">
                  <a:moveTo>
                    <a:pt x="0" y="965200"/>
                  </a:moveTo>
                  <a:lnTo>
                    <a:pt x="101600" y="520700"/>
                  </a:lnTo>
                  <a:lnTo>
                    <a:pt x="647700" y="0"/>
                  </a:lnTo>
                </a:path>
              </a:pathLst>
            </a:custGeom>
            <a:noFill/>
            <a:ln w="19050" cap="flat" cmpd="sng">
              <a:solidFill>
                <a:sysClr val="window" lastClr="FFFFFF"/>
              </a:solidFill>
              <a:prstDash val="sysDot"/>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600" b="0" i="0" u="none" strike="noStrike" kern="1200" cap="none" spc="0" normalizeH="0" baseline="0" noProof="0">
                <a:ln>
                  <a:noFill/>
                </a:ln>
                <a:solidFill>
                  <a:sysClr val="window" lastClr="FFFFFF"/>
                </a:solidFill>
                <a:effectLst/>
                <a:uLnTx/>
                <a:uFillTx/>
                <a:latin typeface="Arial" pitchFamily="34" charset="0"/>
                <a:ea typeface="宋体" pitchFamily="2" charset="-122"/>
                <a:cs typeface="+mn-cs"/>
              </a:endParaRPr>
            </a:p>
          </p:txBody>
        </p:sp>
        <p:sp>
          <p:nvSpPr>
            <p:cNvPr id="35" name="TextBox 11"/>
            <p:cNvSpPr txBox="1">
              <a:spLocks noChangeArrowheads="1"/>
            </p:cNvSpPr>
            <p:nvPr/>
          </p:nvSpPr>
          <p:spPr bwMode="auto">
            <a:xfrm flipH="1">
              <a:off x="587671" y="0"/>
              <a:ext cx="1417306" cy="523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点击添加文本    </a:t>
              </a:r>
              <a:endParaRPr kumimoji="0" 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点击添加文本</a:t>
              </a:r>
              <a:endParaRPr kumimoji="0" 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0-#ppt_w/2"/>
                                          </p:val>
                                        </p:tav>
                                        <p:tav tm="100000">
                                          <p:val>
                                            <p:strVal val="#ppt_x"/>
                                          </p:val>
                                        </p:tav>
                                      </p:tavLst>
                                    </p:anim>
                                    <p:anim calcmode="lin" valueType="num">
                                      <p:cBhvr additive="base">
                                        <p:cTn id="12" dur="500" fill="hold"/>
                                        <p:tgtEl>
                                          <p:spTgt spid="2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0-#ppt_w/2"/>
                                          </p:val>
                                        </p:tav>
                                        <p:tav tm="100000">
                                          <p:val>
                                            <p:strVal val="#ppt_x"/>
                                          </p:val>
                                        </p:tav>
                                      </p:tavLst>
                                    </p:anim>
                                    <p:anim calcmode="lin" valueType="num">
                                      <p:cBhvr additive="base">
                                        <p:cTn id="17" dur="500" fill="hold"/>
                                        <p:tgtEl>
                                          <p:spTgt spid="21"/>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0-#ppt_w/2"/>
                                          </p:val>
                                        </p:tav>
                                        <p:tav tm="100000">
                                          <p:val>
                                            <p:strVal val="#ppt_x"/>
                                          </p:val>
                                        </p:tav>
                                      </p:tavLst>
                                    </p:anim>
                                    <p:anim calcmode="lin" valueType="num">
                                      <p:cBhvr additive="base">
                                        <p:cTn id="22" dur="500" fill="hold"/>
                                        <p:tgtEl>
                                          <p:spTgt spid="22"/>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500" fill="hold"/>
                                        <p:tgtEl>
                                          <p:spTgt spid="23"/>
                                        </p:tgtEl>
                                        <p:attrNameLst>
                                          <p:attrName>ppt_x</p:attrName>
                                        </p:attrNameLst>
                                      </p:cBhvr>
                                      <p:tavLst>
                                        <p:tav tm="0">
                                          <p:val>
                                            <p:strVal val="0-#ppt_w/2"/>
                                          </p:val>
                                        </p:tav>
                                        <p:tav tm="100000">
                                          <p:val>
                                            <p:strVal val="#ppt_x"/>
                                          </p:val>
                                        </p:tav>
                                      </p:tavLst>
                                    </p:anim>
                                    <p:anim calcmode="lin" valueType="num">
                                      <p:cBhvr additive="base">
                                        <p:cTn id="27" dur="500" fill="hold"/>
                                        <p:tgtEl>
                                          <p:spTgt spid="2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1000"/>
                                        <p:tgtEl>
                                          <p:spTgt spid="27"/>
                                        </p:tgtEl>
                                      </p:cBhvr>
                                    </p:animEffect>
                                    <p:anim calcmode="lin" valueType="num">
                                      <p:cBhvr>
                                        <p:cTn id="32" dur="1000" fill="hold"/>
                                        <p:tgtEl>
                                          <p:spTgt spid="27"/>
                                        </p:tgtEl>
                                        <p:attrNameLst>
                                          <p:attrName>ppt_x</p:attrName>
                                        </p:attrNameLst>
                                      </p:cBhvr>
                                      <p:tavLst>
                                        <p:tav tm="0">
                                          <p:val>
                                            <p:strVal val="#ppt_x"/>
                                          </p:val>
                                        </p:tav>
                                        <p:tav tm="100000">
                                          <p:val>
                                            <p:strVal val="#ppt_x"/>
                                          </p:val>
                                        </p:tav>
                                      </p:tavLst>
                                    </p:anim>
                                    <p:anim calcmode="lin" valueType="num">
                                      <p:cBhvr>
                                        <p:cTn id="33" dur="1000" fill="hold"/>
                                        <p:tgtEl>
                                          <p:spTgt spid="27"/>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anim calcmode="lin" valueType="num">
                                      <p:cBhvr>
                                        <p:cTn id="37" dur="1000" fill="hold"/>
                                        <p:tgtEl>
                                          <p:spTgt spid="33"/>
                                        </p:tgtEl>
                                        <p:attrNameLst>
                                          <p:attrName>ppt_x</p:attrName>
                                        </p:attrNameLst>
                                      </p:cBhvr>
                                      <p:tavLst>
                                        <p:tav tm="0">
                                          <p:val>
                                            <p:strVal val="#ppt_x"/>
                                          </p:val>
                                        </p:tav>
                                        <p:tav tm="100000">
                                          <p:val>
                                            <p:strVal val="#ppt_x"/>
                                          </p:val>
                                        </p:tav>
                                      </p:tavLst>
                                    </p:anim>
                                    <p:anim calcmode="lin" valueType="num">
                                      <p:cBhvr>
                                        <p:cTn id="38" dur="1000" fill="hold"/>
                                        <p:tgtEl>
                                          <p:spTgt spid="33"/>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1000" fill="hold"/>
                                        <p:tgtEl>
                                          <p:spTgt spid="30"/>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0"/>
                                        <p:tgtEl>
                                          <p:spTgt spid="24"/>
                                        </p:tgtEl>
                                      </p:cBhvr>
                                    </p:animEffect>
                                    <p:anim calcmode="lin" valueType="num">
                                      <p:cBhvr>
                                        <p:cTn id="47" dur="1000" fill="hold"/>
                                        <p:tgtEl>
                                          <p:spTgt spid="24"/>
                                        </p:tgtEl>
                                        <p:attrNameLst>
                                          <p:attrName>ppt_x</p:attrName>
                                        </p:attrNameLst>
                                      </p:cBhvr>
                                      <p:tavLst>
                                        <p:tav tm="0">
                                          <p:val>
                                            <p:strVal val="#ppt_x"/>
                                          </p:val>
                                        </p:tav>
                                        <p:tav tm="100000">
                                          <p:val>
                                            <p:strVal val="#ppt_x"/>
                                          </p:val>
                                        </p:tav>
                                      </p:tavLst>
                                    </p:anim>
                                    <p:anim calcmode="lin" valueType="num">
                                      <p:cBhvr>
                                        <p:cTn id="48"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animBg="1"/>
      <p:bldP spid="22" grpId="0" animBg="1"/>
      <p:bldP spid="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3"/>
          <p:cNvSpPr txBox="1"/>
          <p:nvPr/>
        </p:nvSpPr>
        <p:spPr>
          <a:xfrm>
            <a:off x="1187624" y="1195069"/>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空心弧 19"/>
          <p:cNvSpPr/>
          <p:nvPr/>
        </p:nvSpPr>
        <p:spPr>
          <a:xfrm rot="16200000">
            <a:off x="1150664" y="2328130"/>
            <a:ext cx="2198687" cy="2200275"/>
          </a:xfrm>
          <a:prstGeom prst="blockArc">
            <a:avLst>
              <a:gd name="adj1" fmla="val 9034725"/>
              <a:gd name="adj2" fmla="val 2183001"/>
              <a:gd name="adj3" fmla="val 8278"/>
            </a:avLst>
          </a:prstGeom>
          <a:pattFill prst="dkUpDiag">
            <a:fgClr>
              <a:srgbClr val="0092C3"/>
            </a:fgClr>
            <a:bgClr>
              <a:srgbClr val="363636"/>
            </a:bgClr>
          </a:patt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空心弧 20"/>
          <p:cNvSpPr/>
          <p:nvPr/>
        </p:nvSpPr>
        <p:spPr>
          <a:xfrm rot="16426183">
            <a:off x="1326876" y="2505930"/>
            <a:ext cx="1824037" cy="1825625"/>
          </a:xfrm>
          <a:prstGeom prst="blockArc">
            <a:avLst>
              <a:gd name="adj1" fmla="val 12042876"/>
              <a:gd name="adj2" fmla="val 2021315"/>
              <a:gd name="adj3" fmla="val 9632"/>
            </a:avLst>
          </a:prstGeom>
          <a:pattFill prst="dkUpDiag">
            <a:fgClr>
              <a:srgbClr val="FFCC00"/>
            </a:fgClr>
            <a:bgClr>
              <a:srgbClr val="363636"/>
            </a:bgClr>
          </a:patt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空心弧 21"/>
          <p:cNvSpPr/>
          <p:nvPr/>
        </p:nvSpPr>
        <p:spPr>
          <a:xfrm rot="16200000">
            <a:off x="949845" y="2147949"/>
            <a:ext cx="2560637" cy="2560637"/>
          </a:xfrm>
          <a:prstGeom prst="blockArc">
            <a:avLst>
              <a:gd name="adj1" fmla="val 7274497"/>
              <a:gd name="adj2" fmla="val 2258975"/>
              <a:gd name="adj3" fmla="val 8108"/>
            </a:avLst>
          </a:prstGeom>
          <a:pattFill prst="dkUpDiag">
            <a:fgClr>
              <a:srgbClr val="FF66CC"/>
            </a:fgClr>
            <a:bgClr>
              <a:srgbClr val="363636"/>
            </a:bgClr>
          </a:patt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矩形 22"/>
          <p:cNvSpPr/>
          <p:nvPr/>
        </p:nvSpPr>
        <p:spPr>
          <a:xfrm>
            <a:off x="1567382" y="3243324"/>
            <a:ext cx="2020888" cy="461962"/>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自我总结</a:t>
            </a:r>
            <a:endParaRPr kumimoji="0" lang="zh-CN" altLang="en-US" sz="2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24" name="组合 23"/>
          <p:cNvGrpSpPr>
            <a:grpSpLocks/>
          </p:cNvGrpSpPr>
          <p:nvPr/>
        </p:nvGrpSpPr>
        <p:grpSpPr bwMode="auto">
          <a:xfrm>
            <a:off x="4432820" y="1691516"/>
            <a:ext cx="3811587" cy="958441"/>
            <a:chOff x="4879109" y="1002852"/>
            <a:chExt cx="3811400" cy="957290"/>
          </a:xfrm>
        </p:grpSpPr>
        <p:sp>
          <p:nvSpPr>
            <p:cNvPr id="25" name="矩形 24"/>
            <p:cNvSpPr/>
            <p:nvPr/>
          </p:nvSpPr>
          <p:spPr>
            <a:xfrm>
              <a:off x="4974354" y="1075024"/>
              <a:ext cx="358757" cy="229911"/>
            </a:xfrm>
            <a:prstGeom prst="rect">
              <a:avLst/>
            </a:prstGeom>
            <a:pattFill prst="dkUpDiag">
              <a:fgClr>
                <a:srgbClr val="FF66CC"/>
              </a:fgClr>
              <a:bgClr>
                <a:srgbClr val="363636"/>
              </a:bgClr>
            </a:patt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TextBox 25"/>
            <p:cNvSpPr txBox="1"/>
            <p:nvPr/>
          </p:nvSpPr>
          <p:spPr>
            <a:xfrm>
              <a:off x="4879109" y="1346160"/>
              <a:ext cx="3811400" cy="613982"/>
            </a:xfrm>
            <a:prstGeom prst="rect">
              <a:avLst/>
            </a:prstGeom>
            <a:noFill/>
          </p:spPr>
          <p:txBody>
            <a:bodyPr>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rPr>
                <a:t>这里输入简单的文字概述这里输入简单文字概述简单的文字概述这里输入简单的文字概述这里输入简单</a:t>
              </a:r>
              <a:endParaRPr kumimoji="0" lang="zh-CN" altLang="en-US" sz="1200" b="0" i="0" u="none" strike="noStrike" kern="0" cap="none" spc="0" normalizeH="0" baseline="0" noProof="0" dirty="0">
                <a:ln>
                  <a:noFill/>
                </a:ln>
                <a:solidFill>
                  <a:sysClr val="window" lastClr="FFFFFF"/>
                </a:solidFill>
                <a:effectLst/>
                <a:uLnTx/>
                <a:uFillTx/>
                <a:latin typeface="Calibri" pitchFamily="34" charset="0"/>
              </a:endParaRPr>
            </a:p>
          </p:txBody>
        </p:sp>
        <p:sp>
          <p:nvSpPr>
            <p:cNvPr id="27" name="矩形 26"/>
            <p:cNvSpPr/>
            <p:nvPr/>
          </p:nvSpPr>
          <p:spPr>
            <a:xfrm>
              <a:off x="5437882" y="1002852"/>
              <a:ext cx="2020788" cy="338147"/>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输入相关标题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28" name="组合 27"/>
          <p:cNvGrpSpPr>
            <a:grpSpLocks/>
          </p:cNvGrpSpPr>
          <p:nvPr/>
        </p:nvGrpSpPr>
        <p:grpSpPr bwMode="auto">
          <a:xfrm>
            <a:off x="4432820" y="2924943"/>
            <a:ext cx="3811587" cy="979140"/>
            <a:chOff x="4879109" y="2235657"/>
            <a:chExt cx="3811399" cy="979466"/>
          </a:xfrm>
        </p:grpSpPr>
        <p:sp>
          <p:nvSpPr>
            <p:cNvPr id="29" name="矩形 28"/>
            <p:cNvSpPr/>
            <p:nvPr/>
          </p:nvSpPr>
          <p:spPr>
            <a:xfrm>
              <a:off x="4974354" y="2328646"/>
              <a:ext cx="358757" cy="230264"/>
            </a:xfrm>
            <a:prstGeom prst="rect">
              <a:avLst/>
            </a:prstGeom>
            <a:pattFill prst="dkUpDiag">
              <a:fgClr>
                <a:srgbClr val="0092C3"/>
              </a:fgClr>
              <a:bgClr>
                <a:srgbClr val="363636"/>
              </a:bgClr>
            </a:patt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TextBox 29"/>
            <p:cNvSpPr txBox="1"/>
            <p:nvPr/>
          </p:nvSpPr>
          <p:spPr>
            <a:xfrm>
              <a:off x="4879109" y="2600198"/>
              <a:ext cx="3811399" cy="614925"/>
            </a:xfrm>
            <a:prstGeom prst="rect">
              <a:avLst/>
            </a:prstGeom>
            <a:noFill/>
          </p:spPr>
          <p:txBody>
            <a:bodyPr>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rPr>
                <a:t>这里输入简单的文字概述这里输入简单文字概述简单的文字概述这里输入简单的文字概述这里输入简单</a:t>
              </a:r>
              <a:endParaRPr kumimoji="0" lang="zh-CN" altLang="en-US" sz="1200" b="0" i="0" u="none" strike="noStrike" kern="0" cap="none" spc="0" normalizeH="0" baseline="0" noProof="0" dirty="0">
                <a:ln>
                  <a:noFill/>
                </a:ln>
                <a:solidFill>
                  <a:sysClr val="window" lastClr="FFFFFF"/>
                </a:solidFill>
                <a:effectLst/>
                <a:uLnTx/>
                <a:uFillTx/>
                <a:latin typeface="Calibri" pitchFamily="34" charset="0"/>
              </a:endParaRPr>
            </a:p>
          </p:txBody>
        </p:sp>
        <p:sp>
          <p:nvSpPr>
            <p:cNvPr id="31" name="矩形 30"/>
            <p:cNvSpPr/>
            <p:nvPr/>
          </p:nvSpPr>
          <p:spPr>
            <a:xfrm>
              <a:off x="5437881" y="2235657"/>
              <a:ext cx="2020787" cy="338667"/>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输入相关</a:t>
              </a: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标题</a:t>
              </a:r>
              <a:endParaRPr kumimoji="0" lang="zh-CN" altLang="en-US" sz="1600" b="1" i="0" u="none" strike="noStrike" kern="0" cap="none" spc="0" normalizeH="0" baseline="0" noProof="0" dirty="0">
                <a:ln>
                  <a:noFill/>
                </a:ln>
                <a:solidFill>
                  <a:sysClr val="window" lastClr="FFFFFF"/>
                </a:solidFill>
                <a:effectLst/>
                <a:uLnTx/>
                <a:uFillTx/>
              </a:endParaRPr>
            </a:p>
          </p:txBody>
        </p:sp>
      </p:grpSp>
      <p:grpSp>
        <p:nvGrpSpPr>
          <p:cNvPr id="32" name="组合 31"/>
          <p:cNvGrpSpPr>
            <a:grpSpLocks/>
          </p:cNvGrpSpPr>
          <p:nvPr/>
        </p:nvGrpSpPr>
        <p:grpSpPr bwMode="auto">
          <a:xfrm>
            <a:off x="4432820" y="4139788"/>
            <a:ext cx="3811587" cy="945396"/>
            <a:chOff x="4879110" y="3450293"/>
            <a:chExt cx="3811398" cy="945711"/>
          </a:xfrm>
        </p:grpSpPr>
        <p:sp>
          <p:nvSpPr>
            <p:cNvPr id="33" name="矩形 32"/>
            <p:cNvSpPr/>
            <p:nvPr/>
          </p:nvSpPr>
          <p:spPr>
            <a:xfrm>
              <a:off x="4974355" y="3509527"/>
              <a:ext cx="358757" cy="230264"/>
            </a:xfrm>
            <a:prstGeom prst="rect">
              <a:avLst/>
            </a:prstGeom>
            <a:pattFill prst="dkUpDiag">
              <a:fgClr>
                <a:srgbClr val="FFCC00"/>
              </a:fgClr>
              <a:bgClr>
                <a:srgbClr val="363636"/>
              </a:bgClr>
            </a:patt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TextBox 33"/>
            <p:cNvSpPr txBox="1"/>
            <p:nvPr/>
          </p:nvSpPr>
          <p:spPr>
            <a:xfrm>
              <a:off x="4879110" y="3781079"/>
              <a:ext cx="3811398" cy="614925"/>
            </a:xfrm>
            <a:prstGeom prst="rect">
              <a:avLst/>
            </a:prstGeom>
            <a:noFill/>
          </p:spPr>
          <p:txBody>
            <a:bodyPr>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rPr>
                <a:t>这里输入简单的文字概述这里输入简单文字概述简单的文字概述这里输入简单的文字概述这里输入简单</a:t>
              </a:r>
              <a:endParaRPr kumimoji="0" lang="zh-CN" altLang="en-US" sz="1200" b="0" i="0" u="none" strike="noStrike" kern="0" cap="none" spc="0" normalizeH="0" baseline="0" noProof="0" dirty="0">
                <a:ln>
                  <a:noFill/>
                </a:ln>
                <a:solidFill>
                  <a:sysClr val="window" lastClr="FFFFFF"/>
                </a:solidFill>
                <a:effectLst/>
                <a:uLnTx/>
                <a:uFillTx/>
                <a:latin typeface="Calibri" pitchFamily="34" charset="0"/>
              </a:endParaRPr>
            </a:p>
          </p:txBody>
        </p:sp>
        <p:sp>
          <p:nvSpPr>
            <p:cNvPr id="35" name="矩形 34"/>
            <p:cNvSpPr/>
            <p:nvPr/>
          </p:nvSpPr>
          <p:spPr>
            <a:xfrm>
              <a:off x="5437882" y="3450293"/>
              <a:ext cx="2020787" cy="338667"/>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输入相关标题</a:t>
              </a:r>
            </a:p>
          </p:txBody>
        </p:sp>
      </p:gr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strips(downLeft)">
                                      <p:cBhvr>
                                        <p:cTn id="11" dur="750"/>
                                        <p:tgtEl>
                                          <p:spTgt spid="21"/>
                                        </p:tgtEl>
                                      </p:cBhvr>
                                    </p:animEffect>
                                  </p:childTnLst>
                                </p:cTn>
                              </p:par>
                            </p:childTnLst>
                          </p:cTn>
                        </p:par>
                        <p:par>
                          <p:cTn id="12" fill="hold">
                            <p:stCondLst>
                              <p:cond delay="1250"/>
                            </p:stCondLst>
                            <p:childTnLst>
                              <p:par>
                                <p:cTn id="13" presetID="18" presetClass="entr" presetSubtype="12"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strips(downLeft)">
                                      <p:cBhvr>
                                        <p:cTn id="15" dur="750"/>
                                        <p:tgtEl>
                                          <p:spTgt spid="20"/>
                                        </p:tgtEl>
                                      </p:cBhvr>
                                    </p:animEffect>
                                  </p:childTnLst>
                                </p:cTn>
                              </p:par>
                            </p:childTnLst>
                          </p:cTn>
                        </p:par>
                        <p:par>
                          <p:cTn id="16" fill="hold">
                            <p:stCondLst>
                              <p:cond delay="2000"/>
                            </p:stCondLst>
                            <p:childTnLst>
                              <p:par>
                                <p:cTn id="17" presetID="18" presetClass="entr" presetSubtype="12"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strips(downLeft)">
                                      <p:cBhvr>
                                        <p:cTn id="19" dur="750"/>
                                        <p:tgtEl>
                                          <p:spTgt spid="22"/>
                                        </p:tgtEl>
                                      </p:cBhvr>
                                    </p:animEffect>
                                  </p:childTnLst>
                                </p:cTn>
                              </p:par>
                            </p:childTnLst>
                          </p:cTn>
                        </p:par>
                        <p:par>
                          <p:cTn id="20" fill="hold">
                            <p:stCondLst>
                              <p:cond delay="2750"/>
                            </p:stCondLst>
                            <p:childTnLst>
                              <p:par>
                                <p:cTn id="21" presetID="9"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dissolve">
                                      <p:cBhvr>
                                        <p:cTn id="23" dur="500"/>
                                        <p:tgtEl>
                                          <p:spTgt spid="23"/>
                                        </p:tgtEl>
                                      </p:cBhvr>
                                    </p:animEffect>
                                  </p:childTnLst>
                                </p:cTn>
                              </p:par>
                            </p:childTnLst>
                          </p:cTn>
                        </p:par>
                        <p:par>
                          <p:cTn id="24" fill="hold">
                            <p:stCondLst>
                              <p:cond delay="3250"/>
                            </p:stCondLst>
                            <p:childTnLst>
                              <p:par>
                                <p:cTn id="25" presetID="42"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750"/>
                                        <p:tgtEl>
                                          <p:spTgt spid="24"/>
                                        </p:tgtEl>
                                      </p:cBhvr>
                                    </p:animEffect>
                                    <p:anim calcmode="lin" valueType="num">
                                      <p:cBhvr>
                                        <p:cTn id="28" dur="750" fill="hold"/>
                                        <p:tgtEl>
                                          <p:spTgt spid="24"/>
                                        </p:tgtEl>
                                        <p:attrNameLst>
                                          <p:attrName>ppt_x</p:attrName>
                                        </p:attrNameLst>
                                      </p:cBhvr>
                                      <p:tavLst>
                                        <p:tav tm="0">
                                          <p:val>
                                            <p:strVal val="#ppt_x"/>
                                          </p:val>
                                        </p:tav>
                                        <p:tav tm="100000">
                                          <p:val>
                                            <p:strVal val="#ppt_x"/>
                                          </p:val>
                                        </p:tav>
                                      </p:tavLst>
                                    </p:anim>
                                    <p:anim calcmode="lin" valueType="num">
                                      <p:cBhvr>
                                        <p:cTn id="29" dur="750" fill="hold"/>
                                        <p:tgtEl>
                                          <p:spTgt spid="24"/>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750"/>
                                        <p:tgtEl>
                                          <p:spTgt spid="28"/>
                                        </p:tgtEl>
                                      </p:cBhvr>
                                    </p:animEffect>
                                    <p:anim calcmode="lin" valueType="num">
                                      <p:cBhvr>
                                        <p:cTn id="34" dur="750" fill="hold"/>
                                        <p:tgtEl>
                                          <p:spTgt spid="28"/>
                                        </p:tgtEl>
                                        <p:attrNameLst>
                                          <p:attrName>ppt_x</p:attrName>
                                        </p:attrNameLst>
                                      </p:cBhvr>
                                      <p:tavLst>
                                        <p:tav tm="0">
                                          <p:val>
                                            <p:strVal val="#ppt_x"/>
                                          </p:val>
                                        </p:tav>
                                        <p:tav tm="100000">
                                          <p:val>
                                            <p:strVal val="#ppt_x"/>
                                          </p:val>
                                        </p:tav>
                                      </p:tavLst>
                                    </p:anim>
                                    <p:anim calcmode="lin" valueType="num">
                                      <p:cBhvr>
                                        <p:cTn id="35" dur="750" fill="hold"/>
                                        <p:tgtEl>
                                          <p:spTgt spid="28"/>
                                        </p:tgtEl>
                                        <p:attrNameLst>
                                          <p:attrName>ppt_y</p:attrName>
                                        </p:attrNameLst>
                                      </p:cBhvr>
                                      <p:tavLst>
                                        <p:tav tm="0">
                                          <p:val>
                                            <p:strVal val="#ppt_y+.1"/>
                                          </p:val>
                                        </p:tav>
                                        <p:tav tm="100000">
                                          <p:val>
                                            <p:strVal val="#ppt_y"/>
                                          </p:val>
                                        </p:tav>
                                      </p:tavLst>
                                    </p:anim>
                                  </p:childTnLst>
                                </p:cTn>
                              </p:par>
                            </p:childTnLst>
                          </p:cTn>
                        </p:par>
                        <p:par>
                          <p:cTn id="36" fill="hold">
                            <p:stCondLst>
                              <p:cond delay="4750"/>
                            </p:stCondLst>
                            <p:childTnLst>
                              <p:par>
                                <p:cTn id="37" presetID="42" presetClass="entr" presetSubtype="0"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750"/>
                                        <p:tgtEl>
                                          <p:spTgt spid="32"/>
                                        </p:tgtEl>
                                      </p:cBhvr>
                                    </p:animEffect>
                                    <p:anim calcmode="lin" valueType="num">
                                      <p:cBhvr>
                                        <p:cTn id="40" dur="750" fill="hold"/>
                                        <p:tgtEl>
                                          <p:spTgt spid="32"/>
                                        </p:tgtEl>
                                        <p:attrNameLst>
                                          <p:attrName>ppt_x</p:attrName>
                                        </p:attrNameLst>
                                      </p:cBhvr>
                                      <p:tavLst>
                                        <p:tav tm="0">
                                          <p:val>
                                            <p:strVal val="#ppt_x"/>
                                          </p:val>
                                        </p:tav>
                                        <p:tav tm="100000">
                                          <p:val>
                                            <p:strVal val="#ppt_x"/>
                                          </p:val>
                                        </p:tav>
                                      </p:tavLst>
                                    </p:anim>
                                    <p:anim calcmode="lin" valueType="num">
                                      <p:cBhvr>
                                        <p:cTn id="41" dur="75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
          <p:cNvSpPr txBox="1"/>
          <p:nvPr/>
        </p:nvSpPr>
        <p:spPr>
          <a:xfrm>
            <a:off x="1187624" y="1339085"/>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pic>
        <p:nvPicPr>
          <p:cNvPr id="12" name="组合 29"/>
          <p:cNvPicPr>
            <a:picLocks noChangeArrowheads="1"/>
          </p:cNvPicPr>
          <p:nvPr/>
        </p:nvPicPr>
        <p:blipFill>
          <a:blip r:embed="rId2" cstate="screen">
            <a:biLevel thresh="25000"/>
            <a:extLst>
              <a:ext uri="{BEBA8EAE-BF5A-486C-A8C5-ECC9F3942E4B}">
                <a14:imgProps xmlns:a14="http://schemas.microsoft.com/office/drawing/2010/main">
                  <a14:imgLayer r:embed="rId3">
                    <a14:imgEffect>
                      <a14:artisticPencilSketch/>
                    </a14:imgEffect>
                  </a14:imgLayer>
                </a14:imgProps>
              </a:ext>
              <a:ext uri="{28A0092B-C50C-407E-A947-70E740481C1C}">
                <a14:useLocalDpi xmlns:a14="http://schemas.microsoft.com/office/drawing/2010/main"/>
              </a:ext>
            </a:extLst>
          </a:blip>
          <a:srcRect/>
          <a:stretch>
            <a:fillRect/>
          </a:stretch>
        </p:blipFill>
        <p:spPr bwMode="auto">
          <a:xfrm>
            <a:off x="1163549" y="2630848"/>
            <a:ext cx="2473164" cy="210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3" name="文本框 7"/>
          <p:cNvSpPr txBox="1"/>
          <p:nvPr/>
        </p:nvSpPr>
        <p:spPr>
          <a:xfrm>
            <a:off x="2017190" y="2856048"/>
            <a:ext cx="642257" cy="300082"/>
          </a:xfrm>
          <a:prstGeom prst="rect">
            <a:avLst/>
          </a:prstGeom>
          <a:noFill/>
        </p:spPr>
        <p:txBody>
          <a:bodyPr wrap="square" lIns="68580" tIns="34290" rIns="68580" bIns="34290" rtlCol="0">
            <a:spAutoFit/>
          </a:bodyPr>
          <a:lstStyle/>
          <a:p>
            <a:pPr algn="ctr"/>
            <a:r>
              <a:rPr lang="zh-CN" altLang="en-US" sz="1500" b="1" dirty="0" smtClean="0">
                <a:solidFill>
                  <a:srgbClr val="FF66CC"/>
                </a:solidFill>
                <a:latin typeface="微软雅黑" pitchFamily="34" charset="-122"/>
                <a:ea typeface="微软雅黑" pitchFamily="34" charset="-122"/>
              </a:rPr>
              <a:t>文本</a:t>
            </a:r>
            <a:endParaRPr lang="zh-CN" altLang="en-US" sz="1500" b="1" dirty="0">
              <a:solidFill>
                <a:srgbClr val="FF66CC"/>
              </a:solidFill>
              <a:latin typeface="微软雅黑" pitchFamily="34" charset="-122"/>
              <a:ea typeface="微软雅黑" pitchFamily="34" charset="-122"/>
            </a:endParaRPr>
          </a:p>
        </p:txBody>
      </p:sp>
      <p:sp>
        <p:nvSpPr>
          <p:cNvPr id="14" name="文本框 8"/>
          <p:cNvSpPr txBox="1"/>
          <p:nvPr/>
        </p:nvSpPr>
        <p:spPr>
          <a:xfrm>
            <a:off x="2994456" y="3156131"/>
            <a:ext cx="642258" cy="300083"/>
          </a:xfrm>
          <a:prstGeom prst="rect">
            <a:avLst/>
          </a:prstGeom>
          <a:noFill/>
        </p:spPr>
        <p:txBody>
          <a:bodyPr wrap="square" lIns="68580" tIns="34290" rIns="68580" bIns="34290" rtlCol="0">
            <a:spAutoFit/>
          </a:bodyPr>
          <a:lstStyle/>
          <a:p>
            <a:pPr algn="ctr"/>
            <a:r>
              <a:rPr lang="zh-CN" altLang="en-US" sz="1500" b="1" dirty="0" smtClean="0">
                <a:solidFill>
                  <a:srgbClr val="0092C3"/>
                </a:solidFill>
                <a:latin typeface="微软雅黑" pitchFamily="34" charset="-122"/>
                <a:ea typeface="微软雅黑" pitchFamily="34" charset="-122"/>
              </a:rPr>
              <a:t>文本</a:t>
            </a:r>
            <a:endParaRPr lang="zh-CN" altLang="en-US" sz="1500" b="1" dirty="0">
              <a:solidFill>
                <a:srgbClr val="0092C3"/>
              </a:solidFill>
              <a:latin typeface="微软雅黑" pitchFamily="34" charset="-122"/>
              <a:ea typeface="微软雅黑" pitchFamily="34" charset="-122"/>
            </a:endParaRPr>
          </a:p>
        </p:txBody>
      </p:sp>
      <p:sp>
        <p:nvSpPr>
          <p:cNvPr id="15" name="文本框 9"/>
          <p:cNvSpPr txBox="1"/>
          <p:nvPr/>
        </p:nvSpPr>
        <p:spPr>
          <a:xfrm>
            <a:off x="1115617" y="3349889"/>
            <a:ext cx="576064" cy="253916"/>
          </a:xfrm>
          <a:prstGeom prst="rect">
            <a:avLst/>
          </a:prstGeom>
          <a:noFill/>
        </p:spPr>
        <p:txBody>
          <a:bodyPr wrap="square" lIns="68580" tIns="34290" rIns="68580" bIns="34290" rtlCol="0">
            <a:spAutoFit/>
          </a:bodyPr>
          <a:lstStyle/>
          <a:p>
            <a:pPr algn="ctr"/>
            <a:r>
              <a:rPr lang="zh-CN" altLang="en-US" sz="1200" b="1" dirty="0" smtClean="0">
                <a:solidFill>
                  <a:srgbClr val="00CC99"/>
                </a:solidFill>
                <a:latin typeface="微软雅黑" pitchFamily="34" charset="-122"/>
                <a:ea typeface="微软雅黑" pitchFamily="34" charset="-122"/>
              </a:rPr>
              <a:t>文本</a:t>
            </a:r>
            <a:endParaRPr lang="zh-CN" altLang="en-US" sz="1200" b="1" dirty="0">
              <a:solidFill>
                <a:srgbClr val="00CC99"/>
              </a:solidFill>
              <a:latin typeface="微软雅黑" pitchFamily="34" charset="-122"/>
              <a:ea typeface="微软雅黑" pitchFamily="34" charset="-122"/>
            </a:endParaRPr>
          </a:p>
        </p:txBody>
      </p:sp>
      <p:sp>
        <p:nvSpPr>
          <p:cNvPr id="16" name="矩形 15"/>
          <p:cNvSpPr>
            <a:spLocks noChangeArrowheads="1"/>
          </p:cNvSpPr>
          <p:nvPr/>
        </p:nvSpPr>
        <p:spPr bwMode="auto">
          <a:xfrm>
            <a:off x="4221293" y="2461325"/>
            <a:ext cx="3777167" cy="789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defTabSz="3429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a:t>
            </a:r>
            <a:endPar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7" name="矩形 16"/>
          <p:cNvSpPr>
            <a:spLocks noChangeArrowheads="1"/>
          </p:cNvSpPr>
          <p:nvPr/>
        </p:nvSpPr>
        <p:spPr bwMode="auto">
          <a:xfrm>
            <a:off x="4221293" y="3332670"/>
            <a:ext cx="3777167" cy="789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defTabSz="3429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a:t>
            </a:r>
            <a:endPar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8" name="矩形 17"/>
          <p:cNvSpPr>
            <a:spLocks noChangeArrowheads="1"/>
          </p:cNvSpPr>
          <p:nvPr/>
        </p:nvSpPr>
        <p:spPr bwMode="auto">
          <a:xfrm>
            <a:off x="4221293" y="4223729"/>
            <a:ext cx="3777167" cy="789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defTabSz="3429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a:t>
            </a:r>
            <a:endPar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9" name="矩形 18"/>
          <p:cNvSpPr/>
          <p:nvPr/>
        </p:nvSpPr>
        <p:spPr>
          <a:xfrm>
            <a:off x="1950750" y="4370640"/>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par>
                          <p:cTn id="30" fill="hold">
                            <p:stCondLst>
                              <p:cond delay="2000"/>
                            </p:stCondLst>
                            <p:childTnLst>
                              <p:par>
                                <p:cTn id="31" presetID="2" presetClass="entr" presetSubtype="2"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1+#ppt_w/2"/>
                                          </p:val>
                                        </p:tav>
                                        <p:tav tm="100000">
                                          <p:val>
                                            <p:strVal val="#ppt_x"/>
                                          </p:val>
                                        </p:tav>
                                      </p:tavLst>
                                    </p:anim>
                                    <p:anim calcmode="lin" valueType="num">
                                      <p:cBhvr additive="base">
                                        <p:cTn id="34" dur="500" fill="hold"/>
                                        <p:tgtEl>
                                          <p:spTgt spid="16"/>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2"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1+#ppt_w/2"/>
                                          </p:val>
                                        </p:tav>
                                        <p:tav tm="100000">
                                          <p:val>
                                            <p:strVal val="#ppt_x"/>
                                          </p:val>
                                        </p:tav>
                                      </p:tavLst>
                                    </p:anim>
                                    <p:anim calcmode="lin" valueType="num">
                                      <p:cBhvr additive="base">
                                        <p:cTn id="39" dur="500" fill="hold"/>
                                        <p:tgtEl>
                                          <p:spTgt spid="17"/>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2"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1+#ppt_w/2"/>
                                          </p:val>
                                        </p:tav>
                                        <p:tav tm="100000">
                                          <p:val>
                                            <p:strVal val="#ppt_x"/>
                                          </p:val>
                                        </p:tav>
                                      </p:tavLst>
                                    </p:anim>
                                    <p:anim calcmode="lin" valueType="num">
                                      <p:cBhvr additive="base">
                                        <p:cTn id="44"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15" grpId="0"/>
      <p:bldP spid="16" grpId="0"/>
      <p:bldP spid="17" grpId="0"/>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3"/>
          <p:cNvSpPr txBox="1"/>
          <p:nvPr/>
        </p:nvSpPr>
        <p:spPr>
          <a:xfrm>
            <a:off x="1187624" y="1267077"/>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30" name="组合 20"/>
          <p:cNvGrpSpPr/>
          <p:nvPr/>
        </p:nvGrpSpPr>
        <p:grpSpPr>
          <a:xfrm>
            <a:off x="3625743" y="4095556"/>
            <a:ext cx="2043318" cy="1277660"/>
            <a:chOff x="2823691" y="3005532"/>
            <a:chExt cx="3116263" cy="1948051"/>
          </a:xfrm>
          <a:solidFill>
            <a:srgbClr val="C00000"/>
          </a:solidFill>
        </p:grpSpPr>
        <p:sp>
          <p:nvSpPr>
            <p:cNvPr id="31" name="Freeform 11"/>
            <p:cNvSpPr>
              <a:spLocks/>
            </p:cNvSpPr>
            <p:nvPr/>
          </p:nvSpPr>
          <p:spPr bwMode="auto">
            <a:xfrm>
              <a:off x="2823691" y="3005532"/>
              <a:ext cx="3116263" cy="1948051"/>
            </a:xfrm>
            <a:custGeom>
              <a:avLst/>
              <a:gdLst>
                <a:gd name="T0" fmla="*/ 637 w 1862"/>
                <a:gd name="T1" fmla="*/ 318 h 1164"/>
                <a:gd name="T2" fmla="*/ 635 w 1862"/>
                <a:gd name="T3" fmla="*/ 326 h 1164"/>
                <a:gd name="T4" fmla="*/ 630 w 1862"/>
                <a:gd name="T5" fmla="*/ 335 h 1164"/>
                <a:gd name="T6" fmla="*/ 622 w 1862"/>
                <a:gd name="T7" fmla="*/ 342 h 1164"/>
                <a:gd name="T8" fmla="*/ 612 w 1862"/>
                <a:gd name="T9" fmla="*/ 349 h 1164"/>
                <a:gd name="T10" fmla="*/ 582 w 1862"/>
                <a:gd name="T11" fmla="*/ 363 h 1164"/>
                <a:gd name="T12" fmla="*/ 543 w 1862"/>
                <a:gd name="T13" fmla="*/ 374 h 1164"/>
                <a:gd name="T14" fmla="*/ 497 w 1862"/>
                <a:gd name="T15" fmla="*/ 385 h 1164"/>
                <a:gd name="T16" fmla="*/ 443 w 1862"/>
                <a:gd name="T17" fmla="*/ 391 h 1164"/>
                <a:gd name="T18" fmla="*/ 382 w 1862"/>
                <a:gd name="T19" fmla="*/ 396 h 1164"/>
                <a:gd name="T20" fmla="*/ 318 w 1862"/>
                <a:gd name="T21" fmla="*/ 398 h 1164"/>
                <a:gd name="T22" fmla="*/ 286 w 1862"/>
                <a:gd name="T23" fmla="*/ 398 h 1164"/>
                <a:gd name="T24" fmla="*/ 223 w 1862"/>
                <a:gd name="T25" fmla="*/ 394 h 1164"/>
                <a:gd name="T26" fmla="*/ 167 w 1862"/>
                <a:gd name="T27" fmla="*/ 388 h 1164"/>
                <a:gd name="T28" fmla="*/ 116 w 1862"/>
                <a:gd name="T29" fmla="*/ 380 h 1164"/>
                <a:gd name="T30" fmla="*/ 73 w 1862"/>
                <a:gd name="T31" fmla="*/ 369 h 1164"/>
                <a:gd name="T32" fmla="*/ 39 w 1862"/>
                <a:gd name="T33" fmla="*/ 357 h 1164"/>
                <a:gd name="T34" fmla="*/ 19 w 1862"/>
                <a:gd name="T35" fmla="*/ 346 h 1164"/>
                <a:gd name="T36" fmla="*/ 11 w 1862"/>
                <a:gd name="T37" fmla="*/ 338 h 1164"/>
                <a:gd name="T38" fmla="*/ 4 w 1862"/>
                <a:gd name="T39" fmla="*/ 331 h 1164"/>
                <a:gd name="T40" fmla="*/ 1 w 1862"/>
                <a:gd name="T41" fmla="*/ 322 h 1164"/>
                <a:gd name="T42" fmla="*/ 0 w 1862"/>
                <a:gd name="T43" fmla="*/ 318 h 1164"/>
                <a:gd name="T44" fmla="*/ 1 w 1862"/>
                <a:gd name="T45" fmla="*/ 286 h 1164"/>
                <a:gd name="T46" fmla="*/ 6 w 1862"/>
                <a:gd name="T47" fmla="*/ 254 h 1164"/>
                <a:gd name="T48" fmla="*/ 15 w 1862"/>
                <a:gd name="T49" fmla="*/ 224 h 1164"/>
                <a:gd name="T50" fmla="*/ 25 w 1862"/>
                <a:gd name="T51" fmla="*/ 194 h 1164"/>
                <a:gd name="T52" fmla="*/ 39 w 1862"/>
                <a:gd name="T53" fmla="*/ 166 h 1164"/>
                <a:gd name="T54" fmla="*/ 54 w 1862"/>
                <a:gd name="T55" fmla="*/ 140 h 1164"/>
                <a:gd name="T56" fmla="*/ 73 w 1862"/>
                <a:gd name="T57" fmla="*/ 116 h 1164"/>
                <a:gd name="T58" fmla="*/ 93 w 1862"/>
                <a:gd name="T59" fmla="*/ 93 h 1164"/>
                <a:gd name="T60" fmla="*/ 116 w 1862"/>
                <a:gd name="T61" fmla="*/ 73 h 1164"/>
                <a:gd name="T62" fmla="*/ 140 w 1862"/>
                <a:gd name="T63" fmla="*/ 54 h 1164"/>
                <a:gd name="T64" fmla="*/ 167 w 1862"/>
                <a:gd name="T65" fmla="*/ 39 h 1164"/>
                <a:gd name="T66" fmla="*/ 194 w 1862"/>
                <a:gd name="T67" fmla="*/ 25 h 1164"/>
                <a:gd name="T68" fmla="*/ 223 w 1862"/>
                <a:gd name="T69" fmla="*/ 15 h 1164"/>
                <a:gd name="T70" fmla="*/ 254 w 1862"/>
                <a:gd name="T71" fmla="*/ 6 h 1164"/>
                <a:gd name="T72" fmla="*/ 286 w 1862"/>
                <a:gd name="T73" fmla="*/ 1 h 1164"/>
                <a:gd name="T74" fmla="*/ 318 w 1862"/>
                <a:gd name="T75" fmla="*/ 0 h 1164"/>
                <a:gd name="T76" fmla="*/ 335 w 1862"/>
                <a:gd name="T77" fmla="*/ 0 h 1164"/>
                <a:gd name="T78" fmla="*/ 367 w 1862"/>
                <a:gd name="T79" fmla="*/ 4 h 1164"/>
                <a:gd name="T80" fmla="*/ 398 w 1862"/>
                <a:gd name="T81" fmla="*/ 9 h 1164"/>
                <a:gd name="T82" fmla="*/ 428 w 1862"/>
                <a:gd name="T83" fmla="*/ 19 h 1164"/>
                <a:gd name="T84" fmla="*/ 456 w 1862"/>
                <a:gd name="T85" fmla="*/ 32 h 1164"/>
                <a:gd name="T86" fmla="*/ 484 w 1862"/>
                <a:gd name="T87" fmla="*/ 46 h 1164"/>
                <a:gd name="T88" fmla="*/ 509 w 1862"/>
                <a:gd name="T89" fmla="*/ 63 h 1164"/>
                <a:gd name="T90" fmla="*/ 532 w 1862"/>
                <a:gd name="T91" fmla="*/ 83 h 1164"/>
                <a:gd name="T92" fmla="*/ 554 w 1862"/>
                <a:gd name="T93" fmla="*/ 104 h 1164"/>
                <a:gd name="T94" fmla="*/ 573 w 1862"/>
                <a:gd name="T95" fmla="*/ 128 h 1164"/>
                <a:gd name="T96" fmla="*/ 590 w 1862"/>
                <a:gd name="T97" fmla="*/ 153 h 1164"/>
                <a:gd name="T98" fmla="*/ 605 w 1862"/>
                <a:gd name="T99" fmla="*/ 180 h 1164"/>
                <a:gd name="T100" fmla="*/ 618 w 1862"/>
                <a:gd name="T101" fmla="*/ 209 h 1164"/>
                <a:gd name="T102" fmla="*/ 626 w 1862"/>
                <a:gd name="T103" fmla="*/ 239 h 1164"/>
                <a:gd name="T104" fmla="*/ 633 w 1862"/>
                <a:gd name="T105" fmla="*/ 270 h 1164"/>
                <a:gd name="T106" fmla="*/ 636 w 1862"/>
                <a:gd name="T107" fmla="*/ 302 h 1164"/>
                <a:gd name="T108" fmla="*/ 637 w 1862"/>
                <a:gd name="T109" fmla="*/ 318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pattFill prst="dkUpDiag">
              <a:fgClr>
                <a:srgbClr val="FF66CC"/>
              </a:fgClr>
              <a:bgClr>
                <a:srgbClr val="363636"/>
              </a:bgClr>
            </a:pattFill>
            <a:ln>
              <a:noFill/>
            </a:ln>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2" name="Text Box 13"/>
            <p:cNvSpPr txBox="1">
              <a:spLocks noChangeArrowheads="1"/>
            </p:cNvSpPr>
            <p:nvPr/>
          </p:nvSpPr>
          <p:spPr bwMode="auto">
            <a:xfrm>
              <a:off x="3142428" y="3872712"/>
              <a:ext cx="2552351" cy="60467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914400" eaLnBrk="1" fontAlgn="auto" latinLnBrk="1" hangingPunct="1">
                <a:lnSpc>
                  <a:spcPct val="120000"/>
                </a:lnSpc>
                <a:spcBef>
                  <a:spcPts val="0"/>
                </a:spcBef>
                <a:spcAft>
                  <a:spcPts val="0"/>
                </a:spcAft>
                <a:buClrTx/>
                <a:buSzTx/>
                <a:buFontTx/>
                <a:buNone/>
                <a:tabLst/>
                <a:defRPr/>
              </a:pPr>
              <a:r>
                <a:rPr kumimoji="1"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添加标题文字</a:t>
              </a:r>
              <a:endParaRPr kumimoji="1"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33" name="组合 32"/>
          <p:cNvGrpSpPr/>
          <p:nvPr/>
        </p:nvGrpSpPr>
        <p:grpSpPr>
          <a:xfrm>
            <a:off x="5659590" y="3717031"/>
            <a:ext cx="1306494" cy="1025371"/>
            <a:chOff x="7811526" y="4182183"/>
            <a:chExt cx="1742445" cy="1367161"/>
          </a:xfrm>
          <a:pattFill prst="dkUpDiag">
            <a:fgClr>
              <a:srgbClr val="FF0000"/>
            </a:fgClr>
            <a:bgClr>
              <a:srgbClr val="363636"/>
            </a:bgClr>
          </a:pattFill>
        </p:grpSpPr>
        <p:sp>
          <p:nvSpPr>
            <p:cNvPr id="34" name="AutoShape 15"/>
            <p:cNvSpPr>
              <a:spLocks noChangeArrowheads="1"/>
            </p:cNvSpPr>
            <p:nvPr/>
          </p:nvSpPr>
          <p:spPr bwMode="auto">
            <a:xfrm rot="3600000">
              <a:off x="7776473" y="5116937"/>
              <a:ext cx="399816" cy="329709"/>
            </a:xfrm>
            <a:prstGeom prst="upArrow">
              <a:avLst>
                <a:gd name="adj1" fmla="val 52833"/>
                <a:gd name="adj2" fmla="val 45940"/>
              </a:avLst>
            </a:prstGeom>
            <a:grpFill/>
            <a:ln w="3175" cap="flat" cmpd="sng" algn="ctr">
              <a:noFill/>
              <a:prstDash val="solid"/>
            </a:ln>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5" name="Oval 7"/>
            <p:cNvSpPr>
              <a:spLocks noChangeArrowheads="1"/>
            </p:cNvSpPr>
            <p:nvPr/>
          </p:nvSpPr>
          <p:spPr bwMode="gray">
            <a:xfrm>
              <a:off x="8146806" y="4182183"/>
              <a:ext cx="1407165" cy="1367161"/>
            </a:xfrm>
            <a:prstGeom prst="ellipse">
              <a:avLst/>
            </a:prstGeom>
            <a:grpFill/>
            <a:ln w="9525" cap="rnd">
              <a:noFill/>
              <a:prstDash val="solid"/>
              <a:round/>
              <a:headEnd/>
              <a:tailEnd/>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6" name="TextBox 35"/>
            <p:cNvSpPr txBox="1"/>
            <p:nvPr/>
          </p:nvSpPr>
          <p:spPr>
            <a:xfrm>
              <a:off x="8295596" y="4687591"/>
              <a:ext cx="1127965" cy="356346"/>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文字内容</a:t>
              </a:r>
            </a:p>
          </p:txBody>
        </p:sp>
      </p:grpSp>
      <p:grpSp>
        <p:nvGrpSpPr>
          <p:cNvPr id="37" name="组合 36"/>
          <p:cNvGrpSpPr/>
          <p:nvPr/>
        </p:nvGrpSpPr>
        <p:grpSpPr>
          <a:xfrm>
            <a:off x="5141793" y="2848191"/>
            <a:ext cx="1100048" cy="1307306"/>
            <a:chOff x="7120950" y="3023731"/>
            <a:chExt cx="1467112" cy="1743074"/>
          </a:xfrm>
          <a:pattFill prst="dkUpDiag">
            <a:fgClr>
              <a:srgbClr val="00CC99"/>
            </a:fgClr>
            <a:bgClr>
              <a:srgbClr val="363636"/>
            </a:bgClr>
          </a:pattFill>
        </p:grpSpPr>
        <p:sp>
          <p:nvSpPr>
            <p:cNvPr id="38" name="AutoShape 15"/>
            <p:cNvSpPr>
              <a:spLocks noChangeArrowheads="1"/>
            </p:cNvSpPr>
            <p:nvPr/>
          </p:nvSpPr>
          <p:spPr bwMode="auto">
            <a:xfrm rot="1800000">
              <a:off x="7120950" y="4437096"/>
              <a:ext cx="399816" cy="329709"/>
            </a:xfrm>
            <a:prstGeom prst="upArrow">
              <a:avLst>
                <a:gd name="adj1" fmla="val 52833"/>
                <a:gd name="adj2" fmla="val 45940"/>
              </a:avLst>
            </a:prstGeom>
            <a:grpFill/>
            <a:ln w="3175" cap="flat" cmpd="sng" algn="ctr">
              <a:noFill/>
              <a:prstDash val="solid"/>
            </a:ln>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9" name="Oval 7"/>
            <p:cNvSpPr>
              <a:spLocks noChangeArrowheads="1"/>
            </p:cNvSpPr>
            <p:nvPr/>
          </p:nvSpPr>
          <p:spPr bwMode="gray">
            <a:xfrm>
              <a:off x="7180897" y="3023731"/>
              <a:ext cx="1407165" cy="1367161"/>
            </a:xfrm>
            <a:prstGeom prst="ellipse">
              <a:avLst/>
            </a:prstGeom>
            <a:grpFill/>
            <a:ln w="9525" cap="rnd">
              <a:noFill/>
              <a:prstDash val="solid"/>
              <a:round/>
              <a:headEnd/>
              <a:tailEnd/>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0" name="TextBox 39"/>
            <p:cNvSpPr txBox="1"/>
            <p:nvPr/>
          </p:nvSpPr>
          <p:spPr>
            <a:xfrm>
              <a:off x="7329687" y="3529139"/>
              <a:ext cx="1127965" cy="356346"/>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文字内容</a:t>
              </a:r>
            </a:p>
          </p:txBody>
        </p:sp>
      </p:grpSp>
      <p:grpSp>
        <p:nvGrpSpPr>
          <p:cNvPr id="41" name="组合 40"/>
          <p:cNvGrpSpPr/>
          <p:nvPr/>
        </p:nvGrpSpPr>
        <p:grpSpPr>
          <a:xfrm>
            <a:off x="4105875" y="2494590"/>
            <a:ext cx="1055099" cy="1399859"/>
            <a:chOff x="5739366" y="2552263"/>
            <a:chExt cx="1407165" cy="1866478"/>
          </a:xfrm>
          <a:pattFill prst="dkUpDiag">
            <a:fgClr>
              <a:srgbClr val="FFCC00"/>
            </a:fgClr>
            <a:bgClr>
              <a:srgbClr val="363636"/>
            </a:bgClr>
          </a:pattFill>
        </p:grpSpPr>
        <p:sp>
          <p:nvSpPr>
            <p:cNvPr id="42" name="AutoShape 15"/>
            <p:cNvSpPr>
              <a:spLocks noChangeArrowheads="1"/>
            </p:cNvSpPr>
            <p:nvPr/>
          </p:nvSpPr>
          <p:spPr bwMode="auto">
            <a:xfrm>
              <a:off x="6278094" y="4089032"/>
              <a:ext cx="399816" cy="329709"/>
            </a:xfrm>
            <a:prstGeom prst="upArrow">
              <a:avLst>
                <a:gd name="adj1" fmla="val 52833"/>
                <a:gd name="adj2" fmla="val 45940"/>
              </a:avLst>
            </a:prstGeom>
            <a:grpFill/>
            <a:ln w="3175" cap="flat" cmpd="sng" algn="ctr">
              <a:noFill/>
              <a:prstDash val="solid"/>
            </a:ln>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3" name="Oval 7"/>
            <p:cNvSpPr>
              <a:spLocks noChangeArrowheads="1"/>
            </p:cNvSpPr>
            <p:nvPr/>
          </p:nvSpPr>
          <p:spPr bwMode="gray">
            <a:xfrm>
              <a:off x="5739366" y="2552263"/>
              <a:ext cx="1407165" cy="1367161"/>
            </a:xfrm>
            <a:prstGeom prst="ellipse">
              <a:avLst/>
            </a:prstGeom>
            <a:grpFill/>
            <a:ln w="9525" cap="rnd">
              <a:noFill/>
              <a:prstDash val="solid"/>
              <a:round/>
              <a:headEnd/>
              <a:tailEnd/>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4" name="TextBox 43"/>
            <p:cNvSpPr txBox="1"/>
            <p:nvPr/>
          </p:nvSpPr>
          <p:spPr>
            <a:xfrm>
              <a:off x="5888156" y="3057671"/>
              <a:ext cx="1127965" cy="356346"/>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文字内容</a:t>
              </a:r>
            </a:p>
          </p:txBody>
        </p:sp>
      </p:grpSp>
      <p:grpSp>
        <p:nvGrpSpPr>
          <p:cNvPr id="45" name="组合 44"/>
          <p:cNvGrpSpPr/>
          <p:nvPr/>
        </p:nvGrpSpPr>
        <p:grpSpPr>
          <a:xfrm>
            <a:off x="3025009" y="2848191"/>
            <a:ext cx="1100048" cy="1307306"/>
            <a:chOff x="4297836" y="3023731"/>
            <a:chExt cx="1467112" cy="1743074"/>
          </a:xfrm>
          <a:pattFill prst="dkUpDiag">
            <a:fgClr>
              <a:srgbClr val="0092C3"/>
            </a:fgClr>
            <a:bgClr>
              <a:srgbClr val="363636"/>
            </a:bgClr>
          </a:pattFill>
        </p:grpSpPr>
        <p:sp>
          <p:nvSpPr>
            <p:cNvPr id="46" name="AutoShape 15"/>
            <p:cNvSpPr>
              <a:spLocks noChangeArrowheads="1"/>
            </p:cNvSpPr>
            <p:nvPr/>
          </p:nvSpPr>
          <p:spPr bwMode="auto">
            <a:xfrm rot="19800000">
              <a:off x="5365132" y="4437096"/>
              <a:ext cx="399816" cy="329709"/>
            </a:xfrm>
            <a:prstGeom prst="upArrow">
              <a:avLst>
                <a:gd name="adj1" fmla="val 52833"/>
                <a:gd name="adj2" fmla="val 45940"/>
              </a:avLst>
            </a:prstGeom>
            <a:grpFill/>
            <a:ln w="3175" cap="flat" cmpd="sng" algn="ctr">
              <a:noFill/>
              <a:prstDash val="solid"/>
            </a:ln>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47" name="组合 46"/>
            <p:cNvGrpSpPr/>
            <p:nvPr/>
          </p:nvGrpSpPr>
          <p:grpSpPr>
            <a:xfrm>
              <a:off x="4297836" y="3023731"/>
              <a:ext cx="1407165" cy="1367161"/>
              <a:chOff x="4297836" y="3023731"/>
              <a:chExt cx="1407165" cy="1367161"/>
            </a:xfrm>
            <a:grpFill/>
          </p:grpSpPr>
          <p:sp>
            <p:nvSpPr>
              <p:cNvPr id="48" name="Oval 7"/>
              <p:cNvSpPr>
                <a:spLocks noChangeArrowheads="1"/>
              </p:cNvSpPr>
              <p:nvPr/>
            </p:nvSpPr>
            <p:spPr bwMode="gray">
              <a:xfrm>
                <a:off x="4297836" y="3023731"/>
                <a:ext cx="1407165" cy="1367161"/>
              </a:xfrm>
              <a:prstGeom prst="ellipse">
                <a:avLst/>
              </a:prstGeom>
              <a:grpFill/>
              <a:ln w="9525" cap="rnd">
                <a:noFill/>
                <a:prstDash val="solid"/>
                <a:round/>
                <a:headEnd/>
                <a:tailEnd/>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9" name="TextBox 48"/>
              <p:cNvSpPr txBox="1"/>
              <p:nvPr/>
            </p:nvSpPr>
            <p:spPr>
              <a:xfrm>
                <a:off x="4446626" y="3478536"/>
                <a:ext cx="1127965" cy="457549"/>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文字内容</a:t>
                </a:r>
              </a:p>
            </p:txBody>
          </p:sp>
        </p:grpSp>
      </p:grpSp>
      <p:grpSp>
        <p:nvGrpSpPr>
          <p:cNvPr id="50" name="组合 49"/>
          <p:cNvGrpSpPr/>
          <p:nvPr/>
        </p:nvGrpSpPr>
        <p:grpSpPr>
          <a:xfrm>
            <a:off x="2301137" y="3717031"/>
            <a:ext cx="1306121" cy="1025371"/>
            <a:chOff x="3332423" y="4182183"/>
            <a:chExt cx="1741948" cy="1367161"/>
          </a:xfrm>
          <a:pattFill prst="dkUpDiag">
            <a:fgClr>
              <a:srgbClr val="C0504D"/>
            </a:fgClr>
            <a:bgClr>
              <a:srgbClr val="363636"/>
            </a:bgClr>
          </a:pattFill>
        </p:grpSpPr>
        <p:sp>
          <p:nvSpPr>
            <p:cNvPr id="51" name="AutoShape 15"/>
            <p:cNvSpPr>
              <a:spLocks noChangeArrowheads="1"/>
            </p:cNvSpPr>
            <p:nvPr/>
          </p:nvSpPr>
          <p:spPr bwMode="auto">
            <a:xfrm rot="18000000">
              <a:off x="4709609" y="5116937"/>
              <a:ext cx="399816" cy="329709"/>
            </a:xfrm>
            <a:prstGeom prst="upArrow">
              <a:avLst>
                <a:gd name="adj1" fmla="val 52833"/>
                <a:gd name="adj2" fmla="val 45940"/>
              </a:avLst>
            </a:prstGeom>
            <a:grpFill/>
            <a:ln w="3175" cap="flat" cmpd="sng" algn="ctr">
              <a:noFill/>
              <a:prstDash val="solid"/>
            </a:ln>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52" name="组合 51"/>
            <p:cNvGrpSpPr/>
            <p:nvPr/>
          </p:nvGrpSpPr>
          <p:grpSpPr>
            <a:xfrm>
              <a:off x="3332423" y="4182183"/>
              <a:ext cx="1407165" cy="1367161"/>
              <a:chOff x="3332423" y="4182183"/>
              <a:chExt cx="1407165" cy="1367161"/>
            </a:xfrm>
            <a:grpFill/>
          </p:grpSpPr>
          <p:sp>
            <p:nvSpPr>
              <p:cNvPr id="53" name="Oval 7"/>
              <p:cNvSpPr>
                <a:spLocks noChangeArrowheads="1"/>
              </p:cNvSpPr>
              <p:nvPr/>
            </p:nvSpPr>
            <p:spPr bwMode="gray">
              <a:xfrm>
                <a:off x="3332423" y="4182183"/>
                <a:ext cx="1407165" cy="1367161"/>
              </a:xfrm>
              <a:prstGeom prst="ellipse">
                <a:avLst/>
              </a:prstGeom>
              <a:grpFill/>
              <a:ln w="9525" cap="rnd">
                <a:noFill/>
                <a:prstDash val="solid"/>
                <a:round/>
                <a:headEnd/>
                <a:tailEnd/>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4" name="TextBox 53"/>
              <p:cNvSpPr txBox="1"/>
              <p:nvPr/>
            </p:nvSpPr>
            <p:spPr>
              <a:xfrm>
                <a:off x="3481213" y="4704275"/>
                <a:ext cx="1127965" cy="322976"/>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文字内容</a:t>
                </a:r>
              </a:p>
            </p:txBody>
          </p:sp>
        </p:grpSp>
      </p:grpSp>
      <p:sp>
        <p:nvSpPr>
          <p:cNvPr id="55" name="Text Box 44"/>
          <p:cNvSpPr txBox="1">
            <a:spLocks noChangeArrowheads="1"/>
          </p:cNvSpPr>
          <p:nvPr/>
        </p:nvSpPr>
        <p:spPr bwMode="auto">
          <a:xfrm>
            <a:off x="1351287" y="1799967"/>
            <a:ext cx="6317057" cy="62092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62" tIns="34281" rIns="68562" bIns="34281">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marL="0" marR="0" lvl="0" indent="457200" defTabSz="720725" eaLnBrk="1" fontAlgn="auto" latinLnBrk="0" hangingPunct="1">
              <a:lnSpc>
                <a:spcPct val="135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单击此处添加文本内容单击此处添加文本内容单击此处添加文本内容单击此处添加文本内容单击此处添加文本内容</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fade">
                                      <p:cBhvr>
                                        <p:cTn id="20" dur="500"/>
                                        <p:tgtEl>
                                          <p:spTgt spid="4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500"/>
                                        <p:tgtEl>
                                          <p:spTgt spid="41"/>
                                        </p:tgtEl>
                                      </p:cBhvr>
                                    </p:animEffect>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500"/>
                                        <p:tgtEl>
                                          <p:spTgt spid="37"/>
                                        </p:tgtEl>
                                      </p:cBhvr>
                                    </p:animEffect>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childTnLst>
                          </p:cTn>
                        </p:par>
                        <p:par>
                          <p:cTn id="33" fill="hold">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55"/>
                                        </p:tgtEl>
                                        <p:attrNameLst>
                                          <p:attrName>ppt_y</p:attrName>
                                        </p:attrNameLst>
                                      </p:cBhvr>
                                      <p:tavLst>
                                        <p:tav tm="0">
                                          <p:val>
                                            <p:strVal val="#ppt_y"/>
                                          </p:val>
                                        </p:tav>
                                        <p:tav tm="100000">
                                          <p:val>
                                            <p:strVal val="#ppt_y"/>
                                          </p:val>
                                        </p:tav>
                                      </p:tavLst>
                                    </p:anim>
                                    <p:anim calcmode="lin" valueType="num">
                                      <p:cBhvr>
                                        <p:cTn id="38"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5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160586" y="3360198"/>
            <a:ext cx="3888432" cy="45719"/>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TextBox 8"/>
          <p:cNvSpPr txBox="1"/>
          <p:nvPr/>
        </p:nvSpPr>
        <p:spPr>
          <a:xfrm>
            <a:off x="2843808" y="3502839"/>
            <a:ext cx="2520280" cy="9233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单击此处添加文本内容</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单击此处添加文本</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内容</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单击此处添加文本内容</a:t>
            </a:r>
          </a:p>
        </p:txBody>
      </p:sp>
      <p:grpSp>
        <p:nvGrpSpPr>
          <p:cNvPr id="10" name="组合 9"/>
          <p:cNvGrpSpPr/>
          <p:nvPr/>
        </p:nvGrpSpPr>
        <p:grpSpPr>
          <a:xfrm>
            <a:off x="1763229" y="2360956"/>
            <a:ext cx="3312827" cy="951807"/>
            <a:chOff x="1763229" y="1429867"/>
            <a:chExt cx="3312827" cy="951807"/>
          </a:xfrm>
        </p:grpSpPr>
        <p:pic>
          <p:nvPicPr>
            <p:cNvPr id="11" name="图片 10"/>
            <p:cNvPicPr>
              <a:picLocks noChangeAspect="1"/>
            </p:cNvPicPr>
            <p:nvPr/>
          </p:nvPicPr>
          <p:blipFill>
            <a:blip r:embed="rId2"/>
            <a:stretch>
              <a:fillRect/>
            </a:stretch>
          </p:blipFill>
          <p:spPr>
            <a:xfrm>
              <a:off x="1763229" y="1429867"/>
              <a:ext cx="936563" cy="734063"/>
            </a:xfrm>
            <a:prstGeom prst="rect">
              <a:avLst/>
            </a:prstGeom>
          </p:spPr>
        </p:pic>
        <p:sp>
          <p:nvSpPr>
            <p:cNvPr id="12" name="TextBox 11"/>
            <p:cNvSpPr txBox="1"/>
            <p:nvPr/>
          </p:nvSpPr>
          <p:spPr>
            <a:xfrm>
              <a:off x="2051720" y="1796899"/>
              <a:ext cx="3024336"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一、说</a:t>
              </a:r>
              <a:r>
                <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教材</a:t>
              </a:r>
            </a:p>
          </p:txBody>
        </p:sp>
      </p:gr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58895" y="2594508"/>
            <a:ext cx="1698616" cy="3498788"/>
          </a:xfrm>
          <a:prstGeom prst="rect">
            <a:avLst/>
          </a:prstGeom>
        </p:spPr>
      </p:pic>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3"/>
          <p:cNvSpPr txBox="1"/>
          <p:nvPr/>
        </p:nvSpPr>
        <p:spPr>
          <a:xfrm>
            <a:off x="1187624" y="1288648"/>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6" name="椭圆 1"/>
          <p:cNvSpPr/>
          <p:nvPr/>
        </p:nvSpPr>
        <p:spPr>
          <a:xfrm>
            <a:off x="1008453" y="2226435"/>
            <a:ext cx="1751265" cy="1872208"/>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pattFill prst="dkUpDiag">
            <a:fgClr>
              <a:srgbClr val="FF66CC"/>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椭圆 26"/>
          <p:cNvSpPr/>
          <p:nvPr/>
        </p:nvSpPr>
        <p:spPr>
          <a:xfrm>
            <a:off x="6265036" y="2241732"/>
            <a:ext cx="1872208" cy="1872208"/>
          </a:xfrm>
          <a:prstGeom prst="ellipse">
            <a:avLst/>
          </a:prstGeom>
          <a:pattFill prst="dkUpDiag">
            <a:fgClr>
              <a:srgbClr val="00CC99"/>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椭圆 1"/>
          <p:cNvSpPr/>
          <p:nvPr/>
        </p:nvSpPr>
        <p:spPr>
          <a:xfrm>
            <a:off x="2759718" y="2241732"/>
            <a:ext cx="1751265" cy="1872208"/>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pattFill prst="dkUpDiag">
            <a:fgClr>
              <a:srgbClr val="0092C3"/>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椭圆 1"/>
          <p:cNvSpPr/>
          <p:nvPr/>
        </p:nvSpPr>
        <p:spPr>
          <a:xfrm>
            <a:off x="4510983" y="2241732"/>
            <a:ext cx="1751265" cy="1872208"/>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pattFill prst="dkUpDiag">
            <a:fgClr>
              <a:srgbClr val="FFCC00"/>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TextBox 29"/>
          <p:cNvSpPr txBox="1"/>
          <p:nvPr/>
        </p:nvSpPr>
        <p:spPr>
          <a:xfrm>
            <a:off x="1619672" y="2236948"/>
            <a:ext cx="601447"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ysClr val="window" lastClr="FFFFFF"/>
                </a:solidFill>
                <a:effectLst/>
                <a:uLnTx/>
                <a:uFillTx/>
              </a:rPr>
              <a:t>01</a:t>
            </a:r>
            <a:endParaRPr kumimoji="0" lang="zh-CN" altLang="en-US" sz="3200" b="1" i="0" u="none" strike="noStrike" kern="0" cap="none" spc="0" normalizeH="0" baseline="0" noProof="0" dirty="0">
              <a:ln>
                <a:noFill/>
              </a:ln>
              <a:solidFill>
                <a:sysClr val="window" lastClr="FFFFFF"/>
              </a:solidFill>
              <a:effectLst/>
              <a:uLnTx/>
              <a:uFillTx/>
            </a:endParaRPr>
          </a:p>
        </p:txBody>
      </p:sp>
      <p:sp>
        <p:nvSpPr>
          <p:cNvPr id="31" name="TextBox 30"/>
          <p:cNvSpPr txBox="1"/>
          <p:nvPr/>
        </p:nvSpPr>
        <p:spPr>
          <a:xfrm>
            <a:off x="3399808" y="2236948"/>
            <a:ext cx="601447"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ysClr val="window" lastClr="FFFFFF"/>
                </a:solidFill>
                <a:effectLst/>
                <a:uLnTx/>
                <a:uFillTx/>
              </a:rPr>
              <a:t>02</a:t>
            </a:r>
            <a:endParaRPr kumimoji="0" lang="zh-CN" altLang="en-US" sz="3200" b="1" i="0" u="none" strike="noStrike" kern="0" cap="none" spc="0" normalizeH="0" baseline="0" noProof="0" dirty="0">
              <a:ln>
                <a:noFill/>
              </a:ln>
              <a:solidFill>
                <a:sysClr val="window" lastClr="FFFFFF"/>
              </a:solidFill>
              <a:effectLst/>
              <a:uLnTx/>
              <a:uFillTx/>
            </a:endParaRPr>
          </a:p>
        </p:txBody>
      </p:sp>
      <p:sp>
        <p:nvSpPr>
          <p:cNvPr id="32" name="TextBox 31"/>
          <p:cNvSpPr txBox="1"/>
          <p:nvPr/>
        </p:nvSpPr>
        <p:spPr>
          <a:xfrm>
            <a:off x="5111316" y="2236948"/>
            <a:ext cx="601447"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ysClr val="window" lastClr="FFFFFF"/>
                </a:solidFill>
                <a:effectLst/>
                <a:uLnTx/>
                <a:uFillTx/>
              </a:rPr>
              <a:t>03</a:t>
            </a:r>
            <a:endParaRPr kumimoji="0" lang="zh-CN" altLang="en-US" sz="3200" b="1" i="0" u="none" strike="noStrike" kern="0" cap="none" spc="0" normalizeH="0" baseline="0" noProof="0" dirty="0">
              <a:ln>
                <a:noFill/>
              </a:ln>
              <a:solidFill>
                <a:sysClr val="window" lastClr="FFFFFF"/>
              </a:solidFill>
              <a:effectLst/>
              <a:uLnTx/>
              <a:uFillTx/>
            </a:endParaRPr>
          </a:p>
        </p:txBody>
      </p:sp>
      <p:sp>
        <p:nvSpPr>
          <p:cNvPr id="33" name="TextBox 32"/>
          <p:cNvSpPr txBox="1"/>
          <p:nvPr/>
        </p:nvSpPr>
        <p:spPr>
          <a:xfrm>
            <a:off x="6925841" y="2236948"/>
            <a:ext cx="601447"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ysClr val="window" lastClr="FFFFFF"/>
                </a:solidFill>
                <a:effectLst/>
                <a:uLnTx/>
                <a:uFillTx/>
              </a:rPr>
              <a:t>04</a:t>
            </a:r>
            <a:endParaRPr kumimoji="0" lang="zh-CN" altLang="en-US" sz="3200" b="1" i="0" u="none" strike="noStrike" kern="0" cap="none" spc="0" normalizeH="0" baseline="0" noProof="0" dirty="0">
              <a:ln>
                <a:noFill/>
              </a:ln>
              <a:solidFill>
                <a:sysClr val="window" lastClr="FFFFFF"/>
              </a:solidFill>
              <a:effectLst/>
              <a:uLnTx/>
              <a:uFillTx/>
            </a:endParaRPr>
          </a:p>
        </p:txBody>
      </p:sp>
      <p:cxnSp>
        <p:nvCxnSpPr>
          <p:cNvPr id="34" name="直接连接符 33"/>
          <p:cNvCxnSpPr/>
          <p:nvPr/>
        </p:nvCxnSpPr>
        <p:spPr>
          <a:xfrm>
            <a:off x="1224476" y="2821723"/>
            <a:ext cx="1284988" cy="0"/>
          </a:xfrm>
          <a:prstGeom prst="line">
            <a:avLst/>
          </a:prstGeom>
          <a:noFill/>
          <a:ln w="9525" cap="flat" cmpd="sng" algn="ctr">
            <a:solidFill>
              <a:sysClr val="window" lastClr="FFFFFF"/>
            </a:solidFill>
            <a:prstDash val="dash"/>
          </a:ln>
          <a:effectLst/>
        </p:spPr>
      </p:cxnSp>
      <p:cxnSp>
        <p:nvCxnSpPr>
          <p:cNvPr id="35" name="直接连接符 34"/>
          <p:cNvCxnSpPr/>
          <p:nvPr/>
        </p:nvCxnSpPr>
        <p:spPr>
          <a:xfrm>
            <a:off x="2992856" y="2821723"/>
            <a:ext cx="1284988" cy="0"/>
          </a:xfrm>
          <a:prstGeom prst="line">
            <a:avLst/>
          </a:prstGeom>
          <a:noFill/>
          <a:ln w="9525" cap="flat" cmpd="sng" algn="ctr">
            <a:solidFill>
              <a:sysClr val="window" lastClr="FFFFFF"/>
            </a:solidFill>
            <a:prstDash val="dash"/>
          </a:ln>
          <a:effectLst/>
        </p:spPr>
      </p:cxnSp>
      <p:cxnSp>
        <p:nvCxnSpPr>
          <p:cNvPr id="36" name="直接连接符 35"/>
          <p:cNvCxnSpPr/>
          <p:nvPr/>
        </p:nvCxnSpPr>
        <p:spPr>
          <a:xfrm>
            <a:off x="4744120" y="2821723"/>
            <a:ext cx="1284988" cy="0"/>
          </a:xfrm>
          <a:prstGeom prst="line">
            <a:avLst/>
          </a:prstGeom>
          <a:noFill/>
          <a:ln w="9525" cap="flat" cmpd="sng" algn="ctr">
            <a:solidFill>
              <a:sysClr val="window" lastClr="FFFFFF"/>
            </a:solidFill>
            <a:prstDash val="dash"/>
          </a:ln>
          <a:effectLst/>
        </p:spPr>
      </p:cxnSp>
      <p:cxnSp>
        <p:nvCxnSpPr>
          <p:cNvPr id="37" name="直接连接符 36"/>
          <p:cNvCxnSpPr/>
          <p:nvPr/>
        </p:nvCxnSpPr>
        <p:spPr>
          <a:xfrm>
            <a:off x="6504216" y="2821723"/>
            <a:ext cx="1434582" cy="0"/>
          </a:xfrm>
          <a:prstGeom prst="line">
            <a:avLst/>
          </a:prstGeom>
          <a:noFill/>
          <a:ln w="9525" cap="flat" cmpd="sng" algn="ctr">
            <a:solidFill>
              <a:sysClr val="window" lastClr="FFFFFF"/>
            </a:solidFill>
            <a:prstDash val="dash"/>
          </a:ln>
          <a:effectLst/>
        </p:spPr>
      </p:cxnSp>
      <p:sp>
        <p:nvSpPr>
          <p:cNvPr id="38" name="TextBox 37"/>
          <p:cNvSpPr txBox="1"/>
          <p:nvPr/>
        </p:nvSpPr>
        <p:spPr>
          <a:xfrm>
            <a:off x="1075141" y="2939559"/>
            <a:ext cx="1747075" cy="389466"/>
          </a:xfrm>
          <a:prstGeom prst="rect">
            <a:avLst/>
          </a:prstGeom>
          <a:noFill/>
        </p:spPr>
        <p:txBody>
          <a:bodyPr wrap="square" rtlCol="0">
            <a:spAutoFit/>
          </a:bodyPr>
          <a:lstStyle/>
          <a:p>
            <a:pPr marL="0" marR="0" lvl="0" indent="0" algn="just" defTabSz="914400" eaLnBrk="1" fontAlgn="auto" latinLnBrk="0" hangingPunct="1">
              <a:lnSpc>
                <a:spcPct val="125000"/>
              </a:lnSpc>
              <a:spcBef>
                <a:spcPts val="0"/>
              </a:spcBef>
              <a:spcAft>
                <a:spcPts val="0"/>
              </a:spcAft>
              <a:buClrTx/>
              <a:buSzTx/>
              <a:buFontTx/>
              <a:buNone/>
              <a:tabLst/>
              <a:defRPr/>
            </a:pPr>
            <a:r>
              <a:rPr kumimoji="0" lang="zh-CN" altLang="en-US" sz="17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点此输入标题</a:t>
            </a:r>
            <a:endPar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9" name="TextBox 38"/>
          <p:cNvSpPr txBox="1"/>
          <p:nvPr/>
        </p:nvSpPr>
        <p:spPr>
          <a:xfrm>
            <a:off x="1097030" y="3285481"/>
            <a:ext cx="1747075" cy="337015"/>
          </a:xfrm>
          <a:prstGeom prst="rect">
            <a:avLst/>
          </a:prstGeom>
          <a:noFill/>
        </p:spPr>
        <p:txBody>
          <a:bodyPr wrap="square" rtlCol="0">
            <a:spAutoFit/>
          </a:bodyPr>
          <a:lstStyle/>
          <a:p>
            <a:pPr marL="0" marR="0" lvl="0" indent="0" algn="just" defTabSz="914400" eaLnBrk="1" fontAlgn="auto" latinLnBrk="0" hangingPunct="1">
              <a:lnSpc>
                <a:spcPct val="125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点此输入文字</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TextBox 39"/>
          <p:cNvSpPr txBox="1"/>
          <p:nvPr/>
        </p:nvSpPr>
        <p:spPr>
          <a:xfrm>
            <a:off x="2847656" y="2939559"/>
            <a:ext cx="1747075" cy="389466"/>
          </a:xfrm>
          <a:prstGeom prst="rect">
            <a:avLst/>
          </a:prstGeom>
          <a:noFill/>
        </p:spPr>
        <p:txBody>
          <a:bodyPr wrap="square" rtlCol="0">
            <a:spAutoFit/>
          </a:bodyPr>
          <a:lstStyle/>
          <a:p>
            <a:pPr marL="0" marR="0" lvl="0" indent="0" algn="just" defTabSz="914400" eaLnBrk="1" fontAlgn="auto" latinLnBrk="0" hangingPunct="1">
              <a:lnSpc>
                <a:spcPct val="125000"/>
              </a:lnSpc>
              <a:spcBef>
                <a:spcPts val="0"/>
              </a:spcBef>
              <a:spcAft>
                <a:spcPts val="0"/>
              </a:spcAft>
              <a:buClrTx/>
              <a:buSzTx/>
              <a:buFontTx/>
              <a:buNone/>
              <a:tabLst/>
              <a:defRPr/>
            </a:pPr>
            <a:r>
              <a:rPr kumimoji="0" lang="zh-CN" altLang="en-US" sz="17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点此输入标题</a:t>
            </a:r>
            <a:endPar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1" name="TextBox 40"/>
          <p:cNvSpPr txBox="1"/>
          <p:nvPr/>
        </p:nvSpPr>
        <p:spPr>
          <a:xfrm>
            <a:off x="2869545" y="3285481"/>
            <a:ext cx="1747075" cy="337015"/>
          </a:xfrm>
          <a:prstGeom prst="rect">
            <a:avLst/>
          </a:prstGeom>
          <a:noFill/>
        </p:spPr>
        <p:txBody>
          <a:bodyPr wrap="square" rtlCol="0">
            <a:spAutoFit/>
          </a:bodyPr>
          <a:lstStyle/>
          <a:p>
            <a:pPr marL="0" marR="0" lvl="0" indent="0" algn="just" defTabSz="914400" eaLnBrk="1" fontAlgn="auto" latinLnBrk="0" hangingPunct="1">
              <a:lnSpc>
                <a:spcPct val="125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点此输入文字</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2" name="TextBox 41"/>
          <p:cNvSpPr txBox="1"/>
          <p:nvPr/>
        </p:nvSpPr>
        <p:spPr>
          <a:xfrm>
            <a:off x="4605617" y="2939559"/>
            <a:ext cx="1747075" cy="389466"/>
          </a:xfrm>
          <a:prstGeom prst="rect">
            <a:avLst/>
          </a:prstGeom>
          <a:noFill/>
        </p:spPr>
        <p:txBody>
          <a:bodyPr wrap="square" rtlCol="0">
            <a:spAutoFit/>
          </a:bodyPr>
          <a:lstStyle/>
          <a:p>
            <a:pPr marL="0" marR="0" lvl="0" indent="0" algn="just" defTabSz="914400" eaLnBrk="1" fontAlgn="auto" latinLnBrk="0" hangingPunct="1">
              <a:lnSpc>
                <a:spcPct val="125000"/>
              </a:lnSpc>
              <a:spcBef>
                <a:spcPts val="0"/>
              </a:spcBef>
              <a:spcAft>
                <a:spcPts val="0"/>
              </a:spcAft>
              <a:buClrTx/>
              <a:buSzTx/>
              <a:buFontTx/>
              <a:buNone/>
              <a:tabLst/>
              <a:defRPr/>
            </a:pPr>
            <a:r>
              <a:rPr kumimoji="0" lang="zh-CN" altLang="en-US" sz="17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点此输入标题</a:t>
            </a:r>
            <a:endPar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3" name="TextBox 42"/>
          <p:cNvSpPr txBox="1"/>
          <p:nvPr/>
        </p:nvSpPr>
        <p:spPr>
          <a:xfrm>
            <a:off x="4627506" y="3285481"/>
            <a:ext cx="1747075" cy="337015"/>
          </a:xfrm>
          <a:prstGeom prst="rect">
            <a:avLst/>
          </a:prstGeom>
          <a:noFill/>
        </p:spPr>
        <p:txBody>
          <a:bodyPr wrap="square" rtlCol="0">
            <a:spAutoFit/>
          </a:bodyPr>
          <a:lstStyle/>
          <a:p>
            <a:pPr marL="0" marR="0" lvl="0" indent="0" algn="just" defTabSz="914400" eaLnBrk="1" fontAlgn="auto" latinLnBrk="0" hangingPunct="1">
              <a:lnSpc>
                <a:spcPct val="125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点此输入文字</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4" name="TextBox 43"/>
          <p:cNvSpPr txBox="1"/>
          <p:nvPr/>
        </p:nvSpPr>
        <p:spPr>
          <a:xfrm>
            <a:off x="6407239" y="2967806"/>
            <a:ext cx="1747075" cy="389466"/>
          </a:xfrm>
          <a:prstGeom prst="rect">
            <a:avLst/>
          </a:prstGeom>
          <a:noFill/>
        </p:spPr>
        <p:txBody>
          <a:bodyPr wrap="square" rtlCol="0">
            <a:spAutoFit/>
          </a:bodyPr>
          <a:lstStyle/>
          <a:p>
            <a:pPr marL="0" marR="0" lvl="0" indent="0" algn="just" defTabSz="914400" eaLnBrk="1" fontAlgn="auto" latinLnBrk="0" hangingPunct="1">
              <a:lnSpc>
                <a:spcPct val="125000"/>
              </a:lnSpc>
              <a:spcBef>
                <a:spcPts val="0"/>
              </a:spcBef>
              <a:spcAft>
                <a:spcPts val="0"/>
              </a:spcAft>
              <a:buClrTx/>
              <a:buSzTx/>
              <a:buFontTx/>
              <a:buNone/>
              <a:tabLst/>
              <a:defRPr/>
            </a:pPr>
            <a:r>
              <a:rPr kumimoji="0" lang="zh-CN" altLang="en-US" sz="17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点此输入标题</a:t>
            </a:r>
            <a:endPar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5" name="TextBox 44"/>
          <p:cNvSpPr txBox="1"/>
          <p:nvPr/>
        </p:nvSpPr>
        <p:spPr>
          <a:xfrm>
            <a:off x="6429128" y="3313728"/>
            <a:ext cx="1747075" cy="337015"/>
          </a:xfrm>
          <a:prstGeom prst="rect">
            <a:avLst/>
          </a:prstGeom>
          <a:noFill/>
        </p:spPr>
        <p:txBody>
          <a:bodyPr wrap="square" rtlCol="0">
            <a:spAutoFit/>
          </a:bodyPr>
          <a:lstStyle/>
          <a:p>
            <a:pPr marL="0" marR="0" lvl="0" indent="0" algn="just" defTabSz="914400" eaLnBrk="1" fontAlgn="auto" latinLnBrk="0" hangingPunct="1">
              <a:lnSpc>
                <a:spcPct val="125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点此输入文字</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6" name="等腰三角形 45"/>
          <p:cNvSpPr/>
          <p:nvPr/>
        </p:nvSpPr>
        <p:spPr>
          <a:xfrm rot="5400000">
            <a:off x="1348288" y="4582402"/>
            <a:ext cx="288032" cy="248304"/>
          </a:xfrm>
          <a:prstGeom prst="triangle">
            <a:avLst/>
          </a:prstGeom>
          <a:pattFill prst="dkUpDiag">
            <a:fgClr>
              <a:srgbClr val="FF66CC"/>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TextBox 46"/>
          <p:cNvSpPr txBox="1"/>
          <p:nvPr/>
        </p:nvSpPr>
        <p:spPr>
          <a:xfrm>
            <a:off x="1650648" y="4490530"/>
            <a:ext cx="6521752" cy="37863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rPr>
              <a:t>这里输入简单的文字概述里</a:t>
            </a:r>
            <a:r>
              <a:rPr kumimoji="0" lang="zh-CN" altLang="en-US" sz="1400" b="0" i="0" u="none" strike="noStrike" kern="0" cap="none" spc="0" normalizeH="0" baseline="0" noProof="0" dirty="0">
                <a:ln>
                  <a:noFill/>
                </a:ln>
                <a:solidFill>
                  <a:sysClr val="window" lastClr="FFFFFF"/>
                </a:solidFill>
                <a:effectLst/>
                <a:uLnTx/>
                <a:uFillTx/>
              </a:rPr>
              <a:t>输入</a:t>
            </a:r>
            <a:r>
              <a:rPr kumimoji="0" lang="zh-CN" altLang="en-US" sz="1400" b="0" i="0" u="none" strike="noStrike" kern="0" cap="none" spc="0" normalizeH="0" baseline="0" noProof="0" dirty="0" smtClean="0">
                <a:ln>
                  <a:noFill/>
                </a:ln>
                <a:solidFill>
                  <a:sysClr val="window" lastClr="FFFFFF"/>
                </a:solidFill>
                <a:effectLst/>
                <a:uLnTx/>
                <a:uFillTx/>
              </a:rPr>
              <a:t>简单文字</a:t>
            </a:r>
            <a:r>
              <a:rPr kumimoji="0" lang="zh-CN" altLang="en-US" sz="1400" b="0" i="0" u="none" strike="noStrike" kern="0" cap="none" spc="0" normalizeH="0" baseline="0" noProof="0" dirty="0">
                <a:ln>
                  <a:noFill/>
                </a:ln>
                <a:solidFill>
                  <a:sysClr val="window" lastClr="FFFFFF"/>
                </a:solidFill>
                <a:effectLst/>
                <a:uLnTx/>
                <a:uFillTx/>
              </a:rPr>
              <a:t>概述输入简单的文字概述里</a:t>
            </a:r>
            <a:r>
              <a:rPr kumimoji="0" lang="zh-CN" altLang="en-US" sz="1400" b="0" i="0" u="none" strike="noStrike" kern="0" cap="none" spc="0" normalizeH="0" baseline="0" noProof="0" dirty="0" smtClean="0">
                <a:ln>
                  <a:noFill/>
                </a:ln>
                <a:solidFill>
                  <a:sysClr val="window" lastClr="FFFFFF"/>
                </a:solidFill>
                <a:effectLst/>
                <a:uLnTx/>
                <a:uFillTx/>
              </a:rPr>
              <a:t>输入输入里</a:t>
            </a:r>
            <a:endParaRPr kumimoji="0" lang="en-US" altLang="zh-CN" sz="1400" b="0" i="0" u="none" strike="noStrike" kern="0" cap="none" spc="0" normalizeH="0" baseline="0" noProof="0" dirty="0" smtClean="0">
              <a:ln>
                <a:noFill/>
              </a:ln>
              <a:solidFill>
                <a:sysClr val="window" lastClr="FFFFFF"/>
              </a:solidFill>
              <a:effectLst/>
              <a:uLnTx/>
              <a:uFillTx/>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250" fill="hold"/>
                                        <p:tgtEl>
                                          <p:spTgt spid="26"/>
                                        </p:tgtEl>
                                        <p:attrNameLst>
                                          <p:attrName>ppt_w</p:attrName>
                                        </p:attrNameLst>
                                      </p:cBhvr>
                                      <p:tavLst>
                                        <p:tav tm="0">
                                          <p:val>
                                            <p:strVal val="4*#ppt_w"/>
                                          </p:val>
                                        </p:tav>
                                        <p:tav tm="100000">
                                          <p:val>
                                            <p:strVal val="#ppt_w"/>
                                          </p:val>
                                        </p:tav>
                                      </p:tavLst>
                                    </p:anim>
                                    <p:anim calcmode="lin" valueType="num">
                                      <p:cBhvr>
                                        <p:cTn id="12" dur="250" fill="hold"/>
                                        <p:tgtEl>
                                          <p:spTgt spid="26"/>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50"/>
                                  </p:stCondLst>
                                  <p:childTnLst>
                                    <p:set>
                                      <p:cBhvr>
                                        <p:cTn id="14" dur="1" fill="hold">
                                          <p:stCondLst>
                                            <p:cond delay="0"/>
                                          </p:stCondLst>
                                        </p:cTn>
                                        <p:tgtEl>
                                          <p:spTgt spid="28"/>
                                        </p:tgtEl>
                                        <p:attrNameLst>
                                          <p:attrName>style.visibility</p:attrName>
                                        </p:attrNameLst>
                                      </p:cBhvr>
                                      <p:to>
                                        <p:strVal val="visible"/>
                                      </p:to>
                                    </p:set>
                                    <p:anim calcmode="lin" valueType="num">
                                      <p:cBhvr>
                                        <p:cTn id="15" dur="250" fill="hold"/>
                                        <p:tgtEl>
                                          <p:spTgt spid="28"/>
                                        </p:tgtEl>
                                        <p:attrNameLst>
                                          <p:attrName>ppt_w</p:attrName>
                                        </p:attrNameLst>
                                      </p:cBhvr>
                                      <p:tavLst>
                                        <p:tav tm="0">
                                          <p:val>
                                            <p:strVal val="4*#ppt_w"/>
                                          </p:val>
                                        </p:tav>
                                        <p:tav tm="100000">
                                          <p:val>
                                            <p:strVal val="#ppt_w"/>
                                          </p:val>
                                        </p:tav>
                                      </p:tavLst>
                                    </p:anim>
                                    <p:anim calcmode="lin" valueType="num">
                                      <p:cBhvr>
                                        <p:cTn id="16" dur="250" fill="hold"/>
                                        <p:tgtEl>
                                          <p:spTgt spid="28"/>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500"/>
                                  </p:stCondLst>
                                  <p:childTnLst>
                                    <p:set>
                                      <p:cBhvr>
                                        <p:cTn id="18" dur="1" fill="hold">
                                          <p:stCondLst>
                                            <p:cond delay="0"/>
                                          </p:stCondLst>
                                        </p:cTn>
                                        <p:tgtEl>
                                          <p:spTgt spid="29"/>
                                        </p:tgtEl>
                                        <p:attrNameLst>
                                          <p:attrName>style.visibility</p:attrName>
                                        </p:attrNameLst>
                                      </p:cBhvr>
                                      <p:to>
                                        <p:strVal val="visible"/>
                                      </p:to>
                                    </p:set>
                                    <p:anim calcmode="lin" valueType="num">
                                      <p:cBhvr>
                                        <p:cTn id="19" dur="250" fill="hold"/>
                                        <p:tgtEl>
                                          <p:spTgt spid="29"/>
                                        </p:tgtEl>
                                        <p:attrNameLst>
                                          <p:attrName>ppt_w</p:attrName>
                                        </p:attrNameLst>
                                      </p:cBhvr>
                                      <p:tavLst>
                                        <p:tav tm="0">
                                          <p:val>
                                            <p:strVal val="4*#ppt_w"/>
                                          </p:val>
                                        </p:tav>
                                        <p:tav tm="100000">
                                          <p:val>
                                            <p:strVal val="#ppt_w"/>
                                          </p:val>
                                        </p:tav>
                                      </p:tavLst>
                                    </p:anim>
                                    <p:anim calcmode="lin" valueType="num">
                                      <p:cBhvr>
                                        <p:cTn id="20" dur="250" fill="hold"/>
                                        <p:tgtEl>
                                          <p:spTgt spid="29"/>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750"/>
                                  </p:stCondLst>
                                  <p:childTnLst>
                                    <p:set>
                                      <p:cBhvr>
                                        <p:cTn id="22" dur="1" fill="hold">
                                          <p:stCondLst>
                                            <p:cond delay="0"/>
                                          </p:stCondLst>
                                        </p:cTn>
                                        <p:tgtEl>
                                          <p:spTgt spid="27"/>
                                        </p:tgtEl>
                                        <p:attrNameLst>
                                          <p:attrName>style.visibility</p:attrName>
                                        </p:attrNameLst>
                                      </p:cBhvr>
                                      <p:to>
                                        <p:strVal val="visible"/>
                                      </p:to>
                                    </p:set>
                                    <p:anim calcmode="lin" valueType="num">
                                      <p:cBhvr>
                                        <p:cTn id="23" dur="250" fill="hold"/>
                                        <p:tgtEl>
                                          <p:spTgt spid="27"/>
                                        </p:tgtEl>
                                        <p:attrNameLst>
                                          <p:attrName>ppt_w</p:attrName>
                                        </p:attrNameLst>
                                      </p:cBhvr>
                                      <p:tavLst>
                                        <p:tav tm="0">
                                          <p:val>
                                            <p:strVal val="4*#ppt_w"/>
                                          </p:val>
                                        </p:tav>
                                        <p:tav tm="100000">
                                          <p:val>
                                            <p:strVal val="#ppt_w"/>
                                          </p:val>
                                        </p:tav>
                                      </p:tavLst>
                                    </p:anim>
                                    <p:anim calcmode="lin" valueType="num">
                                      <p:cBhvr>
                                        <p:cTn id="24" dur="250" fill="hold"/>
                                        <p:tgtEl>
                                          <p:spTgt spid="27"/>
                                        </p:tgtEl>
                                        <p:attrNameLst>
                                          <p:attrName>ppt_h</p:attrName>
                                        </p:attrNameLst>
                                      </p:cBhvr>
                                      <p:tavLst>
                                        <p:tav tm="0">
                                          <p:val>
                                            <p:strVal val="4*#ppt_h"/>
                                          </p:val>
                                        </p:tav>
                                        <p:tav tm="100000">
                                          <p:val>
                                            <p:strVal val="#ppt_h"/>
                                          </p:val>
                                        </p:tav>
                                      </p:tavLst>
                                    </p:anim>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22" presetClass="entr" presetSubtype="8" fill="hold" nodeType="withEffect">
                                  <p:stCondLst>
                                    <p:cond delay="250"/>
                                  </p:stCondLst>
                                  <p:childTnLst>
                                    <p:set>
                                      <p:cBhvr>
                                        <p:cTn id="39" dur="1" fill="hold">
                                          <p:stCondLst>
                                            <p:cond delay="0"/>
                                          </p:stCondLst>
                                        </p:cTn>
                                        <p:tgtEl>
                                          <p:spTgt spid="34"/>
                                        </p:tgtEl>
                                        <p:attrNameLst>
                                          <p:attrName>style.visibility</p:attrName>
                                        </p:attrNameLst>
                                      </p:cBhvr>
                                      <p:to>
                                        <p:strVal val="visible"/>
                                      </p:to>
                                    </p:set>
                                    <p:animEffect transition="in" filter="wipe(left)">
                                      <p:cBhvr>
                                        <p:cTn id="40" dur="500"/>
                                        <p:tgtEl>
                                          <p:spTgt spid="34"/>
                                        </p:tgtEl>
                                      </p:cBhvr>
                                    </p:animEffect>
                                  </p:childTnLst>
                                </p:cTn>
                              </p:par>
                              <p:par>
                                <p:cTn id="41" presetID="22" presetClass="entr" presetSubtype="8" fill="hold" nodeType="withEffect">
                                  <p:stCondLst>
                                    <p:cond delay="250"/>
                                  </p:stCondLst>
                                  <p:childTnLst>
                                    <p:set>
                                      <p:cBhvr>
                                        <p:cTn id="42" dur="1" fill="hold">
                                          <p:stCondLst>
                                            <p:cond delay="0"/>
                                          </p:stCondLst>
                                        </p:cTn>
                                        <p:tgtEl>
                                          <p:spTgt spid="35"/>
                                        </p:tgtEl>
                                        <p:attrNameLst>
                                          <p:attrName>style.visibility</p:attrName>
                                        </p:attrNameLst>
                                      </p:cBhvr>
                                      <p:to>
                                        <p:strVal val="visible"/>
                                      </p:to>
                                    </p:set>
                                    <p:animEffect transition="in" filter="wipe(left)">
                                      <p:cBhvr>
                                        <p:cTn id="43" dur="500"/>
                                        <p:tgtEl>
                                          <p:spTgt spid="35"/>
                                        </p:tgtEl>
                                      </p:cBhvr>
                                    </p:animEffect>
                                  </p:childTnLst>
                                </p:cTn>
                              </p:par>
                              <p:par>
                                <p:cTn id="44" presetID="22" presetClass="entr" presetSubtype="8" fill="hold" nodeType="withEffect">
                                  <p:stCondLst>
                                    <p:cond delay="250"/>
                                  </p:stCondLst>
                                  <p:childTnLst>
                                    <p:set>
                                      <p:cBhvr>
                                        <p:cTn id="45" dur="1" fill="hold">
                                          <p:stCondLst>
                                            <p:cond delay="0"/>
                                          </p:stCondLst>
                                        </p:cTn>
                                        <p:tgtEl>
                                          <p:spTgt spid="36"/>
                                        </p:tgtEl>
                                        <p:attrNameLst>
                                          <p:attrName>style.visibility</p:attrName>
                                        </p:attrNameLst>
                                      </p:cBhvr>
                                      <p:to>
                                        <p:strVal val="visible"/>
                                      </p:to>
                                    </p:set>
                                    <p:animEffect transition="in" filter="wipe(left)">
                                      <p:cBhvr>
                                        <p:cTn id="46" dur="500"/>
                                        <p:tgtEl>
                                          <p:spTgt spid="36"/>
                                        </p:tgtEl>
                                      </p:cBhvr>
                                    </p:animEffect>
                                  </p:childTnLst>
                                </p:cTn>
                              </p:par>
                              <p:par>
                                <p:cTn id="47" presetID="22" presetClass="entr" presetSubtype="8" fill="hold" nodeType="withEffect">
                                  <p:stCondLst>
                                    <p:cond delay="25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22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39"/>
                                        </p:tgtEl>
                                        <p:attrNameLst>
                                          <p:attrName>style.visibility</p:attrName>
                                        </p:attrNameLst>
                                      </p:cBhvr>
                                      <p:to>
                                        <p:strVal val="visible"/>
                                      </p:to>
                                    </p:set>
                                    <p:anim calcmode="lin" valueType="num">
                                      <p:cBhvr>
                                        <p:cTn id="53"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39"/>
                                        </p:tgtEl>
                                        <p:attrNameLst>
                                          <p:attrName>ppt_y</p:attrName>
                                        </p:attrNameLst>
                                      </p:cBhvr>
                                      <p:tavLst>
                                        <p:tav tm="0">
                                          <p:val>
                                            <p:strVal val="#ppt_y"/>
                                          </p:val>
                                        </p:tav>
                                        <p:tav tm="100000">
                                          <p:val>
                                            <p:strVal val="#ppt_y"/>
                                          </p:val>
                                        </p:tav>
                                      </p:tavLst>
                                    </p:anim>
                                    <p:anim calcmode="lin" valueType="num">
                                      <p:cBhvr>
                                        <p:cTn id="55"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39"/>
                                        </p:tgtEl>
                                      </p:cBhvr>
                                    </p:animEffect>
                                  </p:childTnLst>
                                </p:cTn>
                              </p:par>
                              <p:par>
                                <p:cTn id="58" presetID="41" presetClass="entr" presetSubtype="0" fill="hold" grpId="0" nodeType="withEffect">
                                  <p:stCondLst>
                                    <p:cond delay="0"/>
                                  </p:stCondLst>
                                  <p:iterate type="lt">
                                    <p:tmPct val="10000"/>
                                  </p:iterate>
                                  <p:childTnLst>
                                    <p:set>
                                      <p:cBhvr>
                                        <p:cTn id="59" dur="1" fill="hold">
                                          <p:stCondLst>
                                            <p:cond delay="0"/>
                                          </p:stCondLst>
                                        </p:cTn>
                                        <p:tgtEl>
                                          <p:spTgt spid="38"/>
                                        </p:tgtEl>
                                        <p:attrNameLst>
                                          <p:attrName>style.visibility</p:attrName>
                                        </p:attrNameLst>
                                      </p:cBhvr>
                                      <p:to>
                                        <p:strVal val="visible"/>
                                      </p:to>
                                    </p:set>
                                    <p:anim calcmode="lin" valueType="num">
                                      <p:cBhvr>
                                        <p:cTn id="60"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38"/>
                                        </p:tgtEl>
                                        <p:attrNameLst>
                                          <p:attrName>ppt_y</p:attrName>
                                        </p:attrNameLst>
                                      </p:cBhvr>
                                      <p:tavLst>
                                        <p:tav tm="0">
                                          <p:val>
                                            <p:strVal val="#ppt_y"/>
                                          </p:val>
                                        </p:tav>
                                        <p:tav tm="100000">
                                          <p:val>
                                            <p:strVal val="#ppt_y"/>
                                          </p:val>
                                        </p:tav>
                                      </p:tavLst>
                                    </p:anim>
                                    <p:anim calcmode="lin" valueType="num">
                                      <p:cBhvr>
                                        <p:cTn id="62"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38"/>
                                        </p:tgtEl>
                                      </p:cBhvr>
                                    </p:animEffect>
                                  </p:childTnLst>
                                </p:cTn>
                              </p:par>
                            </p:childTnLst>
                          </p:cTn>
                        </p:par>
                        <p:par>
                          <p:cTn id="65" fill="hold">
                            <p:stCondLst>
                              <p:cond delay="30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41"/>
                                        </p:tgtEl>
                                        <p:attrNameLst>
                                          <p:attrName>ppt_y</p:attrName>
                                        </p:attrNameLst>
                                      </p:cBhvr>
                                      <p:tavLst>
                                        <p:tav tm="0">
                                          <p:val>
                                            <p:strVal val="#ppt_y"/>
                                          </p:val>
                                        </p:tav>
                                        <p:tav tm="100000">
                                          <p:val>
                                            <p:strVal val="#ppt_y"/>
                                          </p:val>
                                        </p:tav>
                                      </p:tavLst>
                                    </p:anim>
                                    <p:anim calcmode="lin" valueType="num">
                                      <p:cBhvr>
                                        <p:cTn id="70"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41"/>
                                        </p:tgtEl>
                                      </p:cBhvr>
                                    </p:animEffect>
                                  </p:childTnLst>
                                </p:cTn>
                              </p:par>
                              <p:par>
                                <p:cTn id="73" presetID="41" presetClass="entr" presetSubtype="0" fill="hold" grpId="0" nodeType="withEffect">
                                  <p:stCondLst>
                                    <p:cond delay="0"/>
                                  </p:stCondLst>
                                  <p:iterate type="lt">
                                    <p:tmPct val="10000"/>
                                  </p:iterate>
                                  <p:childTnLst>
                                    <p:set>
                                      <p:cBhvr>
                                        <p:cTn id="74" dur="1" fill="hold">
                                          <p:stCondLst>
                                            <p:cond delay="0"/>
                                          </p:stCondLst>
                                        </p:cTn>
                                        <p:tgtEl>
                                          <p:spTgt spid="40"/>
                                        </p:tgtEl>
                                        <p:attrNameLst>
                                          <p:attrName>style.visibility</p:attrName>
                                        </p:attrNameLst>
                                      </p:cBhvr>
                                      <p:to>
                                        <p:strVal val="visible"/>
                                      </p:to>
                                    </p:set>
                                    <p:anim calcmode="lin" valueType="num">
                                      <p:cBhvr>
                                        <p:cTn id="75"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40"/>
                                        </p:tgtEl>
                                        <p:attrNameLst>
                                          <p:attrName>ppt_y</p:attrName>
                                        </p:attrNameLst>
                                      </p:cBhvr>
                                      <p:tavLst>
                                        <p:tav tm="0">
                                          <p:val>
                                            <p:strVal val="#ppt_y"/>
                                          </p:val>
                                        </p:tav>
                                        <p:tav tm="100000">
                                          <p:val>
                                            <p:strVal val="#ppt_y"/>
                                          </p:val>
                                        </p:tav>
                                      </p:tavLst>
                                    </p:anim>
                                    <p:anim calcmode="lin" valueType="num">
                                      <p:cBhvr>
                                        <p:cTn id="77"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40"/>
                                        </p:tgtEl>
                                      </p:cBhvr>
                                    </p:animEffect>
                                  </p:childTnLst>
                                </p:cTn>
                              </p:par>
                            </p:childTnLst>
                          </p:cTn>
                        </p:par>
                        <p:par>
                          <p:cTn id="80" fill="hold">
                            <p:stCondLst>
                              <p:cond delay="3750"/>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43"/>
                                        </p:tgtEl>
                                        <p:attrNameLst>
                                          <p:attrName>style.visibility</p:attrName>
                                        </p:attrNameLst>
                                      </p:cBhvr>
                                      <p:to>
                                        <p:strVal val="visible"/>
                                      </p:to>
                                    </p:set>
                                    <p:anim calcmode="lin" valueType="num">
                                      <p:cBhvr>
                                        <p:cTn id="83"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43"/>
                                        </p:tgtEl>
                                        <p:attrNameLst>
                                          <p:attrName>ppt_y</p:attrName>
                                        </p:attrNameLst>
                                      </p:cBhvr>
                                      <p:tavLst>
                                        <p:tav tm="0">
                                          <p:val>
                                            <p:strVal val="#ppt_y"/>
                                          </p:val>
                                        </p:tav>
                                        <p:tav tm="100000">
                                          <p:val>
                                            <p:strVal val="#ppt_y"/>
                                          </p:val>
                                        </p:tav>
                                      </p:tavLst>
                                    </p:anim>
                                    <p:anim calcmode="lin" valueType="num">
                                      <p:cBhvr>
                                        <p:cTn id="85"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43"/>
                                        </p:tgtEl>
                                      </p:cBhvr>
                                    </p:animEffect>
                                  </p:childTnLst>
                                </p:cTn>
                              </p:par>
                              <p:par>
                                <p:cTn id="88" presetID="41" presetClass="entr" presetSubtype="0" fill="hold" grpId="0" nodeType="withEffect">
                                  <p:stCondLst>
                                    <p:cond delay="0"/>
                                  </p:stCondLst>
                                  <p:iterate type="lt">
                                    <p:tmPct val="10000"/>
                                  </p:iterate>
                                  <p:childTnLst>
                                    <p:set>
                                      <p:cBhvr>
                                        <p:cTn id="89" dur="1" fill="hold">
                                          <p:stCondLst>
                                            <p:cond delay="0"/>
                                          </p:stCondLst>
                                        </p:cTn>
                                        <p:tgtEl>
                                          <p:spTgt spid="42"/>
                                        </p:tgtEl>
                                        <p:attrNameLst>
                                          <p:attrName>style.visibility</p:attrName>
                                        </p:attrNameLst>
                                      </p:cBhvr>
                                      <p:to>
                                        <p:strVal val="visible"/>
                                      </p:to>
                                    </p:set>
                                    <p:anim calcmode="lin" valueType="num">
                                      <p:cBhvr>
                                        <p:cTn id="90"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42"/>
                                        </p:tgtEl>
                                        <p:attrNameLst>
                                          <p:attrName>ppt_y</p:attrName>
                                        </p:attrNameLst>
                                      </p:cBhvr>
                                      <p:tavLst>
                                        <p:tav tm="0">
                                          <p:val>
                                            <p:strVal val="#ppt_y"/>
                                          </p:val>
                                        </p:tav>
                                        <p:tav tm="100000">
                                          <p:val>
                                            <p:strVal val="#ppt_y"/>
                                          </p:val>
                                        </p:tav>
                                      </p:tavLst>
                                    </p:anim>
                                    <p:anim calcmode="lin" valueType="num">
                                      <p:cBhvr>
                                        <p:cTn id="92"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42"/>
                                        </p:tgtEl>
                                      </p:cBhvr>
                                    </p:animEffect>
                                  </p:childTnLst>
                                </p:cTn>
                              </p:par>
                            </p:childTnLst>
                          </p:cTn>
                        </p:par>
                        <p:par>
                          <p:cTn id="95" fill="hold">
                            <p:stCondLst>
                              <p:cond delay="4500"/>
                            </p:stCondLst>
                            <p:childTnLst>
                              <p:par>
                                <p:cTn id="96" presetID="41" presetClass="entr" presetSubtype="0" fill="hold" grpId="0" nodeType="afterEffect">
                                  <p:stCondLst>
                                    <p:cond delay="0"/>
                                  </p:stCondLst>
                                  <p:iterate type="lt">
                                    <p:tmPct val="10000"/>
                                  </p:iterate>
                                  <p:childTnLst>
                                    <p:set>
                                      <p:cBhvr>
                                        <p:cTn id="97" dur="1" fill="hold">
                                          <p:stCondLst>
                                            <p:cond delay="0"/>
                                          </p:stCondLst>
                                        </p:cTn>
                                        <p:tgtEl>
                                          <p:spTgt spid="45"/>
                                        </p:tgtEl>
                                        <p:attrNameLst>
                                          <p:attrName>style.visibility</p:attrName>
                                        </p:attrNameLst>
                                      </p:cBhvr>
                                      <p:to>
                                        <p:strVal val="visible"/>
                                      </p:to>
                                    </p:set>
                                    <p:anim calcmode="lin" valueType="num">
                                      <p:cBhvr>
                                        <p:cTn id="98"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45"/>
                                        </p:tgtEl>
                                        <p:attrNameLst>
                                          <p:attrName>ppt_y</p:attrName>
                                        </p:attrNameLst>
                                      </p:cBhvr>
                                      <p:tavLst>
                                        <p:tav tm="0">
                                          <p:val>
                                            <p:strVal val="#ppt_y"/>
                                          </p:val>
                                        </p:tav>
                                        <p:tav tm="100000">
                                          <p:val>
                                            <p:strVal val="#ppt_y"/>
                                          </p:val>
                                        </p:tav>
                                      </p:tavLst>
                                    </p:anim>
                                    <p:anim calcmode="lin" valueType="num">
                                      <p:cBhvr>
                                        <p:cTn id="100"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tmFilter="0,0; .5, 1; 1, 1"/>
                                        <p:tgtEl>
                                          <p:spTgt spid="45"/>
                                        </p:tgtEl>
                                      </p:cBhvr>
                                    </p:animEffect>
                                  </p:childTnLst>
                                </p:cTn>
                              </p:par>
                              <p:par>
                                <p:cTn id="103" presetID="41" presetClass="entr" presetSubtype="0" fill="hold" grpId="0" nodeType="withEffect">
                                  <p:stCondLst>
                                    <p:cond delay="0"/>
                                  </p:stCondLst>
                                  <p:iterate type="lt">
                                    <p:tmPct val="10000"/>
                                  </p:iterate>
                                  <p:childTnLst>
                                    <p:set>
                                      <p:cBhvr>
                                        <p:cTn id="104" dur="1" fill="hold">
                                          <p:stCondLst>
                                            <p:cond delay="0"/>
                                          </p:stCondLst>
                                        </p:cTn>
                                        <p:tgtEl>
                                          <p:spTgt spid="44"/>
                                        </p:tgtEl>
                                        <p:attrNameLst>
                                          <p:attrName>style.visibility</p:attrName>
                                        </p:attrNameLst>
                                      </p:cBhvr>
                                      <p:to>
                                        <p:strVal val="visible"/>
                                      </p:to>
                                    </p:set>
                                    <p:anim calcmode="lin" valueType="num">
                                      <p:cBhvr>
                                        <p:cTn id="105"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106" dur="500" fill="hold"/>
                                        <p:tgtEl>
                                          <p:spTgt spid="44"/>
                                        </p:tgtEl>
                                        <p:attrNameLst>
                                          <p:attrName>ppt_y</p:attrName>
                                        </p:attrNameLst>
                                      </p:cBhvr>
                                      <p:tavLst>
                                        <p:tav tm="0">
                                          <p:val>
                                            <p:strVal val="#ppt_y"/>
                                          </p:val>
                                        </p:tav>
                                        <p:tav tm="100000">
                                          <p:val>
                                            <p:strVal val="#ppt_y"/>
                                          </p:val>
                                        </p:tav>
                                      </p:tavLst>
                                    </p:anim>
                                    <p:anim calcmode="lin" valueType="num">
                                      <p:cBhvr>
                                        <p:cTn id="107"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08"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500" tmFilter="0,0; .5, 1; 1, 1"/>
                                        <p:tgtEl>
                                          <p:spTgt spid="44"/>
                                        </p:tgtEl>
                                      </p:cBhvr>
                                    </p:animEffect>
                                  </p:childTnLst>
                                </p:cTn>
                              </p:par>
                            </p:childTnLst>
                          </p:cTn>
                        </p:par>
                        <p:par>
                          <p:cTn id="110" fill="hold">
                            <p:stCondLst>
                              <p:cond delay="5250"/>
                            </p:stCondLst>
                            <p:childTnLst>
                              <p:par>
                                <p:cTn id="111" presetID="2" presetClass="entr" presetSubtype="8" fill="hold" grpId="0" nodeType="afterEffect">
                                  <p:stCondLst>
                                    <p:cond delay="0"/>
                                  </p:stCondLst>
                                  <p:childTnLst>
                                    <p:set>
                                      <p:cBhvr>
                                        <p:cTn id="112" dur="1" fill="hold">
                                          <p:stCondLst>
                                            <p:cond delay="0"/>
                                          </p:stCondLst>
                                        </p:cTn>
                                        <p:tgtEl>
                                          <p:spTgt spid="46"/>
                                        </p:tgtEl>
                                        <p:attrNameLst>
                                          <p:attrName>style.visibility</p:attrName>
                                        </p:attrNameLst>
                                      </p:cBhvr>
                                      <p:to>
                                        <p:strVal val="visible"/>
                                      </p:to>
                                    </p:set>
                                    <p:anim calcmode="lin" valueType="num">
                                      <p:cBhvr additive="base">
                                        <p:cTn id="113" dur="500" fill="hold"/>
                                        <p:tgtEl>
                                          <p:spTgt spid="46"/>
                                        </p:tgtEl>
                                        <p:attrNameLst>
                                          <p:attrName>ppt_x</p:attrName>
                                        </p:attrNameLst>
                                      </p:cBhvr>
                                      <p:tavLst>
                                        <p:tav tm="0">
                                          <p:val>
                                            <p:strVal val="0-#ppt_w/2"/>
                                          </p:val>
                                        </p:tav>
                                        <p:tav tm="100000">
                                          <p:val>
                                            <p:strVal val="#ppt_x"/>
                                          </p:val>
                                        </p:tav>
                                      </p:tavLst>
                                    </p:anim>
                                    <p:anim calcmode="lin" valueType="num">
                                      <p:cBhvr additive="base">
                                        <p:cTn id="114" dur="500" fill="hold"/>
                                        <p:tgtEl>
                                          <p:spTgt spid="46"/>
                                        </p:tgtEl>
                                        <p:attrNameLst>
                                          <p:attrName>ppt_y</p:attrName>
                                        </p:attrNameLst>
                                      </p:cBhvr>
                                      <p:tavLst>
                                        <p:tav tm="0">
                                          <p:val>
                                            <p:strVal val="#ppt_y"/>
                                          </p:val>
                                        </p:tav>
                                        <p:tav tm="100000">
                                          <p:val>
                                            <p:strVal val="#ppt_y"/>
                                          </p:val>
                                        </p:tav>
                                      </p:tavLst>
                                    </p:anim>
                                  </p:childTnLst>
                                </p:cTn>
                              </p:par>
                            </p:childTnLst>
                          </p:cTn>
                        </p:par>
                        <p:par>
                          <p:cTn id="115" fill="hold">
                            <p:stCondLst>
                              <p:cond delay="5750"/>
                            </p:stCondLst>
                            <p:childTnLst>
                              <p:par>
                                <p:cTn id="116" presetID="22" presetClass="entr" presetSubtype="1" fill="hold" grpId="0" nodeType="afterEffect">
                                  <p:stCondLst>
                                    <p:cond delay="0"/>
                                  </p:stCondLst>
                                  <p:childTnLst>
                                    <p:set>
                                      <p:cBhvr>
                                        <p:cTn id="117" dur="1" fill="hold">
                                          <p:stCondLst>
                                            <p:cond delay="0"/>
                                          </p:stCondLst>
                                        </p:cTn>
                                        <p:tgtEl>
                                          <p:spTgt spid="47"/>
                                        </p:tgtEl>
                                        <p:attrNameLst>
                                          <p:attrName>style.visibility</p:attrName>
                                        </p:attrNameLst>
                                      </p:cBhvr>
                                      <p:to>
                                        <p:strVal val="visible"/>
                                      </p:to>
                                    </p:set>
                                    <p:animEffect transition="in" filter="wipe(up)">
                                      <p:cBhvr>
                                        <p:cTn id="11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animBg="1"/>
      <p:bldP spid="27" grpId="0" animBg="1"/>
      <p:bldP spid="28" grpId="0" animBg="1"/>
      <p:bldP spid="29" grpId="0" animBg="1"/>
      <p:bldP spid="30" grpId="0"/>
      <p:bldP spid="31" grpId="0"/>
      <p:bldP spid="32" grpId="0"/>
      <p:bldP spid="33" grpId="0"/>
      <p:bldP spid="38" grpId="0"/>
      <p:bldP spid="39" grpId="0"/>
      <p:bldP spid="40" grpId="0"/>
      <p:bldP spid="41" grpId="0"/>
      <p:bldP spid="42" grpId="0"/>
      <p:bldP spid="43" grpId="0"/>
      <p:bldP spid="44" grpId="0"/>
      <p:bldP spid="45" grpId="0"/>
      <p:bldP spid="46" grpId="0" animBg="1"/>
      <p:bldP spid="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3"/>
          <p:cNvSpPr txBox="1"/>
          <p:nvPr/>
        </p:nvSpPr>
        <p:spPr>
          <a:xfrm>
            <a:off x="1187624" y="1333638"/>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菱形 39"/>
          <p:cNvSpPr/>
          <p:nvPr/>
        </p:nvSpPr>
        <p:spPr>
          <a:xfrm>
            <a:off x="3476739" y="3831649"/>
            <a:ext cx="2294540" cy="740714"/>
          </a:xfrm>
          <a:prstGeom prst="diamond">
            <a:avLst/>
          </a:prstGeom>
          <a:pattFill prst="dkUpDiag">
            <a:fgClr>
              <a:srgbClr val="0092C3"/>
            </a:fgClr>
            <a:bgClr>
              <a:srgbClr val="363636"/>
            </a:bgClr>
          </a:pattFill>
          <a:ln w="38100" cap="flat" cmpd="sng" algn="ctr">
            <a:solidFill>
              <a:sysClr val="window" lastClr="FFFFFF"/>
            </a:solid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1" name="菱形 40"/>
          <p:cNvSpPr/>
          <p:nvPr/>
        </p:nvSpPr>
        <p:spPr>
          <a:xfrm>
            <a:off x="3456499" y="3435172"/>
            <a:ext cx="2295653" cy="740713"/>
          </a:xfrm>
          <a:prstGeom prst="diamond">
            <a:avLst/>
          </a:prstGeom>
          <a:pattFill prst="dkUpDiag">
            <a:fgClr>
              <a:srgbClr val="FF66CC"/>
            </a:fgClr>
            <a:bgClr>
              <a:srgbClr val="363636"/>
            </a:bgClr>
          </a:pattFill>
          <a:ln w="38100" cap="flat" cmpd="sng" algn="ctr">
            <a:solidFill>
              <a:sysClr val="window" lastClr="FFFFFF"/>
            </a:solid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2" name="菱形 41"/>
          <p:cNvSpPr/>
          <p:nvPr/>
        </p:nvSpPr>
        <p:spPr>
          <a:xfrm>
            <a:off x="3456499" y="3038693"/>
            <a:ext cx="2295654" cy="741827"/>
          </a:xfrm>
          <a:prstGeom prst="diamond">
            <a:avLst/>
          </a:prstGeom>
          <a:pattFill prst="dkUpDiag">
            <a:fgClr>
              <a:srgbClr val="FFCC00"/>
            </a:fgClr>
            <a:bgClr>
              <a:srgbClr val="363636"/>
            </a:bgClr>
          </a:pattFill>
          <a:ln w="38100" cap="flat" cmpd="sng" algn="ctr">
            <a:solidFill>
              <a:sysClr val="window" lastClr="FFFFFF"/>
            </a:solid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3" name="菱形 42"/>
          <p:cNvSpPr/>
          <p:nvPr/>
        </p:nvSpPr>
        <p:spPr>
          <a:xfrm>
            <a:off x="3408874" y="2643405"/>
            <a:ext cx="2294540" cy="740714"/>
          </a:xfrm>
          <a:prstGeom prst="diamond">
            <a:avLst/>
          </a:prstGeom>
          <a:pattFill prst="dkUpDiag">
            <a:fgClr>
              <a:srgbClr val="C00000"/>
            </a:fgClr>
            <a:bgClr>
              <a:srgbClr val="363636"/>
            </a:bgClr>
          </a:pattFill>
          <a:ln w="38100" cap="flat" cmpd="sng" algn="ctr">
            <a:solidFill>
              <a:sysClr val="window" lastClr="FFFFFF"/>
            </a:solid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44" name="组合 43"/>
          <p:cNvGrpSpPr>
            <a:grpSpLocks/>
          </p:cNvGrpSpPr>
          <p:nvPr/>
        </p:nvGrpSpPr>
        <p:grpSpPr bwMode="auto">
          <a:xfrm flipH="1" flipV="1">
            <a:off x="3081086" y="3120739"/>
            <a:ext cx="415125" cy="270667"/>
            <a:chOff x="3271234" y="2343955"/>
            <a:chExt cx="965915" cy="386367"/>
          </a:xfrm>
        </p:grpSpPr>
        <p:cxnSp>
          <p:nvCxnSpPr>
            <p:cNvPr id="45" name="直接连接符 44"/>
            <p:cNvCxnSpPr/>
            <p:nvPr/>
          </p:nvCxnSpPr>
          <p:spPr>
            <a:xfrm flipH="1">
              <a:off x="3760154" y="2730322"/>
              <a:ext cx="476995" cy="0"/>
            </a:xfrm>
            <a:prstGeom prst="line">
              <a:avLst/>
            </a:prstGeom>
            <a:noFill/>
            <a:ln w="9525" cap="flat" cmpd="sng" algn="ctr">
              <a:solidFill>
                <a:sysClr val="window" lastClr="FFFFFF"/>
              </a:solidFill>
              <a:prstDash val="solid"/>
            </a:ln>
            <a:effectLst/>
          </p:spPr>
        </p:cxnSp>
        <p:cxnSp>
          <p:nvCxnSpPr>
            <p:cNvPr id="46" name="直接连接符 45"/>
            <p:cNvCxnSpPr/>
            <p:nvPr/>
          </p:nvCxnSpPr>
          <p:spPr>
            <a:xfrm flipV="1">
              <a:off x="3773783" y="2343955"/>
              <a:ext cx="0" cy="386367"/>
            </a:xfrm>
            <a:prstGeom prst="line">
              <a:avLst/>
            </a:prstGeom>
            <a:noFill/>
            <a:ln w="9525" cap="flat" cmpd="sng" algn="ctr">
              <a:solidFill>
                <a:sysClr val="window" lastClr="FFFFFF"/>
              </a:solidFill>
              <a:prstDash val="solid"/>
            </a:ln>
            <a:effectLst/>
          </p:spPr>
        </p:cxnSp>
        <p:cxnSp>
          <p:nvCxnSpPr>
            <p:cNvPr id="47" name="直接连接符 46"/>
            <p:cNvCxnSpPr/>
            <p:nvPr/>
          </p:nvCxnSpPr>
          <p:spPr>
            <a:xfrm flipH="1">
              <a:off x="3271234" y="2343955"/>
              <a:ext cx="488920" cy="0"/>
            </a:xfrm>
            <a:prstGeom prst="line">
              <a:avLst/>
            </a:prstGeom>
            <a:noFill/>
            <a:ln w="9525" cap="flat" cmpd="sng" algn="ctr">
              <a:solidFill>
                <a:sysClr val="window" lastClr="FFFFFF"/>
              </a:solidFill>
              <a:prstDash val="solid"/>
            </a:ln>
            <a:effectLst/>
          </p:spPr>
        </p:cxnSp>
      </p:grpSp>
      <p:grpSp>
        <p:nvGrpSpPr>
          <p:cNvPr id="48" name="组合 47"/>
          <p:cNvGrpSpPr>
            <a:grpSpLocks/>
          </p:cNvGrpSpPr>
          <p:nvPr/>
        </p:nvGrpSpPr>
        <p:grpSpPr bwMode="auto">
          <a:xfrm flipH="1">
            <a:off x="3119186" y="4201827"/>
            <a:ext cx="415857" cy="289602"/>
            <a:chOff x="3271234" y="2343955"/>
            <a:chExt cx="965915" cy="386367"/>
          </a:xfrm>
        </p:grpSpPr>
        <p:cxnSp>
          <p:nvCxnSpPr>
            <p:cNvPr id="49" name="直接连接符 48"/>
            <p:cNvCxnSpPr/>
            <p:nvPr/>
          </p:nvCxnSpPr>
          <p:spPr>
            <a:xfrm flipH="1">
              <a:off x="3760994" y="2730322"/>
              <a:ext cx="476155" cy="0"/>
            </a:xfrm>
            <a:prstGeom prst="line">
              <a:avLst/>
            </a:prstGeom>
            <a:noFill/>
            <a:ln w="9525" cap="flat" cmpd="sng" algn="ctr">
              <a:solidFill>
                <a:sysClr val="window" lastClr="FFFFFF"/>
              </a:solidFill>
              <a:prstDash val="solid"/>
            </a:ln>
            <a:effectLst/>
          </p:spPr>
        </p:cxnSp>
        <p:cxnSp>
          <p:nvCxnSpPr>
            <p:cNvPr id="50" name="直接连接符 49"/>
            <p:cNvCxnSpPr/>
            <p:nvPr/>
          </p:nvCxnSpPr>
          <p:spPr>
            <a:xfrm flipV="1">
              <a:off x="3772898" y="2343955"/>
              <a:ext cx="0" cy="386367"/>
            </a:xfrm>
            <a:prstGeom prst="line">
              <a:avLst/>
            </a:prstGeom>
            <a:noFill/>
            <a:ln w="9525" cap="flat" cmpd="sng" algn="ctr">
              <a:solidFill>
                <a:sysClr val="window" lastClr="FFFFFF"/>
              </a:solidFill>
              <a:prstDash val="solid"/>
            </a:ln>
            <a:effectLst/>
          </p:spPr>
        </p:cxnSp>
        <p:cxnSp>
          <p:nvCxnSpPr>
            <p:cNvPr id="51" name="直接连接符 50"/>
            <p:cNvCxnSpPr/>
            <p:nvPr/>
          </p:nvCxnSpPr>
          <p:spPr>
            <a:xfrm flipH="1">
              <a:off x="3271234" y="2343955"/>
              <a:ext cx="489760" cy="0"/>
            </a:xfrm>
            <a:prstGeom prst="line">
              <a:avLst/>
            </a:prstGeom>
            <a:noFill/>
            <a:ln w="9525" cap="flat" cmpd="sng" algn="ctr">
              <a:solidFill>
                <a:sysClr val="window" lastClr="FFFFFF"/>
              </a:solidFill>
              <a:prstDash val="solid"/>
            </a:ln>
            <a:effectLst/>
          </p:spPr>
        </p:cxnSp>
      </p:grpSp>
      <p:grpSp>
        <p:nvGrpSpPr>
          <p:cNvPr id="52" name="组合 51"/>
          <p:cNvGrpSpPr>
            <a:grpSpLocks/>
          </p:cNvGrpSpPr>
          <p:nvPr/>
        </p:nvGrpSpPr>
        <p:grpSpPr bwMode="auto">
          <a:xfrm flipV="1">
            <a:off x="5604448" y="2734948"/>
            <a:ext cx="415125" cy="270667"/>
            <a:chOff x="3271234" y="2343955"/>
            <a:chExt cx="965915" cy="386367"/>
          </a:xfrm>
        </p:grpSpPr>
        <p:cxnSp>
          <p:nvCxnSpPr>
            <p:cNvPr id="53" name="直接连接符 52"/>
            <p:cNvCxnSpPr/>
            <p:nvPr/>
          </p:nvCxnSpPr>
          <p:spPr>
            <a:xfrm flipH="1">
              <a:off x="3760154" y="2730322"/>
              <a:ext cx="476995" cy="0"/>
            </a:xfrm>
            <a:prstGeom prst="line">
              <a:avLst/>
            </a:prstGeom>
            <a:noFill/>
            <a:ln w="9525" cap="flat" cmpd="sng" algn="ctr">
              <a:solidFill>
                <a:sysClr val="window" lastClr="FFFFFF"/>
              </a:solidFill>
              <a:prstDash val="solid"/>
            </a:ln>
            <a:effectLst/>
          </p:spPr>
        </p:cxnSp>
        <p:cxnSp>
          <p:nvCxnSpPr>
            <p:cNvPr id="54" name="直接连接符 53"/>
            <p:cNvCxnSpPr/>
            <p:nvPr/>
          </p:nvCxnSpPr>
          <p:spPr>
            <a:xfrm flipV="1">
              <a:off x="3773783" y="2343955"/>
              <a:ext cx="0" cy="386367"/>
            </a:xfrm>
            <a:prstGeom prst="line">
              <a:avLst/>
            </a:prstGeom>
            <a:noFill/>
            <a:ln w="9525" cap="flat" cmpd="sng" algn="ctr">
              <a:solidFill>
                <a:sysClr val="window" lastClr="FFFFFF"/>
              </a:solidFill>
              <a:prstDash val="solid"/>
            </a:ln>
            <a:effectLst/>
          </p:spPr>
        </p:cxnSp>
        <p:cxnSp>
          <p:nvCxnSpPr>
            <p:cNvPr id="55" name="直接连接符 54"/>
            <p:cNvCxnSpPr/>
            <p:nvPr/>
          </p:nvCxnSpPr>
          <p:spPr>
            <a:xfrm flipH="1">
              <a:off x="3271234" y="2343955"/>
              <a:ext cx="488920" cy="0"/>
            </a:xfrm>
            <a:prstGeom prst="line">
              <a:avLst/>
            </a:prstGeom>
            <a:noFill/>
            <a:ln w="9525" cap="flat" cmpd="sng" algn="ctr">
              <a:solidFill>
                <a:sysClr val="window" lastClr="FFFFFF"/>
              </a:solidFill>
              <a:prstDash val="solid"/>
            </a:ln>
            <a:effectLst/>
          </p:spPr>
        </p:cxnSp>
      </p:grpSp>
      <p:grpSp>
        <p:nvGrpSpPr>
          <p:cNvPr id="56" name="组合 55"/>
          <p:cNvGrpSpPr>
            <a:grpSpLocks/>
          </p:cNvGrpSpPr>
          <p:nvPr/>
        </p:nvGrpSpPr>
        <p:grpSpPr bwMode="auto">
          <a:xfrm>
            <a:off x="5628529" y="3816036"/>
            <a:ext cx="415857" cy="289602"/>
            <a:chOff x="3271234" y="2343955"/>
            <a:chExt cx="965915" cy="386367"/>
          </a:xfrm>
        </p:grpSpPr>
        <p:cxnSp>
          <p:nvCxnSpPr>
            <p:cNvPr id="57" name="直接连接符 56"/>
            <p:cNvCxnSpPr/>
            <p:nvPr/>
          </p:nvCxnSpPr>
          <p:spPr>
            <a:xfrm flipH="1">
              <a:off x="3760994" y="2730322"/>
              <a:ext cx="476155" cy="0"/>
            </a:xfrm>
            <a:prstGeom prst="line">
              <a:avLst/>
            </a:prstGeom>
            <a:noFill/>
            <a:ln w="9525" cap="flat" cmpd="sng" algn="ctr">
              <a:solidFill>
                <a:sysClr val="window" lastClr="FFFFFF"/>
              </a:solidFill>
              <a:prstDash val="solid"/>
            </a:ln>
            <a:effectLst/>
          </p:spPr>
        </p:cxnSp>
        <p:cxnSp>
          <p:nvCxnSpPr>
            <p:cNvPr id="58" name="直接连接符 57"/>
            <p:cNvCxnSpPr/>
            <p:nvPr/>
          </p:nvCxnSpPr>
          <p:spPr>
            <a:xfrm flipV="1">
              <a:off x="3772898" y="2343955"/>
              <a:ext cx="0" cy="386367"/>
            </a:xfrm>
            <a:prstGeom prst="line">
              <a:avLst/>
            </a:prstGeom>
            <a:noFill/>
            <a:ln w="9525" cap="flat" cmpd="sng" algn="ctr">
              <a:solidFill>
                <a:sysClr val="window" lastClr="FFFFFF"/>
              </a:solidFill>
              <a:prstDash val="solid"/>
            </a:ln>
            <a:effectLst/>
          </p:spPr>
        </p:cxnSp>
        <p:cxnSp>
          <p:nvCxnSpPr>
            <p:cNvPr id="59" name="直接连接符 58"/>
            <p:cNvCxnSpPr/>
            <p:nvPr/>
          </p:nvCxnSpPr>
          <p:spPr>
            <a:xfrm flipH="1">
              <a:off x="3271234" y="2343955"/>
              <a:ext cx="489760" cy="0"/>
            </a:xfrm>
            <a:prstGeom prst="line">
              <a:avLst/>
            </a:prstGeom>
            <a:noFill/>
            <a:ln w="9525" cap="flat" cmpd="sng" algn="ctr">
              <a:solidFill>
                <a:sysClr val="window" lastClr="FFFFFF"/>
              </a:solidFill>
              <a:prstDash val="solid"/>
            </a:ln>
            <a:effectLst/>
          </p:spPr>
        </p:cxnSp>
      </p:grpSp>
      <p:grpSp>
        <p:nvGrpSpPr>
          <p:cNvPr id="60" name="组合 59"/>
          <p:cNvGrpSpPr/>
          <p:nvPr/>
        </p:nvGrpSpPr>
        <p:grpSpPr>
          <a:xfrm>
            <a:off x="6044386" y="2271425"/>
            <a:ext cx="2311030" cy="1043493"/>
            <a:chOff x="6044386" y="1491630"/>
            <a:chExt cx="2311030" cy="1043493"/>
          </a:xfrm>
        </p:grpSpPr>
        <p:sp>
          <p:nvSpPr>
            <p:cNvPr id="61" name="圆角矩形 60"/>
            <p:cNvSpPr/>
            <p:nvPr/>
          </p:nvSpPr>
          <p:spPr bwMode="auto">
            <a:xfrm>
              <a:off x="6044386" y="1491630"/>
              <a:ext cx="2311030" cy="1043493"/>
            </a:xfrm>
            <a:prstGeom prst="roundRect">
              <a:avLst>
                <a:gd name="adj" fmla="val 0"/>
              </a:avLst>
            </a:prstGeom>
            <a:noFill/>
            <a:ln w="25400" cap="flat" cmpd="sng" algn="ctr">
              <a:solidFill>
                <a:sysClr val="window" lastClr="FFFFFF"/>
              </a:solid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2" name="TextBox 35"/>
            <p:cNvSpPr txBox="1"/>
            <p:nvPr/>
          </p:nvSpPr>
          <p:spPr bwMode="auto">
            <a:xfrm>
              <a:off x="6093126" y="1714530"/>
              <a:ext cx="2177675" cy="761748"/>
            </a:xfrm>
            <a:prstGeom prst="rect">
              <a:avLst/>
            </a:prstGeom>
            <a:noFill/>
          </p:spPr>
          <p:txBody>
            <a:bodyPr wrap="square" lIns="68580" tIns="34290" rIns="68580" bIns="3429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单击此处添加文本内容单击此处添加文本内容单击此处添加文本内容单击此处添加文本内容单击此处添加文本内容单击此处添加文本内容单击此处添加文本内容单击此处添加文本内容</a:t>
              </a:r>
            </a:p>
          </p:txBody>
        </p:sp>
        <p:sp>
          <p:nvSpPr>
            <p:cNvPr id="63" name="文本框 28"/>
            <p:cNvSpPr txBox="1">
              <a:spLocks noChangeArrowheads="1"/>
            </p:cNvSpPr>
            <p:nvPr/>
          </p:nvSpPr>
          <p:spPr bwMode="auto">
            <a:xfrm>
              <a:off x="6093125" y="1504730"/>
              <a:ext cx="983170"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标题</a:t>
              </a:r>
            </a:p>
          </p:txBody>
        </p:sp>
      </p:grpSp>
      <p:grpSp>
        <p:nvGrpSpPr>
          <p:cNvPr id="64" name="组合 63"/>
          <p:cNvGrpSpPr/>
          <p:nvPr/>
        </p:nvGrpSpPr>
        <p:grpSpPr>
          <a:xfrm>
            <a:off x="6044386" y="3528870"/>
            <a:ext cx="2311030" cy="1043493"/>
            <a:chOff x="6044386" y="2749075"/>
            <a:chExt cx="2311030" cy="1043493"/>
          </a:xfrm>
        </p:grpSpPr>
        <p:sp>
          <p:nvSpPr>
            <p:cNvPr id="65" name="圆角矩形 64"/>
            <p:cNvSpPr/>
            <p:nvPr/>
          </p:nvSpPr>
          <p:spPr bwMode="auto">
            <a:xfrm>
              <a:off x="6044386" y="2749075"/>
              <a:ext cx="2311030" cy="1043493"/>
            </a:xfrm>
            <a:prstGeom prst="roundRect">
              <a:avLst>
                <a:gd name="adj" fmla="val 0"/>
              </a:avLst>
            </a:prstGeom>
            <a:noFill/>
            <a:ln w="25400" cap="flat" cmpd="sng" algn="ctr">
              <a:solidFill>
                <a:sysClr val="window" lastClr="FFFFFF"/>
              </a:solid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6" name="TextBox 35"/>
            <p:cNvSpPr txBox="1"/>
            <p:nvPr/>
          </p:nvSpPr>
          <p:spPr bwMode="auto">
            <a:xfrm>
              <a:off x="6093126" y="2971975"/>
              <a:ext cx="2177675" cy="761747"/>
            </a:xfrm>
            <a:prstGeom prst="rect">
              <a:avLst/>
            </a:prstGeom>
            <a:noFill/>
          </p:spPr>
          <p:txBody>
            <a:bodyPr wrap="square" lIns="68580" tIns="34290" rIns="68580" bIns="3429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单击此处添加文本内容单击此处添加文本内容单击此处添加文本内容单击此处添加文本内容单击此处添加文本内容单击此处添加文本内容单击此处添加文本内容单击此处添加文本内容</a:t>
              </a:r>
              <a:endPar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7" name="文本框 28"/>
            <p:cNvSpPr txBox="1">
              <a:spLocks noChangeArrowheads="1"/>
            </p:cNvSpPr>
            <p:nvPr/>
          </p:nvSpPr>
          <p:spPr bwMode="auto">
            <a:xfrm>
              <a:off x="6093125" y="2762175"/>
              <a:ext cx="983170"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66CC"/>
                  </a:solidFill>
                  <a:effectLst/>
                  <a:uLnTx/>
                  <a:uFillTx/>
                  <a:latin typeface="微软雅黑" pitchFamily="34" charset="-122"/>
                  <a:ea typeface="微软雅黑" pitchFamily="34" charset="-122"/>
                </a:rPr>
                <a:t>标题</a:t>
              </a:r>
            </a:p>
          </p:txBody>
        </p:sp>
      </p:grpSp>
      <p:grpSp>
        <p:nvGrpSpPr>
          <p:cNvPr id="68" name="组合 67"/>
          <p:cNvGrpSpPr/>
          <p:nvPr/>
        </p:nvGrpSpPr>
        <p:grpSpPr>
          <a:xfrm>
            <a:off x="784706" y="3969683"/>
            <a:ext cx="2311030" cy="1043493"/>
            <a:chOff x="784706" y="3189888"/>
            <a:chExt cx="2311030" cy="1043493"/>
          </a:xfrm>
        </p:grpSpPr>
        <p:sp>
          <p:nvSpPr>
            <p:cNvPr id="69" name="圆角矩形 68"/>
            <p:cNvSpPr/>
            <p:nvPr/>
          </p:nvSpPr>
          <p:spPr bwMode="auto">
            <a:xfrm>
              <a:off x="784706" y="3189888"/>
              <a:ext cx="2311030" cy="1043493"/>
            </a:xfrm>
            <a:prstGeom prst="roundRect">
              <a:avLst>
                <a:gd name="adj" fmla="val 0"/>
              </a:avLst>
            </a:prstGeom>
            <a:noFill/>
            <a:ln w="25400" cap="flat" cmpd="sng" algn="ctr">
              <a:solidFill>
                <a:sysClr val="window" lastClr="FFFFFF"/>
              </a:solid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0" name="TextBox 35"/>
            <p:cNvSpPr txBox="1"/>
            <p:nvPr/>
          </p:nvSpPr>
          <p:spPr bwMode="auto">
            <a:xfrm>
              <a:off x="833446" y="3412788"/>
              <a:ext cx="2177675" cy="761748"/>
            </a:xfrm>
            <a:prstGeom prst="rect">
              <a:avLst/>
            </a:prstGeom>
            <a:noFill/>
          </p:spPr>
          <p:txBody>
            <a:bodyPr wrap="square" lIns="68580" tIns="34290" rIns="68580" bIns="3429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单击此处添加文本内容单击此处添加文本内容单击此处添加文本内容单击此处添加文本内容单击此处添加文本内容单击此处添加文本内容单击此处添加文本内容单击此处添加文本内容</a:t>
              </a:r>
            </a:p>
          </p:txBody>
        </p:sp>
        <p:sp>
          <p:nvSpPr>
            <p:cNvPr id="71" name="文本框 28"/>
            <p:cNvSpPr txBox="1">
              <a:spLocks noChangeArrowheads="1"/>
            </p:cNvSpPr>
            <p:nvPr/>
          </p:nvSpPr>
          <p:spPr bwMode="auto">
            <a:xfrm>
              <a:off x="833445" y="3202988"/>
              <a:ext cx="1088838"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92C3"/>
                  </a:solidFill>
                  <a:effectLst/>
                  <a:uLnTx/>
                  <a:uFillTx/>
                  <a:latin typeface="微软雅黑" pitchFamily="34" charset="-122"/>
                  <a:ea typeface="微软雅黑" pitchFamily="34" charset="-122"/>
                </a:rPr>
                <a:t>标题</a:t>
              </a:r>
            </a:p>
          </p:txBody>
        </p:sp>
      </p:grpSp>
      <p:grpSp>
        <p:nvGrpSpPr>
          <p:cNvPr id="72" name="组合 71"/>
          <p:cNvGrpSpPr/>
          <p:nvPr/>
        </p:nvGrpSpPr>
        <p:grpSpPr>
          <a:xfrm>
            <a:off x="755576" y="2643405"/>
            <a:ext cx="2311030" cy="1043493"/>
            <a:chOff x="755576" y="1863610"/>
            <a:chExt cx="2311030" cy="1043493"/>
          </a:xfrm>
        </p:grpSpPr>
        <p:sp>
          <p:nvSpPr>
            <p:cNvPr id="73" name="圆角矩形 72"/>
            <p:cNvSpPr/>
            <p:nvPr/>
          </p:nvSpPr>
          <p:spPr bwMode="auto">
            <a:xfrm>
              <a:off x="755576" y="1863610"/>
              <a:ext cx="2311030" cy="1043493"/>
            </a:xfrm>
            <a:prstGeom prst="roundRect">
              <a:avLst>
                <a:gd name="adj" fmla="val 0"/>
              </a:avLst>
            </a:prstGeom>
            <a:noFill/>
            <a:ln w="25400" cap="flat" cmpd="sng" algn="ctr">
              <a:solidFill>
                <a:sysClr val="window" lastClr="FFFFFF"/>
              </a:solidFill>
              <a:prstDash val="solid"/>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4" name="TextBox 73"/>
            <p:cNvSpPr txBox="1"/>
            <p:nvPr/>
          </p:nvSpPr>
          <p:spPr bwMode="auto">
            <a:xfrm>
              <a:off x="804316" y="2086510"/>
              <a:ext cx="2177675" cy="761748"/>
            </a:xfrm>
            <a:prstGeom prst="rect">
              <a:avLst/>
            </a:prstGeom>
            <a:noFill/>
          </p:spPr>
          <p:txBody>
            <a:bodyPr wrap="square" lIns="68580" tIns="34290" rIns="68580" bIns="3429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单击此处添加文本内容单击此处添加文本内容单击此处添加文本内容单击此处添加文本内容单击此处添加文本内容单击此处添加文本内容单击此处添加文本内容单击此处添加文本内容</a:t>
              </a:r>
            </a:p>
          </p:txBody>
        </p:sp>
        <p:sp>
          <p:nvSpPr>
            <p:cNvPr id="75" name="文本框 28"/>
            <p:cNvSpPr txBox="1">
              <a:spLocks noChangeArrowheads="1"/>
            </p:cNvSpPr>
            <p:nvPr/>
          </p:nvSpPr>
          <p:spPr bwMode="auto">
            <a:xfrm>
              <a:off x="804315" y="1876711"/>
              <a:ext cx="1231420"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CC00"/>
                  </a:solidFill>
                  <a:effectLst/>
                  <a:uLnTx/>
                  <a:uFillTx/>
                  <a:latin typeface="微软雅黑" pitchFamily="34" charset="-122"/>
                  <a:ea typeface="微软雅黑" pitchFamily="34" charset="-122"/>
                </a:rPr>
                <a:t>标题</a:t>
              </a: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ppt_x"/>
                                          </p:val>
                                        </p:tav>
                                        <p:tav tm="100000">
                                          <p:val>
                                            <p:strVal val="#ppt_x"/>
                                          </p:val>
                                        </p:tav>
                                      </p:tavLst>
                                    </p:anim>
                                    <p:anim calcmode="lin" valueType="num">
                                      <p:cBhvr additive="base">
                                        <p:cTn id="12" dur="500" fill="hold"/>
                                        <p:tgtEl>
                                          <p:spTgt spid="40"/>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additive="base">
                                        <p:cTn id="16" dur="500" fill="hold"/>
                                        <p:tgtEl>
                                          <p:spTgt spid="41"/>
                                        </p:tgtEl>
                                        <p:attrNameLst>
                                          <p:attrName>ppt_x</p:attrName>
                                        </p:attrNameLst>
                                      </p:cBhvr>
                                      <p:tavLst>
                                        <p:tav tm="0">
                                          <p:val>
                                            <p:strVal val="#ppt_x"/>
                                          </p:val>
                                        </p:tav>
                                        <p:tav tm="100000">
                                          <p:val>
                                            <p:strVal val="#ppt_x"/>
                                          </p:val>
                                        </p:tav>
                                      </p:tavLst>
                                    </p:anim>
                                    <p:anim calcmode="lin" valueType="num">
                                      <p:cBhvr additive="base">
                                        <p:cTn id="17" dur="500" fill="hold"/>
                                        <p:tgtEl>
                                          <p:spTgt spid="41"/>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1"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ppt_x"/>
                                          </p:val>
                                        </p:tav>
                                        <p:tav tm="100000">
                                          <p:val>
                                            <p:strVal val="#ppt_x"/>
                                          </p:val>
                                        </p:tav>
                                      </p:tavLst>
                                    </p:anim>
                                    <p:anim calcmode="lin" valueType="num">
                                      <p:cBhvr additive="base">
                                        <p:cTn id="22" dur="500" fill="hold"/>
                                        <p:tgtEl>
                                          <p:spTgt spid="42"/>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1"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additive="base">
                                        <p:cTn id="26" dur="500" fill="hold"/>
                                        <p:tgtEl>
                                          <p:spTgt spid="43"/>
                                        </p:tgtEl>
                                        <p:attrNameLst>
                                          <p:attrName>ppt_x</p:attrName>
                                        </p:attrNameLst>
                                      </p:cBhvr>
                                      <p:tavLst>
                                        <p:tav tm="0">
                                          <p:val>
                                            <p:strVal val="#ppt_x"/>
                                          </p:val>
                                        </p:tav>
                                        <p:tav tm="100000">
                                          <p:val>
                                            <p:strVal val="#ppt_x"/>
                                          </p:val>
                                        </p:tav>
                                      </p:tavLst>
                                    </p:anim>
                                    <p:anim calcmode="lin" valueType="num">
                                      <p:cBhvr additive="base">
                                        <p:cTn id="27" dur="500" fill="hold"/>
                                        <p:tgtEl>
                                          <p:spTgt spid="43"/>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2" presetClass="entr" presetSubtype="2" fill="hold"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right)">
                                      <p:cBhvr>
                                        <p:cTn id="31" dur="500"/>
                                        <p:tgtEl>
                                          <p:spTgt spid="48"/>
                                        </p:tgtEl>
                                      </p:cBhvr>
                                    </p:animEffect>
                                  </p:childTnLst>
                                </p:cTn>
                              </p:par>
                              <p:par>
                                <p:cTn id="32" presetID="22" presetClass="entr" presetSubtype="2" fill="hold" nodeType="with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wipe(right)">
                                      <p:cBhvr>
                                        <p:cTn id="34" dur="500"/>
                                        <p:tgtEl>
                                          <p:spTgt spid="44"/>
                                        </p:tgtEl>
                                      </p:cBhvr>
                                    </p:animEffect>
                                  </p:childTnLst>
                                </p:cTn>
                              </p:par>
                              <p:par>
                                <p:cTn id="35" presetID="22" presetClass="entr" presetSubtype="8"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left)">
                                      <p:cBhvr>
                                        <p:cTn id="37" dur="500"/>
                                        <p:tgtEl>
                                          <p:spTgt spid="56"/>
                                        </p:tgtEl>
                                      </p:cBhvr>
                                    </p:animEffect>
                                  </p:childTnLst>
                                </p:cTn>
                              </p:par>
                              <p:par>
                                <p:cTn id="38" presetID="22" presetClass="entr" presetSubtype="8" fill="hold"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wipe(left)">
                                      <p:cBhvr>
                                        <p:cTn id="40" dur="500"/>
                                        <p:tgtEl>
                                          <p:spTgt spid="52"/>
                                        </p:tgtEl>
                                      </p:cBhvr>
                                    </p:animEffect>
                                  </p:childTnLst>
                                </p:cTn>
                              </p:par>
                            </p:childTnLst>
                          </p:cTn>
                        </p:par>
                        <p:par>
                          <p:cTn id="41" fill="hold">
                            <p:stCondLst>
                              <p:cond delay="3000"/>
                            </p:stCondLst>
                            <p:childTnLst>
                              <p:par>
                                <p:cTn id="42" presetID="2" presetClass="entr" presetSubtype="8" fill="hold" nodeType="afterEffect">
                                  <p:stCondLst>
                                    <p:cond delay="0"/>
                                  </p:stCondLst>
                                  <p:childTnLst>
                                    <p:set>
                                      <p:cBhvr>
                                        <p:cTn id="43" dur="1" fill="hold">
                                          <p:stCondLst>
                                            <p:cond delay="0"/>
                                          </p:stCondLst>
                                        </p:cTn>
                                        <p:tgtEl>
                                          <p:spTgt spid="72"/>
                                        </p:tgtEl>
                                        <p:attrNameLst>
                                          <p:attrName>style.visibility</p:attrName>
                                        </p:attrNameLst>
                                      </p:cBhvr>
                                      <p:to>
                                        <p:strVal val="visible"/>
                                      </p:to>
                                    </p:set>
                                    <p:anim calcmode="lin" valueType="num">
                                      <p:cBhvr additive="base">
                                        <p:cTn id="44" dur="500" fill="hold"/>
                                        <p:tgtEl>
                                          <p:spTgt spid="72"/>
                                        </p:tgtEl>
                                        <p:attrNameLst>
                                          <p:attrName>ppt_x</p:attrName>
                                        </p:attrNameLst>
                                      </p:cBhvr>
                                      <p:tavLst>
                                        <p:tav tm="0">
                                          <p:val>
                                            <p:strVal val="0-#ppt_w/2"/>
                                          </p:val>
                                        </p:tav>
                                        <p:tav tm="100000">
                                          <p:val>
                                            <p:strVal val="#ppt_x"/>
                                          </p:val>
                                        </p:tav>
                                      </p:tavLst>
                                    </p:anim>
                                    <p:anim calcmode="lin" valueType="num">
                                      <p:cBhvr additive="base">
                                        <p:cTn id="45" dur="500" fill="hold"/>
                                        <p:tgtEl>
                                          <p:spTgt spid="72"/>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0"/>
                                  </p:stCondLst>
                                  <p:childTnLst>
                                    <p:set>
                                      <p:cBhvr>
                                        <p:cTn id="47" dur="1" fill="hold">
                                          <p:stCondLst>
                                            <p:cond delay="0"/>
                                          </p:stCondLst>
                                        </p:cTn>
                                        <p:tgtEl>
                                          <p:spTgt spid="68"/>
                                        </p:tgtEl>
                                        <p:attrNameLst>
                                          <p:attrName>style.visibility</p:attrName>
                                        </p:attrNameLst>
                                      </p:cBhvr>
                                      <p:to>
                                        <p:strVal val="visible"/>
                                      </p:to>
                                    </p:set>
                                    <p:anim calcmode="lin" valueType="num">
                                      <p:cBhvr additive="base">
                                        <p:cTn id="48" dur="500" fill="hold"/>
                                        <p:tgtEl>
                                          <p:spTgt spid="68"/>
                                        </p:tgtEl>
                                        <p:attrNameLst>
                                          <p:attrName>ppt_x</p:attrName>
                                        </p:attrNameLst>
                                      </p:cBhvr>
                                      <p:tavLst>
                                        <p:tav tm="0">
                                          <p:val>
                                            <p:strVal val="0-#ppt_w/2"/>
                                          </p:val>
                                        </p:tav>
                                        <p:tav tm="100000">
                                          <p:val>
                                            <p:strVal val="#ppt_x"/>
                                          </p:val>
                                        </p:tav>
                                      </p:tavLst>
                                    </p:anim>
                                    <p:anim calcmode="lin" valueType="num">
                                      <p:cBhvr additive="base">
                                        <p:cTn id="49" dur="500" fill="hold"/>
                                        <p:tgtEl>
                                          <p:spTgt spid="68"/>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60"/>
                                        </p:tgtEl>
                                        <p:attrNameLst>
                                          <p:attrName>style.visibility</p:attrName>
                                        </p:attrNameLst>
                                      </p:cBhvr>
                                      <p:to>
                                        <p:strVal val="visible"/>
                                      </p:to>
                                    </p:set>
                                    <p:anim calcmode="lin" valueType="num">
                                      <p:cBhvr additive="base">
                                        <p:cTn id="52" dur="500" fill="hold"/>
                                        <p:tgtEl>
                                          <p:spTgt spid="60"/>
                                        </p:tgtEl>
                                        <p:attrNameLst>
                                          <p:attrName>ppt_x</p:attrName>
                                        </p:attrNameLst>
                                      </p:cBhvr>
                                      <p:tavLst>
                                        <p:tav tm="0">
                                          <p:val>
                                            <p:strVal val="1+#ppt_w/2"/>
                                          </p:val>
                                        </p:tav>
                                        <p:tav tm="100000">
                                          <p:val>
                                            <p:strVal val="#ppt_x"/>
                                          </p:val>
                                        </p:tav>
                                      </p:tavLst>
                                    </p:anim>
                                    <p:anim calcmode="lin" valueType="num">
                                      <p:cBhvr additive="base">
                                        <p:cTn id="53" dur="500" fill="hold"/>
                                        <p:tgtEl>
                                          <p:spTgt spid="60"/>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stCondLst>
                                    <p:cond delay="0"/>
                                  </p:stCondLst>
                                  <p:childTnLst>
                                    <p:set>
                                      <p:cBhvr>
                                        <p:cTn id="55" dur="1" fill="hold">
                                          <p:stCondLst>
                                            <p:cond delay="0"/>
                                          </p:stCondLst>
                                        </p:cTn>
                                        <p:tgtEl>
                                          <p:spTgt spid="64"/>
                                        </p:tgtEl>
                                        <p:attrNameLst>
                                          <p:attrName>style.visibility</p:attrName>
                                        </p:attrNameLst>
                                      </p:cBhvr>
                                      <p:to>
                                        <p:strVal val="visible"/>
                                      </p:to>
                                    </p:set>
                                    <p:anim calcmode="lin" valueType="num">
                                      <p:cBhvr additive="base">
                                        <p:cTn id="56" dur="500" fill="hold"/>
                                        <p:tgtEl>
                                          <p:spTgt spid="64"/>
                                        </p:tgtEl>
                                        <p:attrNameLst>
                                          <p:attrName>ppt_x</p:attrName>
                                        </p:attrNameLst>
                                      </p:cBhvr>
                                      <p:tavLst>
                                        <p:tav tm="0">
                                          <p:val>
                                            <p:strVal val="1+#ppt_w/2"/>
                                          </p:val>
                                        </p:tav>
                                        <p:tav tm="100000">
                                          <p:val>
                                            <p:strVal val="#ppt_x"/>
                                          </p:val>
                                        </p:tav>
                                      </p:tavLst>
                                    </p:anim>
                                    <p:anim calcmode="lin" valueType="num">
                                      <p:cBhvr additive="base">
                                        <p:cTn id="57" dur="5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animBg="1"/>
      <p:bldP spid="41" grpId="0" animBg="1"/>
      <p:bldP spid="42" grpId="0" animBg="1"/>
      <p:bldP spid="4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4716016" y="1866238"/>
            <a:ext cx="3168352" cy="703817"/>
            <a:chOff x="6327173" y="1681099"/>
            <a:chExt cx="4224470" cy="938422"/>
          </a:xfrm>
        </p:grpSpPr>
        <p:sp>
          <p:nvSpPr>
            <p:cNvPr id="27" name="文本框 20"/>
            <p:cNvSpPr txBox="1"/>
            <p:nvPr/>
          </p:nvSpPr>
          <p:spPr>
            <a:xfrm>
              <a:off x="6327174" y="1681099"/>
              <a:ext cx="2321526" cy="381643"/>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28" name="文本框 21"/>
            <p:cNvSpPr txBox="1"/>
            <p:nvPr/>
          </p:nvSpPr>
          <p:spPr>
            <a:xfrm>
              <a:off x="6327173" y="1938138"/>
              <a:ext cx="4224470" cy="68138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1331640" y="3392616"/>
            <a:ext cx="667212" cy="548855"/>
            <a:chOff x="1465545" y="3524250"/>
            <a:chExt cx="889616" cy="731806"/>
          </a:xfrm>
          <a:solidFill>
            <a:srgbClr val="009900"/>
          </a:solidFill>
        </p:grpSpPr>
        <p:sp>
          <p:nvSpPr>
            <p:cNvPr id="30" name="六边形 29"/>
            <p:cNvSpPr/>
            <p:nvPr/>
          </p:nvSpPr>
          <p:spPr>
            <a:xfrm>
              <a:off x="1480540" y="3524250"/>
              <a:ext cx="848894" cy="731806"/>
            </a:xfrm>
            <a:prstGeom prst="hexagon">
              <a:avLst/>
            </a:prstGeom>
            <a:pattFill prst="dkUpDiag">
              <a:fgClr>
                <a:srgbClr val="00CC99"/>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文本框 24"/>
            <p:cNvSpPr txBox="1"/>
            <p:nvPr/>
          </p:nvSpPr>
          <p:spPr>
            <a:xfrm>
              <a:off x="1465545" y="3719336"/>
              <a:ext cx="889616" cy="455509"/>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30</a:t>
              </a:r>
              <a:r>
                <a:rPr kumimoji="0" lang="en-US" altLang="zh-CN"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1907704" y="3810690"/>
            <a:ext cx="1000697" cy="862670"/>
            <a:chOff x="2329434" y="4081682"/>
            <a:chExt cx="1334262" cy="1150226"/>
          </a:xfrm>
          <a:solidFill>
            <a:srgbClr val="009900"/>
          </a:solidFill>
        </p:grpSpPr>
        <p:sp>
          <p:nvSpPr>
            <p:cNvPr id="33" name="六边形 32"/>
            <p:cNvSpPr/>
            <p:nvPr/>
          </p:nvSpPr>
          <p:spPr>
            <a:xfrm>
              <a:off x="2329434" y="4081682"/>
              <a:ext cx="1334262" cy="1150226"/>
            </a:xfrm>
            <a:prstGeom prst="hexagon">
              <a:avLst/>
            </a:prstGeom>
            <a:pattFill prst="dkUpDiag">
              <a:fgClr>
                <a:srgbClr val="FFCC00"/>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文本框 25"/>
            <p:cNvSpPr txBox="1"/>
            <p:nvPr/>
          </p:nvSpPr>
          <p:spPr>
            <a:xfrm>
              <a:off x="2426710" y="4416728"/>
              <a:ext cx="1134779" cy="510909"/>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21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40%</a:t>
              </a:r>
              <a:endParaRPr kumimoji="0" lang="zh-CN" altLang="en-US" sz="21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2699792" y="2669415"/>
            <a:ext cx="1824228" cy="1572611"/>
            <a:chOff x="3663696" y="2559981"/>
            <a:chExt cx="2432304" cy="2096814"/>
          </a:xfrm>
          <a:solidFill>
            <a:srgbClr val="009900"/>
          </a:solidFill>
        </p:grpSpPr>
        <p:sp>
          <p:nvSpPr>
            <p:cNvPr id="36" name="六边形 35"/>
            <p:cNvSpPr/>
            <p:nvPr/>
          </p:nvSpPr>
          <p:spPr>
            <a:xfrm>
              <a:off x="3663696" y="2559981"/>
              <a:ext cx="2432304" cy="2096814"/>
            </a:xfrm>
            <a:prstGeom prst="hexagon">
              <a:avLst/>
            </a:prstGeom>
            <a:pattFill prst="dkUpDiag">
              <a:fgClr>
                <a:srgbClr val="0092C3"/>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文本框 26"/>
            <p:cNvSpPr txBox="1"/>
            <p:nvPr/>
          </p:nvSpPr>
          <p:spPr>
            <a:xfrm>
              <a:off x="4040565" y="3229823"/>
              <a:ext cx="1678565" cy="787908"/>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80%</a:t>
              </a:r>
              <a:endParaRPr kumimoji="0" lang="zh-CN" altLang="en-US" sz="3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1620225" y="2014481"/>
            <a:ext cx="1295591" cy="1116888"/>
            <a:chOff x="1936242" y="1686736"/>
            <a:chExt cx="1727454" cy="1489184"/>
          </a:xfrm>
          <a:solidFill>
            <a:srgbClr val="009900"/>
          </a:solidFill>
        </p:grpSpPr>
        <p:sp>
          <p:nvSpPr>
            <p:cNvPr id="39" name="六边形 38"/>
            <p:cNvSpPr/>
            <p:nvPr/>
          </p:nvSpPr>
          <p:spPr>
            <a:xfrm>
              <a:off x="1936242" y="1686736"/>
              <a:ext cx="1727454" cy="1489184"/>
            </a:xfrm>
            <a:prstGeom prst="hexagon">
              <a:avLst/>
            </a:prstGeom>
            <a:pattFill prst="dkUpDiag">
              <a:fgClr>
                <a:srgbClr val="FF66CC"/>
              </a:fgClr>
              <a:bgClr>
                <a:srgbClr val="363636"/>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文本框 27"/>
            <p:cNvSpPr txBox="1"/>
            <p:nvPr/>
          </p:nvSpPr>
          <p:spPr>
            <a:xfrm>
              <a:off x="1957362" y="2135861"/>
              <a:ext cx="1678565" cy="621708"/>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27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50%</a:t>
              </a:r>
              <a:endParaRPr kumimoji="0" lang="zh-CN" altLang="en-US" sz="27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4716016" y="4165343"/>
            <a:ext cx="3168352" cy="703817"/>
            <a:chOff x="6327173" y="4322384"/>
            <a:chExt cx="4224470" cy="938422"/>
          </a:xfrm>
        </p:grpSpPr>
        <p:sp>
          <p:nvSpPr>
            <p:cNvPr id="42" name="文本框 29"/>
            <p:cNvSpPr txBox="1"/>
            <p:nvPr/>
          </p:nvSpPr>
          <p:spPr>
            <a:xfrm>
              <a:off x="6327174" y="4322384"/>
              <a:ext cx="2321526" cy="381643"/>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43" name="文本框 30"/>
            <p:cNvSpPr txBox="1"/>
            <p:nvPr/>
          </p:nvSpPr>
          <p:spPr>
            <a:xfrm>
              <a:off x="6327173" y="4579423"/>
              <a:ext cx="4224470" cy="68138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4716016" y="2658327"/>
            <a:ext cx="3168352" cy="703817"/>
            <a:chOff x="6327173" y="3001742"/>
            <a:chExt cx="4224470" cy="938422"/>
          </a:xfrm>
        </p:grpSpPr>
        <p:sp>
          <p:nvSpPr>
            <p:cNvPr id="45" name="文本框 31"/>
            <p:cNvSpPr txBox="1"/>
            <p:nvPr/>
          </p:nvSpPr>
          <p:spPr>
            <a:xfrm>
              <a:off x="6327174" y="3001742"/>
              <a:ext cx="2321526" cy="381643"/>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46" name="文本框 32"/>
            <p:cNvSpPr txBox="1"/>
            <p:nvPr/>
          </p:nvSpPr>
          <p:spPr>
            <a:xfrm>
              <a:off x="6327173" y="3258781"/>
              <a:ext cx="4224470" cy="68138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4716016" y="3445263"/>
            <a:ext cx="3168352" cy="703817"/>
            <a:chOff x="6327173" y="4322384"/>
            <a:chExt cx="4224470" cy="938422"/>
          </a:xfrm>
        </p:grpSpPr>
        <p:sp>
          <p:nvSpPr>
            <p:cNvPr id="48" name="文本框 33"/>
            <p:cNvSpPr txBox="1"/>
            <p:nvPr/>
          </p:nvSpPr>
          <p:spPr>
            <a:xfrm>
              <a:off x="6327174" y="4322384"/>
              <a:ext cx="2321526" cy="381643"/>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49" name="文本框 34"/>
            <p:cNvSpPr txBox="1"/>
            <p:nvPr/>
          </p:nvSpPr>
          <p:spPr>
            <a:xfrm>
              <a:off x="6327173" y="4579423"/>
              <a:ext cx="4224470" cy="68138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anim calcmode="lin" valueType="num">
                                      <p:cBhvr>
                                        <p:cTn id="10" dur="500" fill="hold"/>
                                        <p:tgtEl>
                                          <p:spTgt spid="29"/>
                                        </p:tgtEl>
                                        <p:attrNameLst>
                                          <p:attrName>ppt_x</p:attrName>
                                        </p:attrNameLst>
                                      </p:cBhvr>
                                      <p:tavLst>
                                        <p:tav tm="0">
                                          <p:val>
                                            <p:fltVal val="0.5"/>
                                          </p:val>
                                        </p:tav>
                                        <p:tav tm="100000">
                                          <p:val>
                                            <p:strVal val="#ppt_x"/>
                                          </p:val>
                                        </p:tav>
                                      </p:tavLst>
                                    </p:anim>
                                    <p:anim calcmode="lin" valueType="num">
                                      <p:cBhvr>
                                        <p:cTn id="11" dur="500" fill="hold"/>
                                        <p:tgtEl>
                                          <p:spTgt spid="29"/>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32"/>
                                        </p:tgtEl>
                                        <p:attrNameLst>
                                          <p:attrName>style.visibility</p:attrName>
                                        </p:attrNameLst>
                                      </p:cBhvr>
                                      <p:to>
                                        <p:strVal val="visible"/>
                                      </p:to>
                                    </p:set>
                                    <p:anim calcmode="lin" valueType="num">
                                      <p:cBhvr>
                                        <p:cTn id="14" dur="500" fill="hold"/>
                                        <p:tgtEl>
                                          <p:spTgt spid="32"/>
                                        </p:tgtEl>
                                        <p:attrNameLst>
                                          <p:attrName>ppt_w</p:attrName>
                                        </p:attrNameLst>
                                      </p:cBhvr>
                                      <p:tavLst>
                                        <p:tav tm="0">
                                          <p:val>
                                            <p:fltVal val="0"/>
                                          </p:val>
                                        </p:tav>
                                        <p:tav tm="100000">
                                          <p:val>
                                            <p:strVal val="#ppt_w"/>
                                          </p:val>
                                        </p:tav>
                                      </p:tavLst>
                                    </p:anim>
                                    <p:anim calcmode="lin" valueType="num">
                                      <p:cBhvr>
                                        <p:cTn id="15" dur="500" fill="hold"/>
                                        <p:tgtEl>
                                          <p:spTgt spid="32"/>
                                        </p:tgtEl>
                                        <p:attrNameLst>
                                          <p:attrName>ppt_h</p:attrName>
                                        </p:attrNameLst>
                                      </p:cBhvr>
                                      <p:tavLst>
                                        <p:tav tm="0">
                                          <p:val>
                                            <p:fltVal val="0"/>
                                          </p:val>
                                        </p:tav>
                                        <p:tav tm="100000">
                                          <p:val>
                                            <p:strVal val="#ppt_h"/>
                                          </p:val>
                                        </p:tav>
                                      </p:tavLst>
                                    </p:anim>
                                    <p:animEffect transition="in" filter="fade">
                                      <p:cBhvr>
                                        <p:cTn id="16" dur="500"/>
                                        <p:tgtEl>
                                          <p:spTgt spid="32"/>
                                        </p:tgtEl>
                                      </p:cBhvr>
                                    </p:animEffect>
                                    <p:anim calcmode="lin" valueType="num">
                                      <p:cBhvr>
                                        <p:cTn id="17" dur="500" fill="hold"/>
                                        <p:tgtEl>
                                          <p:spTgt spid="32"/>
                                        </p:tgtEl>
                                        <p:attrNameLst>
                                          <p:attrName>ppt_x</p:attrName>
                                        </p:attrNameLst>
                                      </p:cBhvr>
                                      <p:tavLst>
                                        <p:tav tm="0">
                                          <p:val>
                                            <p:fltVal val="0.5"/>
                                          </p:val>
                                        </p:tav>
                                        <p:tav tm="100000">
                                          <p:val>
                                            <p:strVal val="#ppt_x"/>
                                          </p:val>
                                        </p:tav>
                                      </p:tavLst>
                                    </p:anim>
                                    <p:anim calcmode="lin" valueType="num">
                                      <p:cBhvr>
                                        <p:cTn id="18" dur="500" fill="hold"/>
                                        <p:tgtEl>
                                          <p:spTgt spid="32"/>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Effect transition="in" filter="fade">
                                      <p:cBhvr>
                                        <p:cTn id="23" dur="500"/>
                                        <p:tgtEl>
                                          <p:spTgt spid="38"/>
                                        </p:tgtEl>
                                      </p:cBhvr>
                                    </p:animEffect>
                                    <p:anim calcmode="lin" valueType="num">
                                      <p:cBhvr>
                                        <p:cTn id="24" dur="500" fill="hold"/>
                                        <p:tgtEl>
                                          <p:spTgt spid="38"/>
                                        </p:tgtEl>
                                        <p:attrNameLst>
                                          <p:attrName>ppt_x</p:attrName>
                                        </p:attrNameLst>
                                      </p:cBhvr>
                                      <p:tavLst>
                                        <p:tav tm="0">
                                          <p:val>
                                            <p:fltVal val="0.5"/>
                                          </p:val>
                                        </p:tav>
                                        <p:tav tm="100000">
                                          <p:val>
                                            <p:strVal val="#ppt_x"/>
                                          </p:val>
                                        </p:tav>
                                      </p:tavLst>
                                    </p:anim>
                                    <p:anim calcmode="lin" valueType="num">
                                      <p:cBhvr>
                                        <p:cTn id="25" dur="500" fill="hold"/>
                                        <p:tgtEl>
                                          <p:spTgt spid="38"/>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35"/>
                                        </p:tgtEl>
                                        <p:attrNameLst>
                                          <p:attrName>style.visibility</p:attrName>
                                        </p:attrNameLst>
                                      </p:cBhvr>
                                      <p:to>
                                        <p:strVal val="visible"/>
                                      </p:to>
                                    </p:set>
                                    <p:anim calcmode="lin" valueType="num">
                                      <p:cBhvr>
                                        <p:cTn id="28" dur="500" fill="hold"/>
                                        <p:tgtEl>
                                          <p:spTgt spid="35"/>
                                        </p:tgtEl>
                                        <p:attrNameLst>
                                          <p:attrName>ppt_w</p:attrName>
                                        </p:attrNameLst>
                                      </p:cBhvr>
                                      <p:tavLst>
                                        <p:tav tm="0">
                                          <p:val>
                                            <p:fltVal val="0"/>
                                          </p:val>
                                        </p:tav>
                                        <p:tav tm="100000">
                                          <p:val>
                                            <p:strVal val="#ppt_w"/>
                                          </p:val>
                                        </p:tav>
                                      </p:tavLst>
                                    </p:anim>
                                    <p:anim calcmode="lin" valueType="num">
                                      <p:cBhvr>
                                        <p:cTn id="29" dur="500" fill="hold"/>
                                        <p:tgtEl>
                                          <p:spTgt spid="35"/>
                                        </p:tgtEl>
                                        <p:attrNameLst>
                                          <p:attrName>ppt_h</p:attrName>
                                        </p:attrNameLst>
                                      </p:cBhvr>
                                      <p:tavLst>
                                        <p:tav tm="0">
                                          <p:val>
                                            <p:fltVal val="0"/>
                                          </p:val>
                                        </p:tav>
                                        <p:tav tm="100000">
                                          <p:val>
                                            <p:strVal val="#ppt_h"/>
                                          </p:val>
                                        </p:tav>
                                      </p:tavLst>
                                    </p:anim>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fltVal val="0.5"/>
                                          </p:val>
                                        </p:tav>
                                        <p:tav tm="100000">
                                          <p:val>
                                            <p:strVal val="#ppt_x"/>
                                          </p:val>
                                        </p:tav>
                                      </p:tavLst>
                                    </p:anim>
                                    <p:anim calcmode="lin" valueType="num">
                                      <p:cBhvr>
                                        <p:cTn id="32" dur="500" fill="hold"/>
                                        <p:tgtEl>
                                          <p:spTgt spid="35"/>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37" presetClass="entr" presetSubtype="0"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anim calcmode="lin" valueType="num">
                                      <p:cBhvr>
                                        <p:cTn id="37" dur="500" fill="hold"/>
                                        <p:tgtEl>
                                          <p:spTgt spid="26"/>
                                        </p:tgtEl>
                                        <p:attrNameLst>
                                          <p:attrName>ppt_x</p:attrName>
                                        </p:attrNameLst>
                                      </p:cBhvr>
                                      <p:tavLst>
                                        <p:tav tm="0">
                                          <p:val>
                                            <p:strVal val="#ppt_x"/>
                                          </p:val>
                                        </p:tav>
                                        <p:tav tm="100000">
                                          <p:val>
                                            <p:strVal val="#ppt_x"/>
                                          </p:val>
                                        </p:tav>
                                      </p:tavLst>
                                    </p:anim>
                                    <p:anim calcmode="lin" valueType="num">
                                      <p:cBhvr>
                                        <p:cTn id="38" dur="450" decel="100000" fill="hold"/>
                                        <p:tgtEl>
                                          <p:spTgt spid="26"/>
                                        </p:tgtEl>
                                        <p:attrNameLst>
                                          <p:attrName>ppt_y</p:attrName>
                                        </p:attrNameLst>
                                      </p:cBhvr>
                                      <p:tavLst>
                                        <p:tav tm="0">
                                          <p:val>
                                            <p:strVal val="#ppt_y+1"/>
                                          </p:val>
                                        </p:tav>
                                        <p:tav tm="100000">
                                          <p:val>
                                            <p:strVal val="#ppt_y-.03"/>
                                          </p:val>
                                        </p:tav>
                                      </p:tavLst>
                                    </p:anim>
                                    <p:anim calcmode="lin" valueType="num">
                                      <p:cBhvr>
                                        <p:cTn id="39"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25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anim calcmode="lin" valueType="num">
                                      <p:cBhvr>
                                        <p:cTn id="43" dur="500" fill="hold"/>
                                        <p:tgtEl>
                                          <p:spTgt spid="44"/>
                                        </p:tgtEl>
                                        <p:attrNameLst>
                                          <p:attrName>ppt_x</p:attrName>
                                        </p:attrNameLst>
                                      </p:cBhvr>
                                      <p:tavLst>
                                        <p:tav tm="0">
                                          <p:val>
                                            <p:strVal val="#ppt_x"/>
                                          </p:val>
                                        </p:tav>
                                        <p:tav tm="100000">
                                          <p:val>
                                            <p:strVal val="#ppt_x"/>
                                          </p:val>
                                        </p:tav>
                                      </p:tavLst>
                                    </p:anim>
                                    <p:anim calcmode="lin" valueType="num">
                                      <p:cBhvr>
                                        <p:cTn id="44" dur="450" decel="100000" fill="hold"/>
                                        <p:tgtEl>
                                          <p:spTgt spid="44"/>
                                        </p:tgtEl>
                                        <p:attrNameLst>
                                          <p:attrName>ppt_y</p:attrName>
                                        </p:attrNameLst>
                                      </p:cBhvr>
                                      <p:tavLst>
                                        <p:tav tm="0">
                                          <p:val>
                                            <p:strVal val="#ppt_y+1"/>
                                          </p:val>
                                        </p:tav>
                                        <p:tav tm="100000">
                                          <p:val>
                                            <p:strVal val="#ppt_y-.03"/>
                                          </p:val>
                                        </p:tav>
                                      </p:tavLst>
                                    </p:anim>
                                    <p:anim calcmode="lin" valueType="num">
                                      <p:cBhvr>
                                        <p:cTn id="45" dur="50" accel="100000" fill="hold">
                                          <p:stCondLst>
                                            <p:cond delay="450"/>
                                          </p:stCondLst>
                                        </p:cTn>
                                        <p:tgtEl>
                                          <p:spTgt spid="44"/>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500"/>
                                  </p:stCondLst>
                                  <p:childTnLst>
                                    <p:set>
                                      <p:cBhvr>
                                        <p:cTn id="47" dur="1" fill="hold">
                                          <p:stCondLst>
                                            <p:cond delay="0"/>
                                          </p:stCondLst>
                                        </p:cTn>
                                        <p:tgtEl>
                                          <p:spTgt spid="47"/>
                                        </p:tgtEl>
                                        <p:attrNameLst>
                                          <p:attrName>style.visibility</p:attrName>
                                        </p:attrNameLst>
                                      </p:cBhvr>
                                      <p:to>
                                        <p:strVal val="visible"/>
                                      </p:to>
                                    </p:set>
                                    <p:animEffect transition="in" filter="fade">
                                      <p:cBhvr>
                                        <p:cTn id="48" dur="500"/>
                                        <p:tgtEl>
                                          <p:spTgt spid="47"/>
                                        </p:tgtEl>
                                      </p:cBhvr>
                                    </p:animEffect>
                                    <p:anim calcmode="lin" valueType="num">
                                      <p:cBhvr>
                                        <p:cTn id="49" dur="500" fill="hold"/>
                                        <p:tgtEl>
                                          <p:spTgt spid="47"/>
                                        </p:tgtEl>
                                        <p:attrNameLst>
                                          <p:attrName>ppt_x</p:attrName>
                                        </p:attrNameLst>
                                      </p:cBhvr>
                                      <p:tavLst>
                                        <p:tav tm="0">
                                          <p:val>
                                            <p:strVal val="#ppt_x"/>
                                          </p:val>
                                        </p:tav>
                                        <p:tav tm="100000">
                                          <p:val>
                                            <p:strVal val="#ppt_x"/>
                                          </p:val>
                                        </p:tav>
                                      </p:tavLst>
                                    </p:anim>
                                    <p:anim calcmode="lin" valueType="num">
                                      <p:cBhvr>
                                        <p:cTn id="50" dur="450" decel="100000" fill="hold"/>
                                        <p:tgtEl>
                                          <p:spTgt spid="47"/>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47"/>
                                        </p:tgtEl>
                                        <p:attrNameLst>
                                          <p:attrName>ppt_y</p:attrName>
                                        </p:attrNameLst>
                                      </p:cBhvr>
                                      <p:tavLst>
                                        <p:tav tm="0">
                                          <p:val>
                                            <p:strVal val="#ppt_y-.03"/>
                                          </p:val>
                                        </p:tav>
                                        <p:tav tm="100000">
                                          <p:val>
                                            <p:strVal val="#ppt_y"/>
                                          </p:val>
                                        </p:tav>
                                      </p:tavLst>
                                    </p:anim>
                                  </p:childTnLst>
                                </p:cTn>
                              </p:par>
                              <p:par>
                                <p:cTn id="52" presetID="37" presetClass="entr" presetSubtype="0" fill="hold" nodeType="withEffect">
                                  <p:stCondLst>
                                    <p:cond delay="750"/>
                                  </p:stCondLst>
                                  <p:childTnLst>
                                    <p:set>
                                      <p:cBhvr>
                                        <p:cTn id="53" dur="1" fill="hold">
                                          <p:stCondLst>
                                            <p:cond delay="0"/>
                                          </p:stCondLst>
                                        </p:cTn>
                                        <p:tgtEl>
                                          <p:spTgt spid="41"/>
                                        </p:tgtEl>
                                        <p:attrNameLst>
                                          <p:attrName>style.visibility</p:attrName>
                                        </p:attrNameLst>
                                      </p:cBhvr>
                                      <p:to>
                                        <p:strVal val="visible"/>
                                      </p:to>
                                    </p:set>
                                    <p:animEffect transition="in" filter="fade">
                                      <p:cBhvr>
                                        <p:cTn id="54" dur="500"/>
                                        <p:tgtEl>
                                          <p:spTgt spid="41"/>
                                        </p:tgtEl>
                                      </p:cBhvr>
                                    </p:animEffect>
                                    <p:anim calcmode="lin" valueType="num">
                                      <p:cBhvr>
                                        <p:cTn id="55" dur="500" fill="hold"/>
                                        <p:tgtEl>
                                          <p:spTgt spid="41"/>
                                        </p:tgtEl>
                                        <p:attrNameLst>
                                          <p:attrName>ppt_x</p:attrName>
                                        </p:attrNameLst>
                                      </p:cBhvr>
                                      <p:tavLst>
                                        <p:tav tm="0">
                                          <p:val>
                                            <p:strVal val="#ppt_x"/>
                                          </p:val>
                                        </p:tav>
                                        <p:tav tm="100000">
                                          <p:val>
                                            <p:strVal val="#ppt_x"/>
                                          </p:val>
                                        </p:tav>
                                      </p:tavLst>
                                    </p:anim>
                                    <p:anim calcmode="lin" valueType="num">
                                      <p:cBhvr>
                                        <p:cTn id="56" dur="450" decel="100000" fill="hold"/>
                                        <p:tgtEl>
                                          <p:spTgt spid="41"/>
                                        </p:tgtEl>
                                        <p:attrNameLst>
                                          <p:attrName>ppt_y</p:attrName>
                                        </p:attrNameLst>
                                      </p:cBhvr>
                                      <p:tavLst>
                                        <p:tav tm="0">
                                          <p:val>
                                            <p:strVal val="#ppt_y+1"/>
                                          </p:val>
                                        </p:tav>
                                        <p:tav tm="100000">
                                          <p:val>
                                            <p:strVal val="#ppt_y-.03"/>
                                          </p:val>
                                        </p:tav>
                                      </p:tavLst>
                                    </p:anim>
                                    <p:anim calcmode="lin" valueType="num">
                                      <p:cBhvr>
                                        <p:cTn id="57" dur="50" accel="100000" fill="hold">
                                          <p:stCondLst>
                                            <p:cond delay="450"/>
                                          </p:stCondLst>
                                        </p:cTn>
                                        <p:tgtEl>
                                          <p:spTgt spid="4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3"/>
          <p:cNvSpPr txBox="1"/>
          <p:nvPr/>
        </p:nvSpPr>
        <p:spPr>
          <a:xfrm>
            <a:off x="1187624" y="1176839"/>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7" name="椭圆 3"/>
          <p:cNvSpPr>
            <a:spLocks noChangeArrowheads="1"/>
          </p:cNvSpPr>
          <p:nvPr/>
        </p:nvSpPr>
        <p:spPr bwMode="auto">
          <a:xfrm>
            <a:off x="1161548" y="1826594"/>
            <a:ext cx="3330824" cy="3330598"/>
          </a:xfrm>
          <a:prstGeom prst="ellipse">
            <a:avLst/>
          </a:prstGeom>
          <a:noFill/>
          <a:ln w="9525">
            <a:solidFill>
              <a:sysClr val="window" lastClr="FFFFFF"/>
            </a:solidFill>
            <a:prstDash val="dash"/>
            <a:round/>
            <a:headEnd/>
            <a:tailEnd/>
          </a:ln>
          <a:extLst>
            <a:ext uri="{909E8E84-426E-40DD-AFC4-6F175D3DCCD1}">
              <a14:hiddenFill xmlns:a14="http://schemas.microsoft.com/office/drawing/2010/main">
                <a:solidFill>
                  <a:srgbClr val="FFFFFF"/>
                </a:solidFill>
              </a14:hiddenFill>
            </a:ext>
          </a:ex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 lastClr="FFFFFF"/>
              </a:solidFill>
              <a:effectLst/>
              <a:uLnTx/>
              <a:uFillTx/>
              <a:latin typeface="Arial" pitchFamily="34" charset="0"/>
              <a:ea typeface="宋体" pitchFamily="2" charset="-122"/>
            </a:endParaRPr>
          </a:p>
        </p:txBody>
      </p:sp>
      <p:sp>
        <p:nvSpPr>
          <p:cNvPr id="18" name="Oval 14"/>
          <p:cNvSpPr>
            <a:spLocks noChangeArrowheads="1"/>
          </p:cNvSpPr>
          <p:nvPr/>
        </p:nvSpPr>
        <p:spPr bwMode="auto">
          <a:xfrm>
            <a:off x="1748220" y="3484751"/>
            <a:ext cx="1040065" cy="1040365"/>
          </a:xfrm>
          <a:prstGeom prst="ellipse">
            <a:avLst/>
          </a:prstGeom>
          <a:pattFill prst="dkUpDiag">
            <a:fgClr>
              <a:srgbClr val="0092C3"/>
            </a:fgClr>
            <a:bgClr>
              <a:srgbClr val="363636"/>
            </a:bgClr>
          </a:pattFill>
          <a:ln>
            <a:noFill/>
          </a:ln>
          <a:effec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 lastClr="FFFFFF"/>
              </a:solidFill>
              <a:effectLst/>
              <a:uLnTx/>
              <a:uFillTx/>
              <a:latin typeface="Arial" pitchFamily="34" charset="0"/>
              <a:ea typeface="宋体" pitchFamily="2" charset="-122"/>
            </a:endParaRPr>
          </a:p>
        </p:txBody>
      </p:sp>
      <p:sp>
        <p:nvSpPr>
          <p:cNvPr id="19" name="Oval 19"/>
          <p:cNvSpPr>
            <a:spLocks noChangeArrowheads="1"/>
          </p:cNvSpPr>
          <p:nvPr/>
        </p:nvSpPr>
        <p:spPr bwMode="auto">
          <a:xfrm>
            <a:off x="3003676" y="3277630"/>
            <a:ext cx="1040065" cy="1040365"/>
          </a:xfrm>
          <a:prstGeom prst="ellipse">
            <a:avLst/>
          </a:prstGeom>
          <a:pattFill prst="dkUpDiag">
            <a:fgClr>
              <a:srgbClr val="FFCC00"/>
            </a:fgClr>
            <a:bgClr>
              <a:srgbClr val="363636"/>
            </a:bgClr>
          </a:pattFill>
          <a:ln>
            <a:noFill/>
          </a:ln>
          <a:effec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 lastClr="FFFFFF"/>
              </a:solidFill>
              <a:effectLst/>
              <a:uLnTx/>
              <a:uFillTx/>
              <a:latin typeface="Arial" pitchFamily="34" charset="0"/>
              <a:ea typeface="宋体" pitchFamily="2" charset="-122"/>
            </a:endParaRPr>
          </a:p>
        </p:txBody>
      </p:sp>
      <p:sp>
        <p:nvSpPr>
          <p:cNvPr id="20" name="Oval 24"/>
          <p:cNvSpPr>
            <a:spLocks noChangeArrowheads="1"/>
          </p:cNvSpPr>
          <p:nvPr/>
        </p:nvSpPr>
        <p:spPr bwMode="auto">
          <a:xfrm>
            <a:off x="2163532" y="2319399"/>
            <a:ext cx="1040065" cy="1040365"/>
          </a:xfrm>
          <a:prstGeom prst="ellipse">
            <a:avLst/>
          </a:prstGeom>
          <a:pattFill prst="dkUpDiag">
            <a:fgClr>
              <a:srgbClr val="FF66CC"/>
            </a:fgClr>
            <a:bgClr>
              <a:srgbClr val="363636"/>
            </a:bgClr>
          </a:pattFill>
          <a:ln>
            <a:noFill/>
          </a:ln>
          <a:effec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 lastClr="FFFFFF"/>
              </a:solidFill>
              <a:effectLst/>
              <a:uLnTx/>
              <a:uFillTx/>
              <a:latin typeface="Arial" pitchFamily="34" charset="0"/>
              <a:ea typeface="宋体" pitchFamily="2" charset="-122"/>
            </a:endParaRPr>
          </a:p>
        </p:txBody>
      </p:sp>
      <p:sp>
        <p:nvSpPr>
          <p:cNvPr id="21" name="TextBox 10"/>
          <p:cNvSpPr txBox="1">
            <a:spLocks noChangeArrowheads="1"/>
          </p:cNvSpPr>
          <p:nvPr/>
        </p:nvSpPr>
        <p:spPr bwMode="auto">
          <a:xfrm>
            <a:off x="4716016" y="1852781"/>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标题文本一</a:t>
            </a:r>
          </a:p>
        </p:txBody>
      </p:sp>
      <p:sp>
        <p:nvSpPr>
          <p:cNvPr id="22" name="TextBox 11"/>
          <p:cNvSpPr txBox="1">
            <a:spLocks noChangeArrowheads="1"/>
          </p:cNvSpPr>
          <p:nvPr/>
        </p:nvSpPr>
        <p:spPr bwMode="auto">
          <a:xfrm>
            <a:off x="4716017" y="2127752"/>
            <a:ext cx="3168351" cy="57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点击输入你的文字内容或复制你的文本内容</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点击输入你的文字内容或复制你的文本内容</a:t>
            </a:r>
          </a:p>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点击输入你的文字内容或复制你的文本内容</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3" name="TextBox 12"/>
          <p:cNvSpPr txBox="1">
            <a:spLocks noChangeArrowheads="1"/>
          </p:cNvSpPr>
          <p:nvPr/>
        </p:nvSpPr>
        <p:spPr bwMode="auto">
          <a:xfrm>
            <a:off x="2346793" y="2574133"/>
            <a:ext cx="689013"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zh-CN"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文本一</a:t>
            </a:r>
          </a:p>
        </p:txBody>
      </p:sp>
      <p:sp>
        <p:nvSpPr>
          <p:cNvPr id="24" name="TextBox 23"/>
          <p:cNvSpPr txBox="1">
            <a:spLocks noChangeArrowheads="1"/>
          </p:cNvSpPr>
          <p:nvPr/>
        </p:nvSpPr>
        <p:spPr bwMode="auto">
          <a:xfrm>
            <a:off x="1906491" y="3771624"/>
            <a:ext cx="689013"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zh-CN"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文本二</a:t>
            </a:r>
          </a:p>
        </p:txBody>
      </p:sp>
      <p:sp>
        <p:nvSpPr>
          <p:cNvPr id="25" name="TextBox 24"/>
          <p:cNvSpPr txBox="1">
            <a:spLocks noChangeArrowheads="1"/>
          </p:cNvSpPr>
          <p:nvPr/>
        </p:nvSpPr>
        <p:spPr bwMode="auto">
          <a:xfrm>
            <a:off x="3205976" y="3515699"/>
            <a:ext cx="689013" cy="48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zh-CN"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文本三</a:t>
            </a:r>
          </a:p>
        </p:txBody>
      </p:sp>
      <p:sp>
        <p:nvSpPr>
          <p:cNvPr id="26" name="TextBox 25"/>
          <p:cNvSpPr txBox="1">
            <a:spLocks noChangeArrowheads="1"/>
          </p:cNvSpPr>
          <p:nvPr/>
        </p:nvSpPr>
        <p:spPr bwMode="auto">
          <a:xfrm>
            <a:off x="4716016" y="3028846"/>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标题文本二</a:t>
            </a:r>
          </a:p>
        </p:txBody>
      </p:sp>
      <p:sp>
        <p:nvSpPr>
          <p:cNvPr id="27" name="TextBox 26"/>
          <p:cNvSpPr txBox="1">
            <a:spLocks noChangeArrowheads="1"/>
          </p:cNvSpPr>
          <p:nvPr/>
        </p:nvSpPr>
        <p:spPr bwMode="auto">
          <a:xfrm>
            <a:off x="4716017" y="3303817"/>
            <a:ext cx="3168351" cy="57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点击输入你的文字内容或复制你的文本内容</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点击输入你的文字内容或复制你的文本内容</a:t>
            </a:r>
          </a:p>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点击输入你的文字内容或复制你的文本内容</a:t>
            </a:r>
          </a:p>
        </p:txBody>
      </p:sp>
      <p:sp>
        <p:nvSpPr>
          <p:cNvPr id="28" name="TextBox 27"/>
          <p:cNvSpPr txBox="1">
            <a:spLocks noChangeArrowheads="1"/>
          </p:cNvSpPr>
          <p:nvPr/>
        </p:nvSpPr>
        <p:spPr bwMode="auto">
          <a:xfrm>
            <a:off x="4716016" y="4195389"/>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标题文本三</a:t>
            </a:r>
          </a:p>
        </p:txBody>
      </p:sp>
      <p:sp>
        <p:nvSpPr>
          <p:cNvPr id="29" name="TextBox 28"/>
          <p:cNvSpPr txBox="1">
            <a:spLocks noChangeArrowheads="1"/>
          </p:cNvSpPr>
          <p:nvPr/>
        </p:nvSpPr>
        <p:spPr bwMode="auto">
          <a:xfrm>
            <a:off x="4716017" y="4470360"/>
            <a:ext cx="3168351" cy="57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点击输入你的文字内容或复制你的文本内容</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点击输入你的文字内容或复制你的文本内容</a:t>
            </a:r>
          </a:p>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点击输入你的文字内容或复制你的文本内容</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heel(1)">
                                      <p:cBhvr>
                                        <p:cTn id="11" dur="1000"/>
                                        <p:tgtEl>
                                          <p:spTgt spid="17"/>
                                        </p:tgtEl>
                                      </p:cBhvr>
                                    </p:animEffect>
                                  </p:childTnLst>
                                </p:cTn>
                              </p:par>
                              <p:par>
                                <p:cTn id="12" presetID="52" presetClass="entr" presetSubtype="0" fill="hold" grpId="0" nodeType="withEffect">
                                  <p:stCondLst>
                                    <p:cond delay="0"/>
                                  </p:stCondLst>
                                  <p:childTnLst>
                                    <p:set>
                                      <p:cBhvr>
                                        <p:cTn id="13" dur="1" fill="hold">
                                          <p:stCondLst>
                                            <p:cond delay="0"/>
                                          </p:stCondLst>
                                        </p:cTn>
                                        <p:tgtEl>
                                          <p:spTgt spid="20"/>
                                        </p:tgtEl>
                                        <p:attrNameLst>
                                          <p:attrName>style.visibility</p:attrName>
                                        </p:attrNameLst>
                                      </p:cBhvr>
                                      <p:to>
                                        <p:strVal val="visible"/>
                                      </p:to>
                                    </p:set>
                                    <p:animScale>
                                      <p:cBhvr>
                                        <p:cTn id="14"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5" dur="1000" decel="50000" fill="hold">
                                          <p:stCondLst>
                                            <p:cond delay="0"/>
                                          </p:stCondLst>
                                        </p:cTn>
                                        <p:tgtEl>
                                          <p:spTgt spid="20"/>
                                        </p:tgtEl>
                                        <p:attrNameLst>
                                          <p:attrName>ppt_x,ppt_y</p:attrName>
                                        </p:attrNameLst>
                                      </p:cBhvr>
                                      <p:rCtr x="0" y="0"/>
                                    </p:animMotion>
                                    <p:animEffect transition="in" filter="fade">
                                      <p:cBhvr>
                                        <p:cTn id="16" dur="1000"/>
                                        <p:tgtEl>
                                          <p:spTgt spid="20"/>
                                        </p:tgtEl>
                                      </p:cBhvr>
                                    </p:animEffect>
                                  </p:childTnLst>
                                </p:cTn>
                              </p:par>
                              <p:par>
                                <p:cTn id="17" presetID="52"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Scale>
                                      <p:cBhvr>
                                        <p:cTn id="19"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0" dur="1000" decel="50000" fill="hold">
                                          <p:stCondLst>
                                            <p:cond delay="0"/>
                                          </p:stCondLst>
                                        </p:cTn>
                                        <p:tgtEl>
                                          <p:spTgt spid="23"/>
                                        </p:tgtEl>
                                        <p:attrNameLst>
                                          <p:attrName>ppt_x,ppt_y</p:attrName>
                                        </p:attrNameLst>
                                      </p:cBhvr>
                                      <p:rCtr x="0" y="0"/>
                                    </p:animMotion>
                                    <p:animEffect transition="in" filter="fade">
                                      <p:cBhvr>
                                        <p:cTn id="21" dur="1000"/>
                                        <p:tgtEl>
                                          <p:spTgt spid="23"/>
                                        </p:tgtEl>
                                      </p:cBhvr>
                                    </p:animEffect>
                                  </p:childTnLst>
                                </p:cTn>
                              </p:par>
                              <p:par>
                                <p:cTn id="22" presetID="52"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Scale>
                                      <p:cBhvr>
                                        <p:cTn id="24"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5" dur="1000" decel="50000" fill="hold">
                                          <p:stCondLst>
                                            <p:cond delay="0"/>
                                          </p:stCondLst>
                                        </p:cTn>
                                        <p:tgtEl>
                                          <p:spTgt spid="18"/>
                                        </p:tgtEl>
                                        <p:attrNameLst>
                                          <p:attrName>ppt_x,ppt_y</p:attrName>
                                        </p:attrNameLst>
                                      </p:cBhvr>
                                      <p:rCtr x="0" y="0"/>
                                    </p:animMotion>
                                    <p:animEffect transition="in" filter="fade">
                                      <p:cBhvr>
                                        <p:cTn id="26" dur="1000"/>
                                        <p:tgtEl>
                                          <p:spTgt spid="18"/>
                                        </p:tgtEl>
                                      </p:cBhvr>
                                    </p:animEffect>
                                  </p:childTnLst>
                                </p:cTn>
                              </p:par>
                              <p:par>
                                <p:cTn id="27" presetID="52"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Scale>
                                      <p:cBhvr>
                                        <p:cTn id="29"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0" dur="1000" decel="50000" fill="hold">
                                          <p:stCondLst>
                                            <p:cond delay="0"/>
                                          </p:stCondLst>
                                        </p:cTn>
                                        <p:tgtEl>
                                          <p:spTgt spid="24"/>
                                        </p:tgtEl>
                                        <p:attrNameLst>
                                          <p:attrName>ppt_x,ppt_y</p:attrName>
                                        </p:attrNameLst>
                                      </p:cBhvr>
                                      <p:rCtr x="0" y="0"/>
                                    </p:animMotion>
                                    <p:animEffect transition="in" filter="fade">
                                      <p:cBhvr>
                                        <p:cTn id="31" dur="1000"/>
                                        <p:tgtEl>
                                          <p:spTgt spid="24"/>
                                        </p:tgtEl>
                                      </p:cBhvr>
                                    </p:animEffect>
                                  </p:childTnLst>
                                </p:cTn>
                              </p:par>
                              <p:par>
                                <p:cTn id="32" presetID="52"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Scale>
                                      <p:cBhvr>
                                        <p:cTn id="34"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19"/>
                                        </p:tgtEl>
                                        <p:attrNameLst>
                                          <p:attrName>ppt_x,ppt_y</p:attrName>
                                        </p:attrNameLst>
                                      </p:cBhvr>
                                      <p:rCtr x="0" y="0"/>
                                    </p:animMotion>
                                    <p:animEffect transition="in" filter="fade">
                                      <p:cBhvr>
                                        <p:cTn id="36" dur="1000"/>
                                        <p:tgtEl>
                                          <p:spTgt spid="19"/>
                                        </p:tgtEl>
                                      </p:cBhvr>
                                    </p:animEffect>
                                  </p:childTnLst>
                                </p:cTn>
                              </p:par>
                              <p:par>
                                <p:cTn id="37" presetID="52"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Scale>
                                      <p:cBhvr>
                                        <p:cTn id="39"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25"/>
                                        </p:tgtEl>
                                        <p:attrNameLst>
                                          <p:attrName>ppt_x,ppt_y</p:attrName>
                                        </p:attrNameLst>
                                      </p:cBhvr>
                                      <p:rCtr x="0" y="0"/>
                                    </p:animMotion>
                                    <p:animEffect transition="in" filter="fade">
                                      <p:cBhvr>
                                        <p:cTn id="41" dur="1000"/>
                                        <p:tgtEl>
                                          <p:spTgt spid="25"/>
                                        </p:tgtEl>
                                      </p:cBhvr>
                                    </p:animEffect>
                                  </p:childTnLst>
                                </p:cTn>
                              </p:par>
                            </p:childTnLst>
                          </p:cTn>
                        </p:par>
                        <p:par>
                          <p:cTn id="42" fill="hold">
                            <p:stCondLst>
                              <p:cond delay="1500"/>
                            </p:stCondLst>
                            <p:childTnLst>
                              <p:par>
                                <p:cTn id="43" presetID="2" presetClass="entr" presetSubtype="6"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1+#ppt_w/2"/>
                                          </p:val>
                                        </p:tav>
                                        <p:tav tm="100000">
                                          <p:val>
                                            <p:strVal val="#ppt_x"/>
                                          </p:val>
                                        </p:tav>
                                      </p:tavLst>
                                    </p:anim>
                                    <p:anim calcmode="lin" valueType="num">
                                      <p:cBhvr additive="base">
                                        <p:cTn id="46" dur="500" fill="hold"/>
                                        <p:tgtEl>
                                          <p:spTgt spid="21"/>
                                        </p:tgtEl>
                                        <p:attrNameLst>
                                          <p:attrName>ppt_y</p:attrName>
                                        </p:attrNameLst>
                                      </p:cBhvr>
                                      <p:tavLst>
                                        <p:tav tm="0">
                                          <p:val>
                                            <p:strVal val="1+#ppt_h/2"/>
                                          </p:val>
                                        </p:tav>
                                        <p:tav tm="100000">
                                          <p:val>
                                            <p:strVal val="#ppt_y"/>
                                          </p:val>
                                        </p:tav>
                                      </p:tavLst>
                                    </p:anim>
                                  </p:childTnLst>
                                </p:cTn>
                              </p:par>
                            </p:childTnLst>
                          </p:cTn>
                        </p:par>
                        <p:par>
                          <p:cTn id="47" fill="hold">
                            <p:stCondLst>
                              <p:cond delay="2000"/>
                            </p:stCondLst>
                            <p:childTnLst>
                              <p:par>
                                <p:cTn id="48" presetID="2" presetClass="entr" presetSubtype="6"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1+#ppt_w/2"/>
                                          </p:val>
                                        </p:tav>
                                        <p:tav tm="100000">
                                          <p:val>
                                            <p:strVal val="#ppt_x"/>
                                          </p:val>
                                        </p:tav>
                                      </p:tavLst>
                                    </p:anim>
                                    <p:anim calcmode="lin" valueType="num">
                                      <p:cBhvr additive="base">
                                        <p:cTn id="51" dur="500" fill="hold"/>
                                        <p:tgtEl>
                                          <p:spTgt spid="26"/>
                                        </p:tgtEl>
                                        <p:attrNameLst>
                                          <p:attrName>ppt_y</p:attrName>
                                        </p:attrNameLst>
                                      </p:cBhvr>
                                      <p:tavLst>
                                        <p:tav tm="0">
                                          <p:val>
                                            <p:strVal val="1+#ppt_h/2"/>
                                          </p:val>
                                        </p:tav>
                                        <p:tav tm="100000">
                                          <p:val>
                                            <p:strVal val="#ppt_y"/>
                                          </p:val>
                                        </p:tav>
                                      </p:tavLst>
                                    </p:anim>
                                  </p:childTnLst>
                                </p:cTn>
                              </p:par>
                            </p:childTnLst>
                          </p:cTn>
                        </p:par>
                        <p:par>
                          <p:cTn id="52" fill="hold">
                            <p:stCondLst>
                              <p:cond delay="2500"/>
                            </p:stCondLst>
                            <p:childTnLst>
                              <p:par>
                                <p:cTn id="53" presetID="2" presetClass="entr" presetSubtype="6"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1+#ppt_w/2"/>
                                          </p:val>
                                        </p:tav>
                                        <p:tav tm="100000">
                                          <p:val>
                                            <p:strVal val="#ppt_x"/>
                                          </p:val>
                                        </p:tav>
                                      </p:tavLst>
                                    </p:anim>
                                    <p:anim calcmode="lin" valueType="num">
                                      <p:cBhvr additive="base">
                                        <p:cTn id="56" dur="500" fill="hold"/>
                                        <p:tgtEl>
                                          <p:spTgt spid="28"/>
                                        </p:tgtEl>
                                        <p:attrNameLst>
                                          <p:attrName>ppt_y</p:attrName>
                                        </p:attrNameLst>
                                      </p:cBhvr>
                                      <p:tavLst>
                                        <p:tav tm="0">
                                          <p:val>
                                            <p:strVal val="1+#ppt_h/2"/>
                                          </p:val>
                                        </p:tav>
                                        <p:tav tm="100000">
                                          <p:val>
                                            <p:strVal val="#ppt_y"/>
                                          </p:val>
                                        </p:tav>
                                      </p:tavLst>
                                    </p:anim>
                                  </p:childTnLst>
                                </p:cTn>
                              </p:par>
                            </p:childTnLst>
                          </p:cTn>
                        </p:par>
                        <p:par>
                          <p:cTn id="57" fill="hold">
                            <p:stCondLst>
                              <p:cond delay="3000"/>
                            </p:stCondLst>
                            <p:childTnLst>
                              <p:par>
                                <p:cTn id="58" presetID="22" presetClass="entr" presetSubtype="1"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ipe(up)">
                                      <p:cBhvr>
                                        <p:cTn id="60" dur="500"/>
                                        <p:tgtEl>
                                          <p:spTgt spid="22"/>
                                        </p:tgtEl>
                                      </p:cBhvr>
                                    </p:animEffect>
                                  </p:childTnLst>
                                </p:cTn>
                              </p:par>
                            </p:childTnLst>
                          </p:cTn>
                        </p:par>
                        <p:par>
                          <p:cTn id="61" fill="hold">
                            <p:stCondLst>
                              <p:cond delay="3500"/>
                            </p:stCondLst>
                            <p:childTnLst>
                              <p:par>
                                <p:cTn id="62" presetID="22" presetClass="entr" presetSubtype="1"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wipe(up)">
                                      <p:cBhvr>
                                        <p:cTn id="64" dur="500"/>
                                        <p:tgtEl>
                                          <p:spTgt spid="27"/>
                                        </p:tgtEl>
                                      </p:cBhvr>
                                    </p:animEffect>
                                  </p:childTnLst>
                                </p:cTn>
                              </p:par>
                            </p:childTnLst>
                          </p:cTn>
                        </p:par>
                        <p:par>
                          <p:cTn id="65" fill="hold">
                            <p:stCondLst>
                              <p:cond delay="4000"/>
                            </p:stCondLst>
                            <p:childTnLst>
                              <p:par>
                                <p:cTn id="66" presetID="22" presetClass="entr" presetSubtype="1"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wipe(up)">
                                      <p:cBhvr>
                                        <p:cTn id="6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autoUpdateAnimBg="0"/>
      <p:bldP spid="18" grpId="0" animBg="1" autoUpdateAnimBg="0"/>
      <p:bldP spid="19" grpId="0" animBg="1" autoUpdateAnimBg="0"/>
      <p:bldP spid="20" grpId="0" animBg="1" autoUpdateAnimBg="0"/>
      <p:bldP spid="21" grpId="0" autoUpdateAnimBg="0"/>
      <p:bldP spid="22" grpId="0" autoUpdateAnimBg="0"/>
      <p:bldP spid="23" grpId="0" autoUpdateAnimBg="0"/>
      <p:bldP spid="24" grpId="0" autoUpdateAnimBg="0"/>
      <p:bldP spid="25" grpId="0" autoUpdateAnimBg="0"/>
      <p:bldP spid="26" grpId="0" autoUpdateAnimBg="0"/>
      <p:bldP spid="27" grpId="0" autoUpdateAnimBg="0"/>
      <p:bldP spid="28" grpId="0" autoUpdateAnimBg="0"/>
      <p:bldP spid="29"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3"/>
          <p:cNvSpPr txBox="1"/>
          <p:nvPr/>
        </p:nvSpPr>
        <p:spPr>
          <a:xfrm>
            <a:off x="1187624" y="1339085"/>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TextBox 19"/>
          <p:cNvSpPr txBox="1"/>
          <p:nvPr/>
        </p:nvSpPr>
        <p:spPr>
          <a:xfrm>
            <a:off x="1115616" y="2060848"/>
            <a:ext cx="2780630" cy="752514"/>
          </a:xfrm>
          <a:prstGeom prst="rect">
            <a:avLst/>
          </a:prstGeom>
          <a:noFill/>
          <a:ln>
            <a:noFill/>
          </a:ln>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p:txBody>
      </p:sp>
      <p:sp>
        <p:nvSpPr>
          <p:cNvPr id="21" name="TextBox 20"/>
          <p:cNvSpPr txBox="1"/>
          <p:nvPr/>
        </p:nvSpPr>
        <p:spPr>
          <a:xfrm>
            <a:off x="5620165" y="3036526"/>
            <a:ext cx="2520281" cy="75251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01</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输入简要文字内容，文字内容需概括精炼，不用多余的文字修饰，言简意赅的说明分项内容</a:t>
            </a:r>
            <a:r>
              <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2" name="TextBox 21"/>
          <p:cNvSpPr txBox="1"/>
          <p:nvPr/>
        </p:nvSpPr>
        <p:spPr>
          <a:xfrm>
            <a:off x="2457472" y="4432707"/>
            <a:ext cx="1723549" cy="284693"/>
          </a:xfrm>
          <a:prstGeom prst="rect">
            <a:avLst/>
          </a:prstGeom>
          <a:noFill/>
          <a:ln>
            <a:noFill/>
          </a:ln>
        </p:spPr>
        <p:txBody>
          <a:bodyPr wrap="none" rtlCol="0">
            <a:spAutoFit/>
          </a:bodyPr>
          <a:lstStyle/>
          <a:p>
            <a:pPr marL="0" marR="0" lvl="0" indent="0" defTabSz="914400" eaLnBrk="1" fontAlgn="auto" latinLnBrk="0" hangingPunct="1">
              <a:lnSpc>
                <a:spcPts val="15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此处添加标题内容</a:t>
            </a:r>
            <a:endPar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3" name="TextBox 22"/>
          <p:cNvSpPr txBox="1"/>
          <p:nvPr/>
        </p:nvSpPr>
        <p:spPr>
          <a:xfrm>
            <a:off x="3912659" y="3356992"/>
            <a:ext cx="1723549" cy="284693"/>
          </a:xfrm>
          <a:prstGeom prst="rect">
            <a:avLst/>
          </a:prstGeom>
          <a:noFill/>
          <a:ln>
            <a:noFill/>
          </a:ln>
        </p:spPr>
        <p:txBody>
          <a:bodyPr wrap="none" rtlCol="0">
            <a:spAutoFit/>
          </a:bodyPr>
          <a:lstStyle/>
          <a:p>
            <a:pPr marL="0" marR="0" lvl="0" indent="0" defTabSz="914400" eaLnBrk="1" fontAlgn="auto" latinLnBrk="0" hangingPunct="1">
              <a:lnSpc>
                <a:spcPts val="15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此处添加标题内容</a:t>
            </a:r>
            <a:endParaRPr kumimoji="0" lang="en-US" altLang="zh-CN"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4" name="TextBox 23"/>
          <p:cNvSpPr txBox="1"/>
          <p:nvPr/>
        </p:nvSpPr>
        <p:spPr>
          <a:xfrm>
            <a:off x="5104989" y="2289407"/>
            <a:ext cx="1723549" cy="284693"/>
          </a:xfrm>
          <a:prstGeom prst="rect">
            <a:avLst/>
          </a:prstGeom>
          <a:noFill/>
          <a:ln>
            <a:noFill/>
          </a:ln>
        </p:spPr>
        <p:txBody>
          <a:bodyPr wrap="none" rtlCol="0">
            <a:spAutoFit/>
          </a:bodyPr>
          <a:lstStyle/>
          <a:p>
            <a:pPr marL="0" marR="0" lvl="0" indent="0" defTabSz="914400" eaLnBrk="1" fontAlgn="auto" latinLnBrk="0" hangingPunct="1">
              <a:lnSpc>
                <a:spcPts val="15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此处添加标题内容</a:t>
            </a:r>
            <a:endPar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25" name="组合 24"/>
          <p:cNvGrpSpPr/>
          <p:nvPr/>
        </p:nvGrpSpPr>
        <p:grpSpPr>
          <a:xfrm>
            <a:off x="4127946" y="2080797"/>
            <a:ext cx="874116" cy="874116"/>
            <a:chOff x="5125542" y="1399140"/>
            <a:chExt cx="874116" cy="874116"/>
          </a:xfrm>
          <a:pattFill prst="dkUpDiag">
            <a:fgClr>
              <a:srgbClr val="00CC99"/>
            </a:fgClr>
            <a:bgClr>
              <a:srgbClr val="363636"/>
            </a:bgClr>
          </a:pattFill>
        </p:grpSpPr>
        <p:sp>
          <p:nvSpPr>
            <p:cNvPr id="26" name="椭圆 25"/>
            <p:cNvSpPr/>
            <p:nvPr/>
          </p:nvSpPr>
          <p:spPr>
            <a:xfrm>
              <a:off x="5125542" y="1399140"/>
              <a:ext cx="874116" cy="8741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7" name="TextBox 26"/>
            <p:cNvSpPr txBox="1"/>
            <p:nvPr/>
          </p:nvSpPr>
          <p:spPr>
            <a:xfrm>
              <a:off x="5314943" y="1628156"/>
              <a:ext cx="502061" cy="400110"/>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03</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28" name="组合 27"/>
          <p:cNvGrpSpPr/>
          <p:nvPr/>
        </p:nvGrpSpPr>
        <p:grpSpPr>
          <a:xfrm>
            <a:off x="2903810" y="3065771"/>
            <a:ext cx="874116" cy="874116"/>
            <a:chOff x="3265229" y="2351922"/>
            <a:chExt cx="874116" cy="874116"/>
          </a:xfrm>
          <a:pattFill prst="dkUpDiag">
            <a:fgClr>
              <a:srgbClr val="FF66CC"/>
            </a:fgClr>
            <a:bgClr>
              <a:srgbClr val="363636"/>
            </a:bgClr>
          </a:pattFill>
        </p:grpSpPr>
        <p:sp>
          <p:nvSpPr>
            <p:cNvPr id="29" name="椭圆 28"/>
            <p:cNvSpPr/>
            <p:nvPr/>
          </p:nvSpPr>
          <p:spPr>
            <a:xfrm>
              <a:off x="3265229" y="2351922"/>
              <a:ext cx="874116" cy="8741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0" name="TextBox 29"/>
            <p:cNvSpPr txBox="1"/>
            <p:nvPr/>
          </p:nvSpPr>
          <p:spPr>
            <a:xfrm>
              <a:off x="3424802" y="2571135"/>
              <a:ext cx="489236" cy="400110"/>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02</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31" name="组合 30"/>
          <p:cNvGrpSpPr/>
          <p:nvPr/>
        </p:nvGrpSpPr>
        <p:grpSpPr>
          <a:xfrm>
            <a:off x="1492701" y="4068704"/>
            <a:ext cx="874116" cy="874116"/>
            <a:chOff x="1298743" y="3354855"/>
            <a:chExt cx="874116" cy="874116"/>
          </a:xfrm>
          <a:pattFill prst="dkUpDiag">
            <a:fgClr>
              <a:srgbClr val="0092C3"/>
            </a:fgClr>
            <a:bgClr>
              <a:srgbClr val="363636"/>
            </a:bgClr>
          </a:pattFill>
        </p:grpSpPr>
        <p:sp>
          <p:nvSpPr>
            <p:cNvPr id="32" name="椭圆 31"/>
            <p:cNvSpPr/>
            <p:nvPr/>
          </p:nvSpPr>
          <p:spPr>
            <a:xfrm>
              <a:off x="1298743" y="3354855"/>
              <a:ext cx="874116" cy="87411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3" name="TextBox 32"/>
            <p:cNvSpPr txBox="1"/>
            <p:nvPr/>
          </p:nvSpPr>
          <p:spPr>
            <a:xfrm>
              <a:off x="1483792" y="3591858"/>
              <a:ext cx="486030" cy="400110"/>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01</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34" name="TextBox 33"/>
          <p:cNvSpPr txBox="1"/>
          <p:nvPr/>
        </p:nvSpPr>
        <p:spPr>
          <a:xfrm>
            <a:off x="5620165" y="3817596"/>
            <a:ext cx="2520281" cy="75251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02</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输入简要文字内容，文字内容需概括精炼，不用多余的文字修饰，言简意赅的说明分项内容</a:t>
            </a:r>
            <a:r>
              <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5" name="TextBox 34"/>
          <p:cNvSpPr txBox="1"/>
          <p:nvPr/>
        </p:nvSpPr>
        <p:spPr>
          <a:xfrm>
            <a:off x="5620165" y="4620702"/>
            <a:ext cx="2520281" cy="75251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03</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输入简要文字内容，文字内容需概括精炼，不用多余的文字修饰，言简意赅的说明分项内容</a:t>
            </a:r>
            <a:r>
              <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50153412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 presetClass="entr" presetSubtype="4" fill="hold" nodeType="afterEffect" p14:presetBounceEnd="44000">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14:bounceEnd="44000">
                                          <p:cBhvr additive="base">
                                            <p:cTn id="11" dur="500" fill="hold"/>
                                            <p:tgtEl>
                                              <p:spTgt spid="31"/>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300"/>
                                      </p:stCondLst>
                                      <p:childTnLst>
                                        <p:set>
                                          <p:cBhvr>
                                            <p:cTn id="14" dur="1" fill="hold">
                                              <p:stCondLst>
                                                <p:cond delay="0"/>
                                              </p:stCondLst>
                                            </p:cTn>
                                            <p:tgtEl>
                                              <p:spTgt spid="28"/>
                                            </p:tgtEl>
                                            <p:attrNameLst>
                                              <p:attrName>style.visibility</p:attrName>
                                            </p:attrNameLst>
                                          </p:cBhvr>
                                          <p:to>
                                            <p:strVal val="visible"/>
                                          </p:to>
                                        </p:set>
                                        <p:anim calcmode="lin" valueType="num" p14:bounceEnd="44000">
                                          <p:cBhvr additive="base">
                                            <p:cTn id="15" dur="500" fill="hold"/>
                                            <p:tgtEl>
                                              <p:spTgt spid="28"/>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28"/>
                                            </p:tgtEl>
                                            <p:attrNameLst>
                                              <p:attrName>ppt_y</p:attrName>
                                            </p:attrNameLst>
                                          </p:cBhvr>
                                          <p:tavLst>
                                            <p:tav tm="0">
                                              <p:val>
                                                <p:strVal val="1+#ppt_h/2"/>
                                              </p:val>
                                            </p:tav>
                                            <p:tav tm="100000">
                                              <p:val>
                                                <p:strVal val="#ppt_y"/>
                                              </p:val>
                                            </p:tav>
                                          </p:tavLst>
                                        </p:anim>
                                      </p:childTnLst>
                                    </p:cTn>
                                  </p:par>
                                  <p:par>
                                    <p:cTn id="17" presetID="12" presetClass="entr" presetSubtype="8" fill="hold" grpId="0" nodeType="withEffect">
                                      <p:stCondLst>
                                        <p:cond delay="30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p:tgtEl>
                                              <p:spTgt spid="22"/>
                                            </p:tgtEl>
                                            <p:attrNameLst>
                                              <p:attrName>ppt_x</p:attrName>
                                            </p:attrNameLst>
                                          </p:cBhvr>
                                          <p:tavLst>
                                            <p:tav tm="0">
                                              <p:val>
                                                <p:strVal val="#ppt_x-#ppt_w*1.125000"/>
                                              </p:val>
                                            </p:tav>
                                            <p:tav tm="100000">
                                              <p:val>
                                                <p:strVal val="#ppt_x"/>
                                              </p:val>
                                            </p:tav>
                                          </p:tavLst>
                                        </p:anim>
                                        <p:animEffect transition="in" filter="wipe(right)">
                                          <p:cBhvr>
                                            <p:cTn id="20" dur="500"/>
                                            <p:tgtEl>
                                              <p:spTgt spid="22"/>
                                            </p:tgtEl>
                                          </p:cBhvr>
                                        </p:animEffect>
                                      </p:childTnLst>
                                    </p:cTn>
                                  </p:par>
                                  <p:par>
                                    <p:cTn id="21" presetID="2" presetClass="entr" presetSubtype="4" fill="hold" nodeType="withEffect" p14:presetBounceEnd="44000">
                                      <p:stCondLst>
                                        <p:cond delay="600"/>
                                      </p:stCondLst>
                                      <p:childTnLst>
                                        <p:set>
                                          <p:cBhvr>
                                            <p:cTn id="22" dur="1" fill="hold">
                                              <p:stCondLst>
                                                <p:cond delay="0"/>
                                              </p:stCondLst>
                                            </p:cTn>
                                            <p:tgtEl>
                                              <p:spTgt spid="25"/>
                                            </p:tgtEl>
                                            <p:attrNameLst>
                                              <p:attrName>style.visibility</p:attrName>
                                            </p:attrNameLst>
                                          </p:cBhvr>
                                          <p:to>
                                            <p:strVal val="visible"/>
                                          </p:to>
                                        </p:set>
                                        <p:anim calcmode="lin" valueType="num" p14:bounceEnd="44000">
                                          <p:cBhvr additive="base">
                                            <p:cTn id="23" dur="500" fill="hold"/>
                                            <p:tgtEl>
                                              <p:spTgt spid="25"/>
                                            </p:tgtEl>
                                            <p:attrNameLst>
                                              <p:attrName>ppt_x</p:attrName>
                                            </p:attrNameLst>
                                          </p:cBhvr>
                                          <p:tavLst>
                                            <p:tav tm="0">
                                              <p:val>
                                                <p:strVal val="#ppt_x"/>
                                              </p:val>
                                            </p:tav>
                                            <p:tav tm="100000">
                                              <p:val>
                                                <p:strVal val="#ppt_x"/>
                                              </p:val>
                                            </p:tav>
                                          </p:tavLst>
                                        </p:anim>
                                        <p:anim calcmode="lin" valueType="num" p14:bounceEnd="44000">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12" presetClass="entr" presetSubtype="8" fill="hold" grpId="0" nodeType="withEffect">
                                      <p:stCondLst>
                                        <p:cond delay="60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p:tgtEl>
                                              <p:spTgt spid="23"/>
                                            </p:tgtEl>
                                            <p:attrNameLst>
                                              <p:attrName>ppt_x</p:attrName>
                                            </p:attrNameLst>
                                          </p:cBhvr>
                                          <p:tavLst>
                                            <p:tav tm="0">
                                              <p:val>
                                                <p:strVal val="#ppt_x-#ppt_w*1.125000"/>
                                              </p:val>
                                            </p:tav>
                                            <p:tav tm="100000">
                                              <p:val>
                                                <p:strVal val="#ppt_x"/>
                                              </p:val>
                                            </p:tav>
                                          </p:tavLst>
                                        </p:anim>
                                        <p:animEffect transition="in" filter="wipe(right)">
                                          <p:cBhvr>
                                            <p:cTn id="28" dur="500"/>
                                            <p:tgtEl>
                                              <p:spTgt spid="23"/>
                                            </p:tgtEl>
                                          </p:cBhvr>
                                        </p:animEffect>
                                      </p:childTnLst>
                                    </p:cTn>
                                  </p:par>
                                  <p:par>
                                    <p:cTn id="29" presetID="12" presetClass="entr" presetSubtype="8" fill="hold" grpId="0" nodeType="withEffect">
                                      <p:stCondLst>
                                        <p:cond delay="90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p:tgtEl>
                                              <p:spTgt spid="24"/>
                                            </p:tgtEl>
                                            <p:attrNameLst>
                                              <p:attrName>ppt_x</p:attrName>
                                            </p:attrNameLst>
                                          </p:cBhvr>
                                          <p:tavLst>
                                            <p:tav tm="0">
                                              <p:val>
                                                <p:strVal val="#ppt_x-#ppt_w*1.125000"/>
                                              </p:val>
                                            </p:tav>
                                            <p:tav tm="100000">
                                              <p:val>
                                                <p:strVal val="#ppt_x"/>
                                              </p:val>
                                            </p:tav>
                                          </p:tavLst>
                                        </p:anim>
                                        <p:animEffect transition="in" filter="wipe(right)">
                                          <p:cBhvr>
                                            <p:cTn id="32" dur="500"/>
                                            <p:tgtEl>
                                              <p:spTgt spid="24"/>
                                            </p:tgtEl>
                                          </p:cBhvr>
                                        </p:animEffect>
                                      </p:childTnLst>
                                    </p:cTn>
                                  </p:par>
                                </p:childTnLst>
                              </p:cTn>
                            </p:par>
                            <p:par>
                              <p:cTn id="33" fill="hold">
                                <p:stCondLst>
                                  <p:cond delay="1900"/>
                                </p:stCondLst>
                                <p:childTnLst>
                                  <p:par>
                                    <p:cTn id="34" presetID="18" presetClass="entr" presetSubtype="3"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strips(upRight)">
                                          <p:cBhvr>
                                            <p:cTn id="36" dur="500"/>
                                            <p:tgtEl>
                                              <p:spTgt spid="20"/>
                                            </p:tgtEl>
                                          </p:cBhvr>
                                        </p:animEffect>
                                      </p:childTnLst>
                                    </p:cTn>
                                  </p:par>
                                  <p:par>
                                    <p:cTn id="37" presetID="18" presetClass="entr" presetSubtype="3" fill="hold" grpId="0" nodeType="withEffect">
                                      <p:stCondLst>
                                        <p:cond delay="300"/>
                                      </p:stCondLst>
                                      <p:childTnLst>
                                        <p:set>
                                          <p:cBhvr>
                                            <p:cTn id="38" dur="1" fill="hold">
                                              <p:stCondLst>
                                                <p:cond delay="0"/>
                                              </p:stCondLst>
                                            </p:cTn>
                                            <p:tgtEl>
                                              <p:spTgt spid="21"/>
                                            </p:tgtEl>
                                            <p:attrNameLst>
                                              <p:attrName>style.visibility</p:attrName>
                                            </p:attrNameLst>
                                          </p:cBhvr>
                                          <p:to>
                                            <p:strVal val="visible"/>
                                          </p:to>
                                        </p:set>
                                        <p:animEffect transition="in" filter="strips(upRight)">
                                          <p:cBhvr>
                                            <p:cTn id="39" dur="500"/>
                                            <p:tgtEl>
                                              <p:spTgt spid="21"/>
                                            </p:tgtEl>
                                          </p:cBhvr>
                                        </p:animEffect>
                                      </p:childTnLst>
                                    </p:cTn>
                                  </p:par>
                                  <p:par>
                                    <p:cTn id="40" presetID="18" presetClass="entr" presetSubtype="3" fill="hold" grpId="0" nodeType="withEffect">
                                      <p:stCondLst>
                                        <p:cond delay="600"/>
                                      </p:stCondLst>
                                      <p:childTnLst>
                                        <p:set>
                                          <p:cBhvr>
                                            <p:cTn id="41" dur="1" fill="hold">
                                              <p:stCondLst>
                                                <p:cond delay="0"/>
                                              </p:stCondLst>
                                            </p:cTn>
                                            <p:tgtEl>
                                              <p:spTgt spid="34"/>
                                            </p:tgtEl>
                                            <p:attrNameLst>
                                              <p:attrName>style.visibility</p:attrName>
                                            </p:attrNameLst>
                                          </p:cBhvr>
                                          <p:to>
                                            <p:strVal val="visible"/>
                                          </p:to>
                                        </p:set>
                                        <p:animEffect transition="in" filter="strips(upRight)">
                                          <p:cBhvr>
                                            <p:cTn id="42" dur="500"/>
                                            <p:tgtEl>
                                              <p:spTgt spid="34"/>
                                            </p:tgtEl>
                                          </p:cBhvr>
                                        </p:animEffect>
                                      </p:childTnLst>
                                    </p:cTn>
                                  </p:par>
                                  <p:par>
                                    <p:cTn id="43" presetID="18" presetClass="entr" presetSubtype="3" fill="hold" grpId="0" nodeType="withEffect">
                                      <p:stCondLst>
                                        <p:cond delay="900"/>
                                      </p:stCondLst>
                                      <p:childTnLst>
                                        <p:set>
                                          <p:cBhvr>
                                            <p:cTn id="44" dur="1" fill="hold">
                                              <p:stCondLst>
                                                <p:cond delay="0"/>
                                              </p:stCondLst>
                                            </p:cTn>
                                            <p:tgtEl>
                                              <p:spTgt spid="35"/>
                                            </p:tgtEl>
                                            <p:attrNameLst>
                                              <p:attrName>style.visibility</p:attrName>
                                            </p:attrNameLst>
                                          </p:cBhvr>
                                          <p:to>
                                            <p:strVal val="visible"/>
                                          </p:to>
                                        </p:set>
                                        <p:animEffect transition="in" filter="strips(upRight)">
                                          <p:cBhvr>
                                            <p:cTn id="4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34" grpId="0"/>
          <p:bldP spid="3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ppt_x"/>
                                              </p:val>
                                            </p:tav>
                                            <p:tav tm="100000">
                                              <p:val>
                                                <p:strVal val="#ppt_x"/>
                                              </p:val>
                                            </p:tav>
                                          </p:tavLst>
                                        </p:anim>
                                        <p:anim calcmode="lin" valueType="num">
                                          <p:cBhvr additive="base">
                                            <p:cTn id="12" dur="50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3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par>
                                    <p:cTn id="17" presetID="12" presetClass="entr" presetSubtype="8" fill="hold" grpId="0" nodeType="withEffect">
                                      <p:stCondLst>
                                        <p:cond delay="30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p:tgtEl>
                                              <p:spTgt spid="22"/>
                                            </p:tgtEl>
                                            <p:attrNameLst>
                                              <p:attrName>ppt_x</p:attrName>
                                            </p:attrNameLst>
                                          </p:cBhvr>
                                          <p:tavLst>
                                            <p:tav tm="0">
                                              <p:val>
                                                <p:strVal val="#ppt_x-#ppt_w*1.125000"/>
                                              </p:val>
                                            </p:tav>
                                            <p:tav tm="100000">
                                              <p:val>
                                                <p:strVal val="#ppt_x"/>
                                              </p:val>
                                            </p:tav>
                                          </p:tavLst>
                                        </p:anim>
                                        <p:animEffect transition="in" filter="wipe(right)">
                                          <p:cBhvr>
                                            <p:cTn id="20" dur="500"/>
                                            <p:tgtEl>
                                              <p:spTgt spid="22"/>
                                            </p:tgtEl>
                                          </p:cBhvr>
                                        </p:animEffect>
                                      </p:childTnLst>
                                    </p:cTn>
                                  </p:par>
                                  <p:par>
                                    <p:cTn id="21" presetID="2" presetClass="entr" presetSubtype="4" fill="hold" nodeType="withEffect">
                                      <p:stCondLst>
                                        <p:cond delay="60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12" presetClass="entr" presetSubtype="8" fill="hold" grpId="0" nodeType="withEffect">
                                      <p:stCondLst>
                                        <p:cond delay="60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p:tgtEl>
                                              <p:spTgt spid="23"/>
                                            </p:tgtEl>
                                            <p:attrNameLst>
                                              <p:attrName>ppt_x</p:attrName>
                                            </p:attrNameLst>
                                          </p:cBhvr>
                                          <p:tavLst>
                                            <p:tav tm="0">
                                              <p:val>
                                                <p:strVal val="#ppt_x-#ppt_w*1.125000"/>
                                              </p:val>
                                            </p:tav>
                                            <p:tav tm="100000">
                                              <p:val>
                                                <p:strVal val="#ppt_x"/>
                                              </p:val>
                                            </p:tav>
                                          </p:tavLst>
                                        </p:anim>
                                        <p:animEffect transition="in" filter="wipe(right)">
                                          <p:cBhvr>
                                            <p:cTn id="28" dur="500"/>
                                            <p:tgtEl>
                                              <p:spTgt spid="23"/>
                                            </p:tgtEl>
                                          </p:cBhvr>
                                        </p:animEffect>
                                      </p:childTnLst>
                                    </p:cTn>
                                  </p:par>
                                  <p:par>
                                    <p:cTn id="29" presetID="12" presetClass="entr" presetSubtype="8" fill="hold" grpId="0" nodeType="withEffect">
                                      <p:stCondLst>
                                        <p:cond delay="90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p:tgtEl>
                                              <p:spTgt spid="24"/>
                                            </p:tgtEl>
                                            <p:attrNameLst>
                                              <p:attrName>ppt_x</p:attrName>
                                            </p:attrNameLst>
                                          </p:cBhvr>
                                          <p:tavLst>
                                            <p:tav tm="0">
                                              <p:val>
                                                <p:strVal val="#ppt_x-#ppt_w*1.125000"/>
                                              </p:val>
                                            </p:tav>
                                            <p:tav tm="100000">
                                              <p:val>
                                                <p:strVal val="#ppt_x"/>
                                              </p:val>
                                            </p:tav>
                                          </p:tavLst>
                                        </p:anim>
                                        <p:animEffect transition="in" filter="wipe(right)">
                                          <p:cBhvr>
                                            <p:cTn id="32" dur="500"/>
                                            <p:tgtEl>
                                              <p:spTgt spid="24"/>
                                            </p:tgtEl>
                                          </p:cBhvr>
                                        </p:animEffect>
                                      </p:childTnLst>
                                    </p:cTn>
                                  </p:par>
                                </p:childTnLst>
                              </p:cTn>
                            </p:par>
                            <p:par>
                              <p:cTn id="33" fill="hold">
                                <p:stCondLst>
                                  <p:cond delay="1900"/>
                                </p:stCondLst>
                                <p:childTnLst>
                                  <p:par>
                                    <p:cTn id="34" presetID="18" presetClass="entr" presetSubtype="3"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strips(upRight)">
                                          <p:cBhvr>
                                            <p:cTn id="36" dur="500"/>
                                            <p:tgtEl>
                                              <p:spTgt spid="20"/>
                                            </p:tgtEl>
                                          </p:cBhvr>
                                        </p:animEffect>
                                      </p:childTnLst>
                                    </p:cTn>
                                  </p:par>
                                  <p:par>
                                    <p:cTn id="37" presetID="18" presetClass="entr" presetSubtype="3" fill="hold" grpId="0" nodeType="withEffect">
                                      <p:stCondLst>
                                        <p:cond delay="300"/>
                                      </p:stCondLst>
                                      <p:childTnLst>
                                        <p:set>
                                          <p:cBhvr>
                                            <p:cTn id="38" dur="1" fill="hold">
                                              <p:stCondLst>
                                                <p:cond delay="0"/>
                                              </p:stCondLst>
                                            </p:cTn>
                                            <p:tgtEl>
                                              <p:spTgt spid="21"/>
                                            </p:tgtEl>
                                            <p:attrNameLst>
                                              <p:attrName>style.visibility</p:attrName>
                                            </p:attrNameLst>
                                          </p:cBhvr>
                                          <p:to>
                                            <p:strVal val="visible"/>
                                          </p:to>
                                        </p:set>
                                        <p:animEffect transition="in" filter="strips(upRight)">
                                          <p:cBhvr>
                                            <p:cTn id="39" dur="500"/>
                                            <p:tgtEl>
                                              <p:spTgt spid="21"/>
                                            </p:tgtEl>
                                          </p:cBhvr>
                                        </p:animEffect>
                                      </p:childTnLst>
                                    </p:cTn>
                                  </p:par>
                                  <p:par>
                                    <p:cTn id="40" presetID="18" presetClass="entr" presetSubtype="3" fill="hold" grpId="0" nodeType="withEffect">
                                      <p:stCondLst>
                                        <p:cond delay="600"/>
                                      </p:stCondLst>
                                      <p:childTnLst>
                                        <p:set>
                                          <p:cBhvr>
                                            <p:cTn id="41" dur="1" fill="hold">
                                              <p:stCondLst>
                                                <p:cond delay="0"/>
                                              </p:stCondLst>
                                            </p:cTn>
                                            <p:tgtEl>
                                              <p:spTgt spid="34"/>
                                            </p:tgtEl>
                                            <p:attrNameLst>
                                              <p:attrName>style.visibility</p:attrName>
                                            </p:attrNameLst>
                                          </p:cBhvr>
                                          <p:to>
                                            <p:strVal val="visible"/>
                                          </p:to>
                                        </p:set>
                                        <p:animEffect transition="in" filter="strips(upRight)">
                                          <p:cBhvr>
                                            <p:cTn id="42" dur="500"/>
                                            <p:tgtEl>
                                              <p:spTgt spid="34"/>
                                            </p:tgtEl>
                                          </p:cBhvr>
                                        </p:animEffect>
                                      </p:childTnLst>
                                    </p:cTn>
                                  </p:par>
                                  <p:par>
                                    <p:cTn id="43" presetID="18" presetClass="entr" presetSubtype="3" fill="hold" grpId="0" nodeType="withEffect">
                                      <p:stCondLst>
                                        <p:cond delay="900"/>
                                      </p:stCondLst>
                                      <p:childTnLst>
                                        <p:set>
                                          <p:cBhvr>
                                            <p:cTn id="44" dur="1" fill="hold">
                                              <p:stCondLst>
                                                <p:cond delay="0"/>
                                              </p:stCondLst>
                                            </p:cTn>
                                            <p:tgtEl>
                                              <p:spTgt spid="35"/>
                                            </p:tgtEl>
                                            <p:attrNameLst>
                                              <p:attrName>style.visibility</p:attrName>
                                            </p:attrNameLst>
                                          </p:cBhvr>
                                          <p:to>
                                            <p:strVal val="visible"/>
                                          </p:to>
                                        </p:set>
                                        <p:animEffect transition="in" filter="strips(upRight)">
                                          <p:cBhvr>
                                            <p:cTn id="4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34" grpId="0"/>
          <p:bldP spid="35"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3"/>
          <p:cNvSpPr txBox="1"/>
          <p:nvPr/>
        </p:nvSpPr>
        <p:spPr>
          <a:xfrm>
            <a:off x="1187624" y="1256836"/>
            <a:ext cx="2665728"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a:t>
            </a: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标题内容</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0" name="矩形 29"/>
          <p:cNvSpPr/>
          <p:nvPr/>
        </p:nvSpPr>
        <p:spPr>
          <a:xfrm>
            <a:off x="5662819" y="2153686"/>
            <a:ext cx="1023339" cy="334700"/>
          </a:xfrm>
          <a:prstGeom prst="rect">
            <a:avLst/>
          </a:prstGeom>
        </p:spPr>
        <p:txBody>
          <a:bodyPr wrap="none" lIns="68571" tIns="34286" rIns="68571" bIns="3428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1" name="矩形 30"/>
          <p:cNvSpPr/>
          <p:nvPr/>
        </p:nvSpPr>
        <p:spPr>
          <a:xfrm>
            <a:off x="5653096" y="3788013"/>
            <a:ext cx="1023339" cy="334700"/>
          </a:xfrm>
          <a:prstGeom prst="rect">
            <a:avLst/>
          </a:prstGeom>
        </p:spPr>
        <p:txBody>
          <a:bodyPr wrap="none" lIns="68571" tIns="34286" rIns="68571" bIns="3428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2" name="矩形 31"/>
          <p:cNvSpPr/>
          <p:nvPr/>
        </p:nvSpPr>
        <p:spPr>
          <a:xfrm>
            <a:off x="1975500" y="2945982"/>
            <a:ext cx="1023339" cy="334700"/>
          </a:xfrm>
          <a:prstGeom prst="rect">
            <a:avLst/>
          </a:prstGeom>
        </p:spPr>
        <p:txBody>
          <a:bodyPr wrap="none" lIns="68571" tIns="34286" rIns="68571" bIns="3428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3" name="等腰三角形 32"/>
          <p:cNvSpPr>
            <a:spLocks noChangeAspect="1" noChangeArrowheads="1"/>
          </p:cNvSpPr>
          <p:nvPr/>
        </p:nvSpPr>
        <p:spPr bwMode="auto">
          <a:xfrm rot="5400000" flipV="1">
            <a:off x="5431560" y="2535387"/>
            <a:ext cx="179437" cy="154736"/>
          </a:xfrm>
          <a:prstGeom prst="triangle">
            <a:avLst>
              <a:gd name="adj" fmla="val 50000"/>
            </a:avLst>
          </a:prstGeom>
          <a:pattFill prst="dkUpDiag">
            <a:fgClr>
              <a:srgbClr val="FF66CC"/>
            </a:fgClr>
            <a:bgClr>
              <a:srgbClr val="363636"/>
            </a:bgClr>
          </a:pattFill>
          <a:ln>
            <a:noFill/>
          </a:ln>
          <a:extLst/>
        </p:spPr>
        <p:txBody>
          <a:bodyPr lIns="68571" tIns="34286" rIns="68571" bIns="3428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5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sp>
        <p:nvSpPr>
          <p:cNvPr id="34" name="矩形 47"/>
          <p:cNvSpPr>
            <a:spLocks noChangeArrowheads="1"/>
          </p:cNvSpPr>
          <p:nvPr/>
        </p:nvSpPr>
        <p:spPr bwMode="auto">
          <a:xfrm>
            <a:off x="5653098" y="2464739"/>
            <a:ext cx="2116805" cy="86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p>
        </p:txBody>
      </p:sp>
      <p:sp>
        <p:nvSpPr>
          <p:cNvPr id="35" name="等腰三角形 18"/>
          <p:cNvSpPr>
            <a:spLocks noChangeAspect="1" noChangeArrowheads="1"/>
          </p:cNvSpPr>
          <p:nvPr/>
        </p:nvSpPr>
        <p:spPr bwMode="auto">
          <a:xfrm rot="5400000" flipV="1">
            <a:off x="5431560" y="4172688"/>
            <a:ext cx="179437" cy="154736"/>
          </a:xfrm>
          <a:prstGeom prst="triangle">
            <a:avLst>
              <a:gd name="adj" fmla="val 50000"/>
            </a:avLst>
          </a:prstGeom>
          <a:pattFill prst="dkUpDiag">
            <a:fgClr>
              <a:srgbClr val="FFCC00"/>
            </a:fgClr>
            <a:bgClr>
              <a:srgbClr val="363636"/>
            </a:bgClr>
          </a:pattFill>
          <a:ln>
            <a:noFill/>
          </a:ln>
          <a:extLst/>
        </p:spPr>
        <p:txBody>
          <a:bodyPr lIns="68571" tIns="34286" rIns="68571" bIns="3428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5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sp>
        <p:nvSpPr>
          <p:cNvPr id="36" name="矩形 47"/>
          <p:cNvSpPr>
            <a:spLocks noChangeArrowheads="1"/>
          </p:cNvSpPr>
          <p:nvPr/>
        </p:nvSpPr>
        <p:spPr bwMode="auto">
          <a:xfrm>
            <a:off x="5653098" y="4102043"/>
            <a:ext cx="2116805" cy="86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p>
        </p:txBody>
      </p:sp>
      <p:sp>
        <p:nvSpPr>
          <p:cNvPr id="37" name="等腰三角形 18"/>
          <p:cNvSpPr>
            <a:spLocks noChangeAspect="1" noChangeArrowheads="1"/>
          </p:cNvSpPr>
          <p:nvPr/>
        </p:nvSpPr>
        <p:spPr bwMode="auto">
          <a:xfrm rot="16200000" flipH="1" flipV="1">
            <a:off x="3128827" y="3325221"/>
            <a:ext cx="179437" cy="154736"/>
          </a:xfrm>
          <a:prstGeom prst="triangle">
            <a:avLst>
              <a:gd name="adj" fmla="val 50000"/>
            </a:avLst>
          </a:prstGeom>
          <a:pattFill prst="dkUpDiag">
            <a:fgClr>
              <a:srgbClr val="0092C3"/>
            </a:fgClr>
            <a:bgClr>
              <a:srgbClr val="363636"/>
            </a:bgClr>
          </a:pattFill>
          <a:ln>
            <a:noFill/>
          </a:ln>
          <a:extLst/>
        </p:spPr>
        <p:txBody>
          <a:bodyPr lIns="68571" tIns="34286" rIns="68571" bIns="3428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5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sp>
        <p:nvSpPr>
          <p:cNvPr id="38" name="矩形 47"/>
          <p:cNvSpPr>
            <a:spLocks noChangeArrowheads="1"/>
          </p:cNvSpPr>
          <p:nvPr/>
        </p:nvSpPr>
        <p:spPr bwMode="auto">
          <a:xfrm>
            <a:off x="1259632" y="3254570"/>
            <a:ext cx="1832440" cy="11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在此录入图表的综合描述说明，在此录入上述图表的描述说明，在此录入上述图表的描述说明。在此录入上述图表的描述说明。</a:t>
            </a:r>
          </a:p>
        </p:txBody>
      </p:sp>
      <p:sp>
        <p:nvSpPr>
          <p:cNvPr id="39" name="形状 38"/>
          <p:cNvSpPr/>
          <p:nvPr/>
        </p:nvSpPr>
        <p:spPr>
          <a:xfrm>
            <a:off x="3403260" y="2892120"/>
            <a:ext cx="1400989" cy="1401200"/>
          </a:xfrm>
          <a:prstGeom prst="leftCircularArrow">
            <a:avLst>
              <a:gd name="adj1" fmla="val 8909"/>
              <a:gd name="adj2" fmla="val 1142322"/>
              <a:gd name="adj3" fmla="val 6293598"/>
              <a:gd name="adj4" fmla="val 18900002"/>
              <a:gd name="adj5" fmla="val 12500"/>
            </a:avLst>
          </a:prstGeom>
          <a:pattFill prst="dkUpDiag">
            <a:fgClr>
              <a:srgbClr val="0092C3"/>
            </a:fgClr>
            <a:bgClr>
              <a:srgbClr val="363636"/>
            </a:bgClr>
          </a:pattFill>
          <a:ln>
            <a:noFill/>
          </a:ln>
          <a:effectLst/>
        </p:spPr>
      </p:sp>
      <p:sp>
        <p:nvSpPr>
          <p:cNvPr id="40" name="空心弧 39"/>
          <p:cNvSpPr/>
          <p:nvPr/>
        </p:nvSpPr>
        <p:spPr>
          <a:xfrm>
            <a:off x="3905948" y="3809028"/>
            <a:ext cx="1203665" cy="1204148"/>
          </a:xfrm>
          <a:prstGeom prst="blockArc">
            <a:avLst>
              <a:gd name="adj1" fmla="val 13624405"/>
              <a:gd name="adj2" fmla="val 17228224"/>
              <a:gd name="adj3" fmla="val 11481"/>
            </a:avLst>
          </a:prstGeom>
          <a:pattFill prst="dkUpDiag">
            <a:fgClr>
              <a:srgbClr val="FFCC00"/>
            </a:fgClr>
            <a:bgClr>
              <a:srgbClr val="363636"/>
            </a:bgClr>
          </a:pattFill>
          <a:ln>
            <a:noFill/>
          </a:ln>
          <a:effectLst/>
        </p:spPr>
      </p:sp>
      <p:grpSp>
        <p:nvGrpSpPr>
          <p:cNvPr id="41" name="组合 40"/>
          <p:cNvGrpSpPr/>
          <p:nvPr/>
        </p:nvGrpSpPr>
        <p:grpSpPr>
          <a:xfrm rot="2736489">
            <a:off x="4317192" y="2545436"/>
            <a:ext cx="433670" cy="380074"/>
            <a:chOff x="4212441" y="1835306"/>
            <a:chExt cx="645570" cy="565784"/>
          </a:xfrm>
          <a:solidFill>
            <a:srgbClr val="FF66CC"/>
          </a:solidFill>
        </p:grpSpPr>
        <p:sp>
          <p:nvSpPr>
            <p:cNvPr id="42" name="Freeform 143"/>
            <p:cNvSpPr>
              <a:spLocks/>
            </p:cNvSpPr>
            <p:nvPr/>
          </p:nvSpPr>
          <p:spPr bwMode="auto">
            <a:xfrm>
              <a:off x="4386528" y="2100064"/>
              <a:ext cx="297398" cy="119685"/>
            </a:xfrm>
            <a:custGeom>
              <a:avLst/>
              <a:gdLst>
                <a:gd name="T0" fmla="*/ 30 w 35"/>
                <a:gd name="T1" fmla="*/ 13 h 14"/>
                <a:gd name="T2" fmla="*/ 5 w 35"/>
                <a:gd name="T3" fmla="*/ 13 h 14"/>
                <a:gd name="T4" fmla="*/ 5 w 35"/>
                <a:gd name="T5" fmla="*/ 13 h 14"/>
                <a:gd name="T6" fmla="*/ 1 w 35"/>
                <a:gd name="T7" fmla="*/ 13 h 14"/>
                <a:gd name="T8" fmla="*/ 1 w 35"/>
                <a:gd name="T9" fmla="*/ 13 h 14"/>
                <a:gd name="T10" fmla="*/ 1 w 35"/>
                <a:gd name="T11" fmla="*/ 9 h 14"/>
                <a:gd name="T12" fmla="*/ 1 w 35"/>
                <a:gd name="T13" fmla="*/ 9 h 14"/>
                <a:gd name="T14" fmla="*/ 34 w 35"/>
                <a:gd name="T15" fmla="*/ 9 h 14"/>
                <a:gd name="T16" fmla="*/ 34 w 35"/>
                <a:gd name="T17" fmla="*/ 9 h 14"/>
                <a:gd name="T18" fmla="*/ 34 w 35"/>
                <a:gd name="T19" fmla="*/ 13 h 14"/>
                <a:gd name="T20" fmla="*/ 34 w 35"/>
                <a:gd name="T21" fmla="*/ 13 h 14"/>
                <a:gd name="T22" fmla="*/ 30 w 35"/>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4">
                  <a:moveTo>
                    <a:pt x="30" y="13"/>
                  </a:moveTo>
                  <a:cubicBezTo>
                    <a:pt x="23" y="6"/>
                    <a:pt x="12" y="6"/>
                    <a:pt x="5" y="13"/>
                  </a:cubicBezTo>
                  <a:cubicBezTo>
                    <a:pt x="5" y="13"/>
                    <a:pt x="5" y="13"/>
                    <a:pt x="5" y="13"/>
                  </a:cubicBezTo>
                  <a:cubicBezTo>
                    <a:pt x="4" y="14"/>
                    <a:pt x="2" y="14"/>
                    <a:pt x="1" y="13"/>
                  </a:cubicBezTo>
                  <a:cubicBezTo>
                    <a:pt x="1" y="13"/>
                    <a:pt x="1" y="13"/>
                    <a:pt x="1" y="13"/>
                  </a:cubicBezTo>
                  <a:cubicBezTo>
                    <a:pt x="0" y="12"/>
                    <a:pt x="0" y="10"/>
                    <a:pt x="1" y="9"/>
                  </a:cubicBezTo>
                  <a:cubicBezTo>
                    <a:pt x="1" y="9"/>
                    <a:pt x="1" y="9"/>
                    <a:pt x="1" y="9"/>
                  </a:cubicBezTo>
                  <a:cubicBezTo>
                    <a:pt x="10" y="0"/>
                    <a:pt x="25" y="0"/>
                    <a:pt x="34" y="9"/>
                  </a:cubicBezTo>
                  <a:cubicBezTo>
                    <a:pt x="34" y="9"/>
                    <a:pt x="34" y="9"/>
                    <a:pt x="34" y="9"/>
                  </a:cubicBezTo>
                  <a:cubicBezTo>
                    <a:pt x="35" y="10"/>
                    <a:pt x="35" y="12"/>
                    <a:pt x="34" y="13"/>
                  </a:cubicBezTo>
                  <a:cubicBezTo>
                    <a:pt x="34" y="13"/>
                    <a:pt x="34" y="13"/>
                    <a:pt x="34" y="13"/>
                  </a:cubicBezTo>
                  <a:cubicBezTo>
                    <a:pt x="33" y="14"/>
                    <a:pt x="31" y="14"/>
                    <a:pt x="3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endParaRPr>
            </a:p>
          </p:txBody>
        </p:sp>
        <p:sp>
          <p:nvSpPr>
            <p:cNvPr id="43" name="Freeform 144"/>
            <p:cNvSpPr>
              <a:spLocks/>
            </p:cNvSpPr>
            <p:nvPr/>
          </p:nvSpPr>
          <p:spPr bwMode="auto">
            <a:xfrm>
              <a:off x="4451810" y="2227003"/>
              <a:ext cx="174086" cy="174087"/>
            </a:xfrm>
            <a:custGeom>
              <a:avLst/>
              <a:gdLst>
                <a:gd name="T0" fmla="*/ 3 w 20"/>
                <a:gd name="T1" fmla="*/ 17 h 20"/>
                <a:gd name="T2" fmla="*/ 3 w 20"/>
                <a:gd name="T3" fmla="*/ 4 h 20"/>
                <a:gd name="T4" fmla="*/ 16 w 20"/>
                <a:gd name="T5" fmla="*/ 4 h 20"/>
                <a:gd name="T6" fmla="*/ 16 w 20"/>
                <a:gd name="T7" fmla="*/ 17 h 20"/>
                <a:gd name="T8" fmla="*/ 3 w 20"/>
                <a:gd name="T9" fmla="*/ 17 h 20"/>
              </a:gdLst>
              <a:ahLst/>
              <a:cxnLst>
                <a:cxn ang="0">
                  <a:pos x="T0" y="T1"/>
                </a:cxn>
                <a:cxn ang="0">
                  <a:pos x="T2" y="T3"/>
                </a:cxn>
                <a:cxn ang="0">
                  <a:pos x="T4" y="T5"/>
                </a:cxn>
                <a:cxn ang="0">
                  <a:pos x="T6" y="T7"/>
                </a:cxn>
                <a:cxn ang="0">
                  <a:pos x="T8" y="T9"/>
                </a:cxn>
              </a:cxnLst>
              <a:rect l="0" t="0" r="r" b="b"/>
              <a:pathLst>
                <a:path w="20" h="20">
                  <a:moveTo>
                    <a:pt x="3" y="17"/>
                  </a:moveTo>
                  <a:cubicBezTo>
                    <a:pt x="0" y="13"/>
                    <a:pt x="0" y="7"/>
                    <a:pt x="3" y="4"/>
                  </a:cubicBezTo>
                  <a:cubicBezTo>
                    <a:pt x="7" y="0"/>
                    <a:pt x="12" y="0"/>
                    <a:pt x="16" y="4"/>
                  </a:cubicBezTo>
                  <a:cubicBezTo>
                    <a:pt x="20" y="7"/>
                    <a:pt x="20" y="13"/>
                    <a:pt x="16" y="17"/>
                  </a:cubicBezTo>
                  <a:cubicBezTo>
                    <a:pt x="12" y="20"/>
                    <a:pt x="7" y="20"/>
                    <a:pt x="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endParaRPr>
            </a:p>
          </p:txBody>
        </p:sp>
        <p:sp>
          <p:nvSpPr>
            <p:cNvPr id="44" name="Freeform 145"/>
            <p:cNvSpPr>
              <a:spLocks/>
            </p:cNvSpPr>
            <p:nvPr/>
          </p:nvSpPr>
          <p:spPr bwMode="auto">
            <a:xfrm>
              <a:off x="4299484" y="1962245"/>
              <a:ext cx="471484" cy="170461"/>
            </a:xfrm>
            <a:custGeom>
              <a:avLst/>
              <a:gdLst>
                <a:gd name="T0" fmla="*/ 50 w 55"/>
                <a:gd name="T1" fmla="*/ 19 h 20"/>
                <a:gd name="T2" fmla="*/ 6 w 55"/>
                <a:gd name="T3" fmla="*/ 19 h 20"/>
                <a:gd name="T4" fmla="*/ 6 w 55"/>
                <a:gd name="T5" fmla="*/ 19 h 20"/>
                <a:gd name="T6" fmla="*/ 1 w 55"/>
                <a:gd name="T7" fmla="*/ 19 h 20"/>
                <a:gd name="T8" fmla="*/ 1 w 55"/>
                <a:gd name="T9" fmla="*/ 19 h 20"/>
                <a:gd name="T10" fmla="*/ 1 w 55"/>
                <a:gd name="T11" fmla="*/ 15 h 20"/>
                <a:gd name="T12" fmla="*/ 1 w 55"/>
                <a:gd name="T13" fmla="*/ 15 h 20"/>
                <a:gd name="T14" fmla="*/ 54 w 55"/>
                <a:gd name="T15" fmla="*/ 15 h 20"/>
                <a:gd name="T16" fmla="*/ 54 w 55"/>
                <a:gd name="T17" fmla="*/ 15 h 20"/>
                <a:gd name="T18" fmla="*/ 54 w 55"/>
                <a:gd name="T19" fmla="*/ 19 h 20"/>
                <a:gd name="T20" fmla="*/ 54 w 55"/>
                <a:gd name="T21" fmla="*/ 19 h 20"/>
                <a:gd name="T22" fmla="*/ 50 w 55"/>
                <a:gd name="T2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20">
                  <a:moveTo>
                    <a:pt x="50" y="19"/>
                  </a:moveTo>
                  <a:cubicBezTo>
                    <a:pt x="37" y="7"/>
                    <a:pt x="18" y="7"/>
                    <a:pt x="6" y="19"/>
                  </a:cubicBezTo>
                  <a:cubicBezTo>
                    <a:pt x="6" y="19"/>
                    <a:pt x="6" y="19"/>
                    <a:pt x="6" y="19"/>
                  </a:cubicBezTo>
                  <a:cubicBezTo>
                    <a:pt x="4" y="20"/>
                    <a:pt x="2" y="20"/>
                    <a:pt x="1" y="19"/>
                  </a:cubicBezTo>
                  <a:cubicBezTo>
                    <a:pt x="1" y="19"/>
                    <a:pt x="1" y="19"/>
                    <a:pt x="1" y="19"/>
                  </a:cubicBezTo>
                  <a:cubicBezTo>
                    <a:pt x="0" y="18"/>
                    <a:pt x="0" y="16"/>
                    <a:pt x="1" y="15"/>
                  </a:cubicBezTo>
                  <a:cubicBezTo>
                    <a:pt x="1" y="15"/>
                    <a:pt x="1" y="15"/>
                    <a:pt x="1" y="15"/>
                  </a:cubicBezTo>
                  <a:cubicBezTo>
                    <a:pt x="16" y="0"/>
                    <a:pt x="39" y="0"/>
                    <a:pt x="54" y="15"/>
                  </a:cubicBezTo>
                  <a:cubicBezTo>
                    <a:pt x="54" y="15"/>
                    <a:pt x="54" y="15"/>
                    <a:pt x="54" y="15"/>
                  </a:cubicBezTo>
                  <a:cubicBezTo>
                    <a:pt x="55" y="16"/>
                    <a:pt x="55" y="18"/>
                    <a:pt x="54" y="19"/>
                  </a:cubicBezTo>
                  <a:cubicBezTo>
                    <a:pt x="54" y="19"/>
                    <a:pt x="54" y="19"/>
                    <a:pt x="54" y="19"/>
                  </a:cubicBezTo>
                  <a:cubicBezTo>
                    <a:pt x="53" y="20"/>
                    <a:pt x="51" y="20"/>
                    <a:pt x="5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endParaRPr>
            </a:p>
          </p:txBody>
        </p:sp>
        <p:sp>
          <p:nvSpPr>
            <p:cNvPr id="45" name="Freeform 146"/>
            <p:cNvSpPr>
              <a:spLocks/>
            </p:cNvSpPr>
            <p:nvPr/>
          </p:nvSpPr>
          <p:spPr bwMode="auto">
            <a:xfrm>
              <a:off x="4212441" y="1835306"/>
              <a:ext cx="645570" cy="213982"/>
            </a:xfrm>
            <a:custGeom>
              <a:avLst/>
              <a:gdLst>
                <a:gd name="T0" fmla="*/ 70 w 75"/>
                <a:gd name="T1" fmla="*/ 24 h 25"/>
                <a:gd name="T2" fmla="*/ 6 w 75"/>
                <a:gd name="T3" fmla="*/ 24 h 25"/>
                <a:gd name="T4" fmla="*/ 6 w 75"/>
                <a:gd name="T5" fmla="*/ 24 h 25"/>
                <a:gd name="T6" fmla="*/ 2 w 75"/>
                <a:gd name="T7" fmla="*/ 24 h 25"/>
                <a:gd name="T8" fmla="*/ 2 w 75"/>
                <a:gd name="T9" fmla="*/ 24 h 25"/>
                <a:gd name="T10" fmla="*/ 2 w 75"/>
                <a:gd name="T11" fmla="*/ 20 h 25"/>
                <a:gd name="T12" fmla="*/ 2 w 75"/>
                <a:gd name="T13" fmla="*/ 20 h 25"/>
                <a:gd name="T14" fmla="*/ 74 w 75"/>
                <a:gd name="T15" fmla="*/ 20 h 25"/>
                <a:gd name="T16" fmla="*/ 74 w 75"/>
                <a:gd name="T17" fmla="*/ 20 h 25"/>
                <a:gd name="T18" fmla="*/ 74 w 75"/>
                <a:gd name="T19" fmla="*/ 24 h 25"/>
                <a:gd name="T20" fmla="*/ 74 w 75"/>
                <a:gd name="T21" fmla="*/ 24 h 25"/>
                <a:gd name="T22" fmla="*/ 70 w 75"/>
                <a:gd name="T23"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25">
                  <a:moveTo>
                    <a:pt x="70" y="24"/>
                  </a:moveTo>
                  <a:cubicBezTo>
                    <a:pt x="52" y="7"/>
                    <a:pt x="23" y="7"/>
                    <a:pt x="6" y="24"/>
                  </a:cubicBezTo>
                  <a:cubicBezTo>
                    <a:pt x="6" y="24"/>
                    <a:pt x="6" y="24"/>
                    <a:pt x="6" y="24"/>
                  </a:cubicBezTo>
                  <a:cubicBezTo>
                    <a:pt x="5" y="25"/>
                    <a:pt x="3" y="25"/>
                    <a:pt x="2" y="24"/>
                  </a:cubicBezTo>
                  <a:cubicBezTo>
                    <a:pt x="2" y="24"/>
                    <a:pt x="2" y="24"/>
                    <a:pt x="2" y="24"/>
                  </a:cubicBezTo>
                  <a:cubicBezTo>
                    <a:pt x="0" y="23"/>
                    <a:pt x="0" y="21"/>
                    <a:pt x="2" y="20"/>
                  </a:cubicBezTo>
                  <a:cubicBezTo>
                    <a:pt x="2" y="20"/>
                    <a:pt x="2" y="20"/>
                    <a:pt x="2" y="20"/>
                  </a:cubicBezTo>
                  <a:cubicBezTo>
                    <a:pt x="21" y="0"/>
                    <a:pt x="54" y="0"/>
                    <a:pt x="74" y="20"/>
                  </a:cubicBezTo>
                  <a:cubicBezTo>
                    <a:pt x="74" y="20"/>
                    <a:pt x="74" y="20"/>
                    <a:pt x="74" y="20"/>
                  </a:cubicBezTo>
                  <a:cubicBezTo>
                    <a:pt x="75" y="21"/>
                    <a:pt x="75" y="23"/>
                    <a:pt x="74" y="24"/>
                  </a:cubicBezTo>
                  <a:cubicBezTo>
                    <a:pt x="74" y="24"/>
                    <a:pt x="74" y="24"/>
                    <a:pt x="74" y="24"/>
                  </a:cubicBezTo>
                  <a:cubicBezTo>
                    <a:pt x="73" y="25"/>
                    <a:pt x="71" y="25"/>
                    <a:pt x="7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endParaRPr>
            </a:p>
          </p:txBody>
        </p:sp>
      </p:grpSp>
      <p:grpSp>
        <p:nvGrpSpPr>
          <p:cNvPr id="46" name="组合 45"/>
          <p:cNvGrpSpPr/>
          <p:nvPr/>
        </p:nvGrpSpPr>
        <p:grpSpPr>
          <a:xfrm>
            <a:off x="3884763" y="3412294"/>
            <a:ext cx="415802" cy="331624"/>
            <a:chOff x="3009633" y="2833220"/>
            <a:chExt cx="591168" cy="471487"/>
          </a:xfrm>
          <a:solidFill>
            <a:srgbClr val="0092C3"/>
          </a:solidFill>
        </p:grpSpPr>
        <p:sp>
          <p:nvSpPr>
            <p:cNvPr id="47" name="Oval 214"/>
            <p:cNvSpPr>
              <a:spLocks noChangeArrowheads="1"/>
            </p:cNvSpPr>
            <p:nvPr/>
          </p:nvSpPr>
          <p:spPr bwMode="auto">
            <a:xfrm>
              <a:off x="3234494" y="3210410"/>
              <a:ext cx="94297" cy="9429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endParaRPr>
            </a:p>
          </p:txBody>
        </p:sp>
        <p:sp>
          <p:nvSpPr>
            <p:cNvPr id="48" name="Oval 215"/>
            <p:cNvSpPr>
              <a:spLocks noChangeArrowheads="1"/>
            </p:cNvSpPr>
            <p:nvPr/>
          </p:nvSpPr>
          <p:spPr bwMode="auto">
            <a:xfrm>
              <a:off x="3404954" y="3210410"/>
              <a:ext cx="101550" cy="9429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endParaRPr>
            </a:p>
          </p:txBody>
        </p:sp>
        <p:sp>
          <p:nvSpPr>
            <p:cNvPr id="49" name="Freeform 216"/>
            <p:cNvSpPr>
              <a:spLocks noEditPoints="1"/>
            </p:cNvSpPr>
            <p:nvPr/>
          </p:nvSpPr>
          <p:spPr bwMode="auto">
            <a:xfrm>
              <a:off x="3009633" y="2833220"/>
              <a:ext cx="591168" cy="340921"/>
            </a:xfrm>
            <a:custGeom>
              <a:avLst/>
              <a:gdLst>
                <a:gd name="T0" fmla="*/ 66 w 69"/>
                <a:gd name="T1" fmla="*/ 13 h 40"/>
                <a:gd name="T2" fmla="*/ 26 w 69"/>
                <a:gd name="T3" fmla="*/ 13 h 40"/>
                <a:gd name="T4" fmla="*/ 22 w 69"/>
                <a:gd name="T5" fmla="*/ 9 h 40"/>
                <a:gd name="T6" fmla="*/ 22 w 69"/>
                <a:gd name="T7" fmla="*/ 4 h 40"/>
                <a:gd name="T8" fmla="*/ 17 w 69"/>
                <a:gd name="T9" fmla="*/ 0 h 40"/>
                <a:gd name="T10" fmla="*/ 4 w 69"/>
                <a:gd name="T11" fmla="*/ 0 h 40"/>
                <a:gd name="T12" fmla="*/ 0 w 69"/>
                <a:gd name="T13" fmla="*/ 4 h 40"/>
                <a:gd name="T14" fmla="*/ 4 w 69"/>
                <a:gd name="T15" fmla="*/ 8 h 40"/>
                <a:gd name="T16" fmla="*/ 9 w 69"/>
                <a:gd name="T17" fmla="*/ 8 h 40"/>
                <a:gd name="T18" fmla="*/ 14 w 69"/>
                <a:gd name="T19" fmla="*/ 12 h 40"/>
                <a:gd name="T20" fmla="*/ 24 w 69"/>
                <a:gd name="T21" fmla="*/ 37 h 40"/>
                <a:gd name="T22" fmla="*/ 30 w 69"/>
                <a:gd name="T23" fmla="*/ 40 h 40"/>
                <a:gd name="T24" fmla="*/ 54 w 69"/>
                <a:gd name="T25" fmla="*/ 40 h 40"/>
                <a:gd name="T26" fmla="*/ 60 w 69"/>
                <a:gd name="T27" fmla="*/ 37 h 40"/>
                <a:gd name="T28" fmla="*/ 68 w 69"/>
                <a:gd name="T29" fmla="*/ 17 h 40"/>
                <a:gd name="T30" fmla="*/ 66 w 69"/>
                <a:gd name="T31" fmla="*/ 13 h 40"/>
                <a:gd name="T32" fmla="*/ 53 w 69"/>
                <a:gd name="T33" fmla="*/ 35 h 40"/>
                <a:gd name="T34" fmla="*/ 32 w 69"/>
                <a:gd name="T35" fmla="*/ 35 h 40"/>
                <a:gd name="T36" fmla="*/ 26 w 69"/>
                <a:gd name="T37" fmla="*/ 19 h 40"/>
                <a:gd name="T38" fmla="*/ 59 w 69"/>
                <a:gd name="T39" fmla="*/ 19 h 40"/>
                <a:gd name="T40" fmla="*/ 53 w 69"/>
                <a:gd name="T41"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40">
                  <a:moveTo>
                    <a:pt x="66" y="13"/>
                  </a:moveTo>
                  <a:cubicBezTo>
                    <a:pt x="26" y="13"/>
                    <a:pt x="26" y="13"/>
                    <a:pt x="26" y="13"/>
                  </a:cubicBezTo>
                  <a:cubicBezTo>
                    <a:pt x="24" y="13"/>
                    <a:pt x="22" y="11"/>
                    <a:pt x="22" y="9"/>
                  </a:cubicBezTo>
                  <a:cubicBezTo>
                    <a:pt x="22" y="4"/>
                    <a:pt x="22" y="4"/>
                    <a:pt x="22" y="4"/>
                  </a:cubicBezTo>
                  <a:cubicBezTo>
                    <a:pt x="22" y="2"/>
                    <a:pt x="20" y="0"/>
                    <a:pt x="17" y="0"/>
                  </a:cubicBezTo>
                  <a:cubicBezTo>
                    <a:pt x="4" y="0"/>
                    <a:pt x="4" y="0"/>
                    <a:pt x="4" y="0"/>
                  </a:cubicBezTo>
                  <a:cubicBezTo>
                    <a:pt x="2" y="0"/>
                    <a:pt x="0" y="2"/>
                    <a:pt x="0" y="4"/>
                  </a:cubicBezTo>
                  <a:cubicBezTo>
                    <a:pt x="0" y="6"/>
                    <a:pt x="2" y="8"/>
                    <a:pt x="4" y="8"/>
                  </a:cubicBezTo>
                  <a:cubicBezTo>
                    <a:pt x="9" y="8"/>
                    <a:pt x="9" y="8"/>
                    <a:pt x="9" y="8"/>
                  </a:cubicBezTo>
                  <a:cubicBezTo>
                    <a:pt x="11" y="8"/>
                    <a:pt x="14" y="9"/>
                    <a:pt x="14" y="12"/>
                  </a:cubicBezTo>
                  <a:cubicBezTo>
                    <a:pt x="24" y="37"/>
                    <a:pt x="24" y="37"/>
                    <a:pt x="24" y="37"/>
                  </a:cubicBezTo>
                  <a:cubicBezTo>
                    <a:pt x="25" y="39"/>
                    <a:pt x="27" y="40"/>
                    <a:pt x="30" y="40"/>
                  </a:cubicBezTo>
                  <a:cubicBezTo>
                    <a:pt x="54" y="40"/>
                    <a:pt x="54" y="40"/>
                    <a:pt x="54" y="40"/>
                  </a:cubicBezTo>
                  <a:cubicBezTo>
                    <a:pt x="57" y="40"/>
                    <a:pt x="59" y="39"/>
                    <a:pt x="60" y="37"/>
                  </a:cubicBezTo>
                  <a:cubicBezTo>
                    <a:pt x="68" y="17"/>
                    <a:pt x="68" y="17"/>
                    <a:pt x="68" y="17"/>
                  </a:cubicBezTo>
                  <a:cubicBezTo>
                    <a:pt x="69" y="15"/>
                    <a:pt x="68" y="13"/>
                    <a:pt x="66" y="13"/>
                  </a:cubicBezTo>
                  <a:close/>
                  <a:moveTo>
                    <a:pt x="53" y="35"/>
                  </a:moveTo>
                  <a:cubicBezTo>
                    <a:pt x="32" y="35"/>
                    <a:pt x="32" y="35"/>
                    <a:pt x="32" y="35"/>
                  </a:cubicBezTo>
                  <a:cubicBezTo>
                    <a:pt x="26" y="19"/>
                    <a:pt x="26" y="19"/>
                    <a:pt x="26" y="19"/>
                  </a:cubicBezTo>
                  <a:cubicBezTo>
                    <a:pt x="59" y="19"/>
                    <a:pt x="59" y="19"/>
                    <a:pt x="59" y="19"/>
                  </a:cubicBezTo>
                  <a:lnTo>
                    <a:pt x="53"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endParaRPr>
            </a:p>
          </p:txBody>
        </p:sp>
      </p:grpSp>
      <p:grpSp>
        <p:nvGrpSpPr>
          <p:cNvPr id="50" name="组合 49"/>
          <p:cNvGrpSpPr/>
          <p:nvPr/>
        </p:nvGrpSpPr>
        <p:grpSpPr>
          <a:xfrm>
            <a:off x="4324906" y="4203199"/>
            <a:ext cx="318868" cy="415805"/>
            <a:chOff x="6889388" y="2720789"/>
            <a:chExt cx="453350" cy="591172"/>
          </a:xfrm>
          <a:solidFill>
            <a:srgbClr val="FFCC00"/>
          </a:solidFill>
        </p:grpSpPr>
        <p:sp>
          <p:nvSpPr>
            <p:cNvPr id="51" name="Freeform 197"/>
            <p:cNvSpPr>
              <a:spLocks noEditPoints="1"/>
            </p:cNvSpPr>
            <p:nvPr/>
          </p:nvSpPr>
          <p:spPr bwMode="auto">
            <a:xfrm>
              <a:off x="7092489" y="2920264"/>
              <a:ext cx="250249" cy="391697"/>
            </a:xfrm>
            <a:custGeom>
              <a:avLst/>
              <a:gdLst>
                <a:gd name="T0" fmla="*/ 18 w 29"/>
                <a:gd name="T1" fmla="*/ 0 h 46"/>
                <a:gd name="T2" fmla="*/ 18 w 29"/>
                <a:gd name="T3" fmla="*/ 13 h 46"/>
                <a:gd name="T4" fmla="*/ 29 w 29"/>
                <a:gd name="T5" fmla="*/ 13 h 46"/>
                <a:gd name="T6" fmla="*/ 29 w 29"/>
                <a:gd name="T7" fmla="*/ 0 h 46"/>
                <a:gd name="T8" fmla="*/ 18 w 29"/>
                <a:gd name="T9" fmla="*/ 0 h 46"/>
                <a:gd name="T10" fmla="*/ 0 w 29"/>
                <a:gd name="T11" fmla="*/ 31 h 46"/>
                <a:gd name="T12" fmla="*/ 14 w 29"/>
                <a:gd name="T13" fmla="*/ 46 h 46"/>
                <a:gd name="T14" fmla="*/ 29 w 29"/>
                <a:gd name="T15" fmla="*/ 31 h 46"/>
                <a:gd name="T16" fmla="*/ 29 w 29"/>
                <a:gd name="T17" fmla="*/ 15 h 46"/>
                <a:gd name="T18" fmla="*/ 0 w 29"/>
                <a:gd name="T19" fmla="*/ 15 h 46"/>
                <a:gd name="T20" fmla="*/ 0 w 29"/>
                <a:gd name="T21" fmla="*/ 31 h 46"/>
                <a:gd name="T22" fmla="*/ 15 w 29"/>
                <a:gd name="T23" fmla="*/ 0 h 46"/>
                <a:gd name="T24" fmla="*/ 0 w 29"/>
                <a:gd name="T25" fmla="*/ 0 h 46"/>
                <a:gd name="T26" fmla="*/ 0 w 29"/>
                <a:gd name="T27" fmla="*/ 13 h 46"/>
                <a:gd name="T28" fmla="*/ 15 w 29"/>
                <a:gd name="T29" fmla="*/ 13 h 46"/>
                <a:gd name="T30" fmla="*/ 15 w 29"/>
                <a:gd name="T3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46">
                  <a:moveTo>
                    <a:pt x="18" y="0"/>
                  </a:moveTo>
                  <a:cubicBezTo>
                    <a:pt x="18" y="13"/>
                    <a:pt x="18" y="13"/>
                    <a:pt x="18" y="13"/>
                  </a:cubicBezTo>
                  <a:cubicBezTo>
                    <a:pt x="29" y="13"/>
                    <a:pt x="29" y="13"/>
                    <a:pt x="29" y="13"/>
                  </a:cubicBezTo>
                  <a:cubicBezTo>
                    <a:pt x="29" y="0"/>
                    <a:pt x="29" y="0"/>
                    <a:pt x="29" y="0"/>
                  </a:cubicBezTo>
                  <a:lnTo>
                    <a:pt x="18" y="0"/>
                  </a:lnTo>
                  <a:close/>
                  <a:moveTo>
                    <a:pt x="0" y="31"/>
                  </a:moveTo>
                  <a:cubicBezTo>
                    <a:pt x="0" y="39"/>
                    <a:pt x="6" y="46"/>
                    <a:pt x="14" y="46"/>
                  </a:cubicBezTo>
                  <a:cubicBezTo>
                    <a:pt x="22" y="46"/>
                    <a:pt x="29" y="39"/>
                    <a:pt x="29" y="31"/>
                  </a:cubicBezTo>
                  <a:cubicBezTo>
                    <a:pt x="29" y="15"/>
                    <a:pt x="29" y="15"/>
                    <a:pt x="29" y="15"/>
                  </a:cubicBezTo>
                  <a:cubicBezTo>
                    <a:pt x="0" y="15"/>
                    <a:pt x="0" y="15"/>
                    <a:pt x="0" y="15"/>
                  </a:cubicBezTo>
                  <a:lnTo>
                    <a:pt x="0" y="31"/>
                  </a:lnTo>
                  <a:close/>
                  <a:moveTo>
                    <a:pt x="15" y="0"/>
                  </a:moveTo>
                  <a:cubicBezTo>
                    <a:pt x="0" y="0"/>
                    <a:pt x="0" y="0"/>
                    <a:pt x="0" y="0"/>
                  </a:cubicBezTo>
                  <a:cubicBezTo>
                    <a:pt x="0" y="13"/>
                    <a:pt x="0" y="13"/>
                    <a:pt x="0" y="13"/>
                  </a:cubicBezTo>
                  <a:cubicBezTo>
                    <a:pt x="15" y="13"/>
                    <a:pt x="15" y="13"/>
                    <a:pt x="15" y="13"/>
                  </a:cubicBezTo>
                  <a:lnTo>
                    <a:pt x="15" y="0"/>
                  </a:ln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endParaRPr>
            </a:p>
          </p:txBody>
        </p:sp>
        <p:sp>
          <p:nvSpPr>
            <p:cNvPr id="52" name="Freeform 198"/>
            <p:cNvSpPr>
              <a:spLocks/>
            </p:cNvSpPr>
            <p:nvPr/>
          </p:nvSpPr>
          <p:spPr bwMode="auto">
            <a:xfrm>
              <a:off x="6889388" y="2720789"/>
              <a:ext cx="333666" cy="301026"/>
            </a:xfrm>
            <a:custGeom>
              <a:avLst/>
              <a:gdLst>
                <a:gd name="T0" fmla="*/ 0 w 39"/>
                <a:gd name="T1" fmla="*/ 20 h 35"/>
                <a:gd name="T2" fmla="*/ 19 w 39"/>
                <a:gd name="T3" fmla="*/ 0 h 35"/>
                <a:gd name="T4" fmla="*/ 19 w 39"/>
                <a:gd name="T5" fmla="*/ 0 h 35"/>
                <a:gd name="T6" fmla="*/ 39 w 39"/>
                <a:gd name="T7" fmla="*/ 20 h 35"/>
                <a:gd name="T8" fmla="*/ 39 w 39"/>
                <a:gd name="T9" fmla="*/ 20 h 35"/>
                <a:gd name="T10" fmla="*/ 36 w 39"/>
                <a:gd name="T11" fmla="*/ 20 h 35"/>
                <a:gd name="T12" fmla="*/ 31 w 39"/>
                <a:gd name="T13" fmla="*/ 8 h 35"/>
                <a:gd name="T14" fmla="*/ 31 w 39"/>
                <a:gd name="T15" fmla="*/ 8 h 35"/>
                <a:gd name="T16" fmla="*/ 19 w 39"/>
                <a:gd name="T17" fmla="*/ 3 h 35"/>
                <a:gd name="T18" fmla="*/ 19 w 39"/>
                <a:gd name="T19" fmla="*/ 3 h 35"/>
                <a:gd name="T20" fmla="*/ 7 w 39"/>
                <a:gd name="T21" fmla="*/ 8 h 35"/>
                <a:gd name="T22" fmla="*/ 7 w 39"/>
                <a:gd name="T23" fmla="*/ 8 h 35"/>
                <a:gd name="T24" fmla="*/ 3 w 39"/>
                <a:gd name="T25" fmla="*/ 20 h 35"/>
                <a:gd name="T26" fmla="*/ 3 w 39"/>
                <a:gd name="T27" fmla="*/ 20 h 35"/>
                <a:gd name="T28" fmla="*/ 8 w 39"/>
                <a:gd name="T29" fmla="*/ 32 h 35"/>
                <a:gd name="T30" fmla="*/ 8 w 39"/>
                <a:gd name="T31" fmla="*/ 32 h 35"/>
                <a:gd name="T32" fmla="*/ 6 w 39"/>
                <a:gd name="T33" fmla="*/ 35 h 35"/>
                <a:gd name="T34" fmla="*/ 0 w 39"/>
                <a:gd name="T35" fmla="*/ 2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35">
                  <a:moveTo>
                    <a:pt x="0" y="20"/>
                  </a:moveTo>
                  <a:cubicBezTo>
                    <a:pt x="0" y="9"/>
                    <a:pt x="8" y="1"/>
                    <a:pt x="19" y="0"/>
                  </a:cubicBezTo>
                  <a:cubicBezTo>
                    <a:pt x="19" y="0"/>
                    <a:pt x="19" y="0"/>
                    <a:pt x="19" y="0"/>
                  </a:cubicBezTo>
                  <a:cubicBezTo>
                    <a:pt x="30" y="1"/>
                    <a:pt x="39" y="9"/>
                    <a:pt x="39" y="20"/>
                  </a:cubicBezTo>
                  <a:cubicBezTo>
                    <a:pt x="39" y="20"/>
                    <a:pt x="39" y="20"/>
                    <a:pt x="39" y="20"/>
                  </a:cubicBezTo>
                  <a:cubicBezTo>
                    <a:pt x="36" y="20"/>
                    <a:pt x="36" y="20"/>
                    <a:pt x="36" y="20"/>
                  </a:cubicBezTo>
                  <a:cubicBezTo>
                    <a:pt x="36" y="16"/>
                    <a:pt x="34" y="11"/>
                    <a:pt x="31" y="8"/>
                  </a:cubicBezTo>
                  <a:cubicBezTo>
                    <a:pt x="31" y="8"/>
                    <a:pt x="31" y="8"/>
                    <a:pt x="31" y="8"/>
                  </a:cubicBezTo>
                  <a:cubicBezTo>
                    <a:pt x="28" y="5"/>
                    <a:pt x="24" y="3"/>
                    <a:pt x="19" y="3"/>
                  </a:cubicBezTo>
                  <a:cubicBezTo>
                    <a:pt x="19" y="3"/>
                    <a:pt x="19" y="3"/>
                    <a:pt x="19" y="3"/>
                  </a:cubicBezTo>
                  <a:cubicBezTo>
                    <a:pt x="15" y="3"/>
                    <a:pt x="10" y="5"/>
                    <a:pt x="7" y="8"/>
                  </a:cubicBezTo>
                  <a:cubicBezTo>
                    <a:pt x="7" y="8"/>
                    <a:pt x="7" y="8"/>
                    <a:pt x="7" y="8"/>
                  </a:cubicBezTo>
                  <a:cubicBezTo>
                    <a:pt x="4" y="11"/>
                    <a:pt x="3" y="16"/>
                    <a:pt x="3" y="20"/>
                  </a:cubicBezTo>
                  <a:cubicBezTo>
                    <a:pt x="3" y="20"/>
                    <a:pt x="3" y="20"/>
                    <a:pt x="3" y="20"/>
                  </a:cubicBezTo>
                  <a:cubicBezTo>
                    <a:pt x="3" y="25"/>
                    <a:pt x="5" y="29"/>
                    <a:pt x="8" y="32"/>
                  </a:cubicBezTo>
                  <a:cubicBezTo>
                    <a:pt x="8" y="32"/>
                    <a:pt x="8" y="32"/>
                    <a:pt x="8" y="32"/>
                  </a:cubicBezTo>
                  <a:cubicBezTo>
                    <a:pt x="6" y="35"/>
                    <a:pt x="6" y="35"/>
                    <a:pt x="6" y="35"/>
                  </a:cubicBezTo>
                  <a:cubicBezTo>
                    <a:pt x="2" y="31"/>
                    <a:pt x="0" y="26"/>
                    <a:pt x="0" y="20"/>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endParaRPr>
            </a:p>
          </p:txBody>
        </p:sp>
      </p:grpSp>
      <p:sp>
        <p:nvSpPr>
          <p:cNvPr id="53" name="空心弧 52"/>
          <p:cNvSpPr/>
          <p:nvPr/>
        </p:nvSpPr>
        <p:spPr>
          <a:xfrm>
            <a:off x="3905948" y="3809028"/>
            <a:ext cx="1203665" cy="1204148"/>
          </a:xfrm>
          <a:prstGeom prst="blockArc">
            <a:avLst>
              <a:gd name="adj1" fmla="val 17085111"/>
              <a:gd name="adj2" fmla="val 10799997"/>
              <a:gd name="adj3" fmla="val 11504"/>
            </a:avLst>
          </a:prstGeom>
          <a:pattFill prst="dkUpDiag">
            <a:fgClr>
              <a:srgbClr val="FFCC00"/>
            </a:fgClr>
            <a:bgClr>
              <a:srgbClr val="363636"/>
            </a:bgClr>
          </a:pattFill>
          <a:ln>
            <a:noFill/>
          </a:ln>
          <a:effectLst/>
        </p:spPr>
      </p:sp>
      <p:sp>
        <p:nvSpPr>
          <p:cNvPr id="54" name="任意多边形 53"/>
          <p:cNvSpPr/>
          <p:nvPr/>
        </p:nvSpPr>
        <p:spPr>
          <a:xfrm rot="17307692">
            <a:off x="4174071" y="2504416"/>
            <a:ext cx="1214450" cy="654324"/>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pattFill prst="dkUpDiag">
            <a:fgClr>
              <a:srgbClr val="FF66CC"/>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任意多边形 54"/>
          <p:cNvSpPr/>
          <p:nvPr/>
        </p:nvSpPr>
        <p:spPr>
          <a:xfrm rot="17307692">
            <a:off x="3877015" y="2166056"/>
            <a:ext cx="797547" cy="558426"/>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pattFill prst="dkUpDiag">
            <a:fgClr>
              <a:srgbClr val="FF66CC"/>
            </a:fgClr>
            <a:bgClr>
              <a:srgbClr val="363636"/>
            </a:bgClr>
          </a:pattFill>
          <a:ln w="25400" cap="flat" cmpd="sng" algn="ctr">
            <a:noFill/>
            <a:prstDash val="solid"/>
          </a:ln>
          <a:effectLst/>
        </p:spPr>
        <p:txBody>
          <a:bodyPr lIns="68579" tIns="34289" rIns="68579"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down)">
                                      <p:cBhvr>
                                        <p:cTn id="11" dur="350"/>
                                        <p:tgtEl>
                                          <p:spTgt spid="55"/>
                                        </p:tgtEl>
                                      </p:cBhvr>
                                    </p:animEffect>
                                  </p:childTnLst>
                                </p:cTn>
                              </p:par>
                            </p:childTnLst>
                          </p:cTn>
                        </p:par>
                        <p:par>
                          <p:cTn id="12" fill="hold">
                            <p:stCondLst>
                              <p:cond delay="850"/>
                            </p:stCondLst>
                            <p:childTnLst>
                              <p:par>
                                <p:cTn id="13" presetID="22" presetClass="entr" presetSubtype="1"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up)">
                                      <p:cBhvr>
                                        <p:cTn id="15" dur="600"/>
                                        <p:tgtEl>
                                          <p:spTgt spid="54"/>
                                        </p:tgtEl>
                                      </p:cBhvr>
                                    </p:animEffect>
                                  </p:childTnLst>
                                </p:cTn>
                              </p:par>
                            </p:childTnLst>
                          </p:cTn>
                        </p:par>
                        <p:par>
                          <p:cTn id="16" fill="hold">
                            <p:stCondLst>
                              <p:cond delay="1450"/>
                            </p:stCondLst>
                            <p:childTnLst>
                              <p:par>
                                <p:cTn id="17" presetID="10" presetClass="entr" presetSubtype="0"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childTnLst>
                          </p:cTn>
                        </p:par>
                        <p:par>
                          <p:cTn id="20" fill="hold">
                            <p:stCondLst>
                              <p:cond delay="1950"/>
                            </p:stCondLst>
                            <p:childTnLst>
                              <p:par>
                                <p:cTn id="21" presetID="1"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26" presetClass="emph" presetSubtype="0" fill="hold" grpId="1" nodeType="withEffect">
                                  <p:stCondLst>
                                    <p:cond delay="0"/>
                                  </p:stCondLst>
                                  <p:childTnLst>
                                    <p:animEffect transition="out" filter="fade">
                                      <p:cBhvr>
                                        <p:cTn id="24" dur="500" tmFilter="0, 0; .2, .5; .8, .5; 1, 0"/>
                                        <p:tgtEl>
                                          <p:spTgt spid="33"/>
                                        </p:tgtEl>
                                      </p:cBhvr>
                                    </p:animEffect>
                                    <p:animScale>
                                      <p:cBhvr>
                                        <p:cTn id="25" dur="250" autoRev="1" fill="hold"/>
                                        <p:tgtEl>
                                          <p:spTgt spid="33"/>
                                        </p:tgtEl>
                                      </p:cBhvr>
                                      <p:by x="105000" y="105000"/>
                                    </p:animScale>
                                  </p:childTnLst>
                                </p:cTn>
                              </p:par>
                            </p:childTnLst>
                          </p:cTn>
                        </p:par>
                        <p:par>
                          <p:cTn id="26" fill="hold">
                            <p:stCondLst>
                              <p:cond delay="2450"/>
                            </p:stCondLst>
                            <p:childTnLst>
                              <p:par>
                                <p:cTn id="27" presetID="22" presetClass="entr" presetSubtype="8"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left)">
                                      <p:cBhvr>
                                        <p:cTn id="32" dur="500"/>
                                        <p:tgtEl>
                                          <p:spTgt spid="34"/>
                                        </p:tgtEl>
                                      </p:cBhvr>
                                    </p:animEffect>
                                  </p:childTnLst>
                                </p:cTn>
                              </p:par>
                            </p:childTnLst>
                          </p:cTn>
                        </p:par>
                        <p:par>
                          <p:cTn id="33" fill="hold">
                            <p:stCondLst>
                              <p:cond delay="2950"/>
                            </p:stCondLst>
                            <p:childTnLst>
                              <p:par>
                                <p:cTn id="34" presetID="22" presetClass="entr" presetSubtype="1"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up)">
                                      <p:cBhvr>
                                        <p:cTn id="36" dur="750"/>
                                        <p:tgtEl>
                                          <p:spTgt spid="39"/>
                                        </p:tgtEl>
                                      </p:cBhvr>
                                    </p:animEffect>
                                  </p:childTnLst>
                                </p:cTn>
                              </p:par>
                            </p:childTnLst>
                          </p:cTn>
                        </p:par>
                        <p:par>
                          <p:cTn id="37" fill="hold">
                            <p:stCondLst>
                              <p:cond delay="3700"/>
                            </p:stCondLst>
                            <p:childTnLst>
                              <p:par>
                                <p:cTn id="38" presetID="10" presetClass="entr" presetSubtype="0"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500"/>
                                        <p:tgtEl>
                                          <p:spTgt spid="46"/>
                                        </p:tgtEl>
                                      </p:cBhvr>
                                    </p:animEffect>
                                  </p:childTnLst>
                                </p:cTn>
                              </p:par>
                            </p:childTnLst>
                          </p:cTn>
                        </p:par>
                        <p:par>
                          <p:cTn id="41" fill="hold">
                            <p:stCondLst>
                              <p:cond delay="4200"/>
                            </p:stCondLst>
                            <p:childTnLst>
                              <p:par>
                                <p:cTn id="42" presetID="1" presetClass="entr" presetSubtype="0"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childTnLst>
                                </p:cTn>
                              </p:par>
                              <p:par>
                                <p:cTn id="44" presetID="26" presetClass="emph" presetSubtype="0" fill="hold" grpId="1" nodeType="withEffect">
                                  <p:stCondLst>
                                    <p:cond delay="0"/>
                                  </p:stCondLst>
                                  <p:childTnLst>
                                    <p:animEffect transition="out" filter="fade">
                                      <p:cBhvr>
                                        <p:cTn id="45" dur="500" tmFilter="0, 0; .2, .5; .8, .5; 1, 0"/>
                                        <p:tgtEl>
                                          <p:spTgt spid="37"/>
                                        </p:tgtEl>
                                      </p:cBhvr>
                                    </p:animEffect>
                                    <p:animScale>
                                      <p:cBhvr>
                                        <p:cTn id="46" dur="250" autoRev="1" fill="hold"/>
                                        <p:tgtEl>
                                          <p:spTgt spid="37"/>
                                        </p:tgtEl>
                                      </p:cBhvr>
                                      <p:by x="105000" y="105000"/>
                                    </p:animScale>
                                  </p:childTnLst>
                                </p:cTn>
                              </p:par>
                            </p:childTnLst>
                          </p:cTn>
                        </p:par>
                        <p:par>
                          <p:cTn id="47" fill="hold">
                            <p:stCondLst>
                              <p:cond delay="4700"/>
                            </p:stCondLst>
                            <p:childTnLst>
                              <p:par>
                                <p:cTn id="48" presetID="22" presetClass="entr" presetSubtype="2"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wipe(right)">
                                      <p:cBhvr>
                                        <p:cTn id="50" dur="500"/>
                                        <p:tgtEl>
                                          <p:spTgt spid="32"/>
                                        </p:tgtEl>
                                      </p:cBhvr>
                                    </p:animEffect>
                                  </p:childTnLst>
                                </p:cTn>
                              </p:par>
                            </p:childTnLst>
                          </p:cTn>
                        </p:par>
                        <p:par>
                          <p:cTn id="51" fill="hold">
                            <p:stCondLst>
                              <p:cond delay="5200"/>
                            </p:stCondLst>
                            <p:childTnLst>
                              <p:par>
                                <p:cTn id="52" presetID="22" presetClass="entr" presetSubtype="2"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right)">
                                      <p:cBhvr>
                                        <p:cTn id="54" dur="500"/>
                                        <p:tgtEl>
                                          <p:spTgt spid="38"/>
                                        </p:tgtEl>
                                      </p:cBhvr>
                                    </p:animEffect>
                                  </p:childTnLst>
                                </p:cTn>
                              </p:par>
                            </p:childTnLst>
                          </p:cTn>
                        </p:par>
                        <p:par>
                          <p:cTn id="55" fill="hold">
                            <p:stCondLst>
                              <p:cond delay="5700"/>
                            </p:stCondLst>
                            <p:childTnLst>
                              <p:par>
                                <p:cTn id="56" presetID="22" presetClass="entr" presetSubtype="8"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left)">
                                      <p:cBhvr>
                                        <p:cTn id="58" dur="250"/>
                                        <p:tgtEl>
                                          <p:spTgt spid="40"/>
                                        </p:tgtEl>
                                      </p:cBhvr>
                                    </p:animEffect>
                                  </p:childTnLst>
                                </p:cTn>
                              </p:par>
                            </p:childTnLst>
                          </p:cTn>
                        </p:par>
                        <p:par>
                          <p:cTn id="59" fill="hold">
                            <p:stCondLst>
                              <p:cond delay="5950"/>
                            </p:stCondLst>
                            <p:childTnLst>
                              <p:par>
                                <p:cTn id="60" presetID="21" presetClass="entr" presetSubtype="1" fill="hold" nodeType="afterEffect">
                                  <p:stCondLst>
                                    <p:cond delay="0"/>
                                  </p:stCondLst>
                                  <p:childTnLst>
                                    <p:set>
                                      <p:cBhvr>
                                        <p:cTn id="61" dur="1" fill="hold">
                                          <p:stCondLst>
                                            <p:cond delay="0"/>
                                          </p:stCondLst>
                                        </p:cTn>
                                        <p:tgtEl>
                                          <p:spTgt spid="53"/>
                                        </p:tgtEl>
                                        <p:attrNameLst>
                                          <p:attrName>style.visibility</p:attrName>
                                        </p:attrNameLst>
                                      </p:cBhvr>
                                      <p:to>
                                        <p:strVal val="visible"/>
                                      </p:to>
                                    </p:set>
                                    <p:animEffect transition="in" filter="wheel(1)">
                                      <p:cBhvr>
                                        <p:cTn id="62" dur="1000"/>
                                        <p:tgtEl>
                                          <p:spTgt spid="53"/>
                                        </p:tgtEl>
                                      </p:cBhvr>
                                    </p:animEffect>
                                  </p:childTnLst>
                                </p:cTn>
                              </p:par>
                            </p:childTnLst>
                          </p:cTn>
                        </p:par>
                        <p:par>
                          <p:cTn id="63" fill="hold">
                            <p:stCondLst>
                              <p:cond delay="6950"/>
                            </p:stCondLst>
                            <p:childTnLst>
                              <p:par>
                                <p:cTn id="64" presetID="10" presetClass="entr" presetSubtype="0" fill="hold" nodeType="after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fade">
                                      <p:cBhvr>
                                        <p:cTn id="66" dur="500"/>
                                        <p:tgtEl>
                                          <p:spTgt spid="50"/>
                                        </p:tgtEl>
                                      </p:cBhvr>
                                    </p:animEffect>
                                  </p:childTnLst>
                                </p:cTn>
                              </p:par>
                            </p:childTnLst>
                          </p:cTn>
                        </p:par>
                        <p:par>
                          <p:cTn id="67" fill="hold">
                            <p:stCondLst>
                              <p:cond delay="7450"/>
                            </p:stCondLst>
                            <p:childTnLst>
                              <p:par>
                                <p:cTn id="68" presetID="1" presetClass="entr" presetSubtype="0"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childTnLst>
                                </p:cTn>
                              </p:par>
                              <p:par>
                                <p:cTn id="70" presetID="26" presetClass="emph" presetSubtype="0" fill="hold" grpId="1" nodeType="withEffect">
                                  <p:stCondLst>
                                    <p:cond delay="0"/>
                                  </p:stCondLst>
                                  <p:childTnLst>
                                    <p:animEffect transition="out" filter="fade">
                                      <p:cBhvr>
                                        <p:cTn id="71" dur="500" tmFilter="0, 0; .2, .5; .8, .5; 1, 0"/>
                                        <p:tgtEl>
                                          <p:spTgt spid="35"/>
                                        </p:tgtEl>
                                      </p:cBhvr>
                                    </p:animEffect>
                                    <p:animScale>
                                      <p:cBhvr>
                                        <p:cTn id="72" dur="250" autoRev="1" fill="hold"/>
                                        <p:tgtEl>
                                          <p:spTgt spid="35"/>
                                        </p:tgtEl>
                                      </p:cBhvr>
                                      <p:by x="105000" y="105000"/>
                                    </p:animScale>
                                  </p:childTnLst>
                                </p:cTn>
                              </p:par>
                            </p:childTnLst>
                          </p:cTn>
                        </p:par>
                        <p:par>
                          <p:cTn id="73" fill="hold">
                            <p:stCondLst>
                              <p:cond delay="7950"/>
                            </p:stCondLst>
                            <p:childTnLst>
                              <p:par>
                                <p:cTn id="74" presetID="22" presetClass="entr" presetSubtype="8" fill="hold" grpId="0" nodeType="after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wipe(left)">
                                      <p:cBhvr>
                                        <p:cTn id="76" dur="500"/>
                                        <p:tgtEl>
                                          <p:spTgt spid="31"/>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wipe(left)">
                                      <p:cBhvr>
                                        <p:cTn id="7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animBg="1"/>
      <p:bldP spid="33" grpId="1" animBg="1"/>
      <p:bldP spid="34" grpId="0"/>
      <p:bldP spid="35" grpId="0" animBg="1"/>
      <p:bldP spid="35" grpId="1" animBg="1"/>
      <p:bldP spid="36" grpId="0"/>
      <p:bldP spid="37" grpId="0" animBg="1"/>
      <p:bldP spid="37" grpId="1" animBg="1"/>
      <p:bldP spid="38" grpId="0"/>
      <p:bldP spid="54" grpId="0" animBg="1"/>
      <p:bldP spid="55" grpId="0" animBg="1"/>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23104</TotalTime>
  <Words>4646</Words>
  <Application>Microsoft Office PowerPoint</Application>
  <PresentationFormat>全屏显示(4:3)</PresentationFormat>
  <Paragraphs>323</Paragraphs>
  <Slides>29</Slides>
  <Notes>0</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2017-10-29T08:19:43Z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